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5" r:id="rId2"/>
    <p:sldId id="258" r:id="rId3"/>
    <p:sldId id="267" r:id="rId4"/>
    <p:sldId id="259" r:id="rId5"/>
    <p:sldId id="264" r:id="rId6"/>
    <p:sldId id="260" r:id="rId7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BF64B6-C6DD-429A-BA2E-DDB655338327}" type="doc">
      <dgm:prSet loTypeId="urn:microsoft.com/office/officeart/2005/8/layout/vList5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CC6A586-ACD8-40CB-B372-97881A07B8EE}" type="pres">
      <dgm:prSet presAssocID="{80BF64B6-C6DD-429A-BA2E-DDB655338327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B8FE35C8-CD91-4623-BA72-597610FB2C8A}" type="presOf" srcId="{80BF64B6-C6DD-429A-BA2E-DDB655338327}" destId="{6CC6A586-ACD8-40CB-B372-97881A07B8EE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BF64B6-C6DD-429A-BA2E-DDB655338327}" type="doc">
      <dgm:prSet loTypeId="urn:microsoft.com/office/officeart/2005/8/layout/vList5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CC6A586-ACD8-40CB-B372-97881A07B8EE}" type="pres">
      <dgm:prSet presAssocID="{80BF64B6-C6DD-429A-BA2E-DDB655338327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E80D2DFF-9147-416B-93E6-F33527EE06EC}" type="presOf" srcId="{80BF64B6-C6DD-429A-BA2E-DDB655338327}" destId="{6CC6A586-ACD8-40CB-B372-97881A07B8EE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411FD-F43C-4FF7-B995-F1761E0439FC}" type="datetimeFigureOut">
              <a:rPr lang="en-US" smtClean="0"/>
              <a:pPr/>
              <a:t>12/21/2021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rev. ....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58231-9198-4C99-9FBD-A70F6638DE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8535A-5EF7-436B-B475-7D821B9310DE}" type="datetimeFigureOut">
              <a:rPr lang="en-US" smtClean="0"/>
              <a:pPr/>
              <a:t>12/21/2021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Relationship Id="rId1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>
                <a:latin typeface="Arial" pitchFamily="34" charset="0"/>
                <a:cs typeface="Arial" pitchFamily="34" charset="0"/>
              </a:rPr>
              <a:t>Ladder Programming (cont.)</a:t>
            </a:r>
            <a:endParaRPr lang="en-GB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Latching</a:t>
            </a:r>
          </a:p>
          <a:p>
            <a:pPr lvl="1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Seringkali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situasi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di mana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menahan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output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aktif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bahkan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ketika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input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berhenti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None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sederhana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situasi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motor yang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dimulai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menekan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tombol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None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Latching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sirkuit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operasi</a:t>
            </a:r>
            <a:r>
              <a:rPr lang="en-US" altLang="en-US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mempertahankan</a:t>
            </a:r>
            <a:r>
              <a:rPr lang="en-US" altLang="en-US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output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aktif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diberi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energi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4F0580E-5CDE-49C8-9BCF-3EF44D0A89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A17D73E-4296-4CFB-8EBB-48D90B90D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4672"/>
            <a:ext cx="22442" cy="87856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CDA8FFDE-E92D-46DE-8A50-2F2E81EF0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4672"/>
            <a:ext cx="22442" cy="87856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/>
        </p:nvGraphicFramePr>
        <p:xfrm>
          <a:off x="1214414" y="1285860"/>
          <a:ext cx="6929486" cy="5214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5" name="Diagram 4"/>
          <p:cNvGraphicFramePr/>
          <p:nvPr/>
        </p:nvGraphicFramePr>
        <p:xfrm>
          <a:off x="1357290" y="1428736"/>
          <a:ext cx="6929486" cy="5214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928794" y="928670"/>
            <a:ext cx="4786346" cy="4267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928662" y="714356"/>
            <a:ext cx="250825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Illustration of </a:t>
            </a:r>
          </a:p>
          <a:p>
            <a:r>
              <a:rPr lang="en-US" sz="3200" dirty="0"/>
              <a:t>application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285728"/>
            <a:ext cx="3857652" cy="6055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928662" y="274638"/>
            <a:ext cx="7758138" cy="1143000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latin typeface="Arial" pitchFamily="34" charset="0"/>
                <a:cs typeface="Arial" pitchFamily="34" charset="0"/>
              </a:rPr>
              <a:t>Multiple Outputs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2357430"/>
            <a:ext cx="7783274" cy="294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1071538" y="1500174"/>
            <a:ext cx="3500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Two outputs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071538" y="1000108"/>
            <a:ext cx="400045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Two inputs and two outputs.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		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071678"/>
            <a:ext cx="7587405" cy="2767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85852" y="500042"/>
            <a:ext cx="57150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Sequenced outputs</a:t>
            </a: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	</a:t>
            </a: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	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939053"/>
            <a:ext cx="7143801" cy="5347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1198</TotalTime>
  <Words>78</Words>
  <Application>Microsoft Office PowerPoint</Application>
  <PresentationFormat>On-screen Show (4:3)</PresentationFormat>
  <Paragraphs>23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Ladder Programming (cont.)</vt:lpstr>
      <vt:lpstr>PowerPoint Presentation</vt:lpstr>
      <vt:lpstr>PowerPoint Presentation</vt:lpstr>
      <vt:lpstr>Multiple Outputs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180</cp:revision>
  <dcterms:created xsi:type="dcterms:W3CDTF">2010-04-18T12:06:30Z</dcterms:created>
  <dcterms:modified xsi:type="dcterms:W3CDTF">2021-12-21T06:00:35Z</dcterms:modified>
</cp:coreProperties>
</file>