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57" r:id="rId3"/>
    <p:sldId id="258" r:id="rId4"/>
    <p:sldId id="259" r:id="rId5"/>
    <p:sldId id="260" r:id="rId6"/>
    <p:sldId id="262" r:id="rId7"/>
    <p:sldId id="263" r:id="rId8"/>
    <p:sldId id="264" r:id="rId9"/>
    <p:sldId id="266" r:id="rId10"/>
    <p:sldId id="267" r:id="rId11"/>
    <p:sldId id="276" r:id="rId12"/>
    <p:sldId id="330" r:id="rId13"/>
    <p:sldId id="331" r:id="rId14"/>
    <p:sldId id="332" r:id="rId15"/>
    <p:sldId id="333" r:id="rId16"/>
    <p:sldId id="334" r:id="rId17"/>
    <p:sldId id="335" r:id="rId18"/>
    <p:sldId id="336" r:id="rId19"/>
    <p:sldId id="337" r:id="rId20"/>
    <p:sldId id="275" r:id="rId21"/>
  </p:sldIdLst>
  <p:sldSz cx="18288000" cy="10287000"/>
  <p:notesSz cx="6858000" cy="9144000"/>
  <p:embeddedFontLst>
    <p:embeddedFont>
      <p:font typeface="Calibri" panose="020F0502020204030204" pitchFamily="34" charset="0"/>
      <p:regular r:id="rId23"/>
      <p:bold r:id="rId24"/>
      <p:italic r:id="rId25"/>
      <p:boldItalic r:id="rId26"/>
    </p:embeddedFont>
    <p:embeddedFont>
      <p:font typeface="Codec Pro Bold" panose="020B0604020202020204" charset="0"/>
      <p:regular r:id="rId27"/>
    </p:embeddedFont>
    <p:embeddedFont>
      <p:font typeface="Merriweather" panose="00000500000000000000" pitchFamily="2" charset="0"/>
      <p:regular r:id="rId28"/>
      <p:bold r:id="rId29"/>
      <p:italic r:id="rId30"/>
      <p:boldItalic r:id="rId31"/>
    </p:embeddedFont>
    <p:embeddedFont>
      <p:font typeface="Open Sauce" panose="020B0604020202020204" charset="0"/>
      <p:regular r:id="rId32"/>
    </p:embeddedFont>
    <p:embeddedFont>
      <p:font typeface="Trebuchet MS" panose="020B060302020202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di Darmawan" initials="AD" lastIdx="1" clrIdx="0">
    <p:extLst>
      <p:ext uri="{19B8F6BF-5375-455C-9EA6-DF929625EA0E}">
        <p15:presenceInfo xmlns:p15="http://schemas.microsoft.com/office/powerpoint/2012/main" userId="Abdi Darmaw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778" y="17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18659-AD64-47D5-8FAF-F36119594D6D}" type="datetimeFigureOut">
              <a:rPr lang="en-US" smtClean="0"/>
              <a:t>5/27/2024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F263C-F59E-477F-BDA0-CB681B5D8AB5}" type="slidenum">
              <a:rPr lang="en-US" smtClean="0"/>
              <a:t>‹#›</a:t>
            </a:fld>
            <a:endParaRPr lang="en-US"/>
          </a:p>
        </p:txBody>
      </p:sp>
    </p:spTree>
    <p:extLst>
      <p:ext uri="{BB962C8B-B14F-4D97-AF65-F5344CB8AC3E}">
        <p14:creationId xmlns:p14="http://schemas.microsoft.com/office/powerpoint/2010/main" val="1494647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Untuk</a:t>
            </a:r>
            <a:r>
              <a:rPr lang="en-US" dirty="0"/>
              <a:t> </a:t>
            </a:r>
            <a:r>
              <a:rPr lang="en-US" dirty="0" err="1"/>
              <a:t>menganalisa</a:t>
            </a:r>
            <a:r>
              <a:rPr lang="en-US" dirty="0"/>
              <a:t> </a:t>
            </a:r>
            <a:r>
              <a:rPr lang="en-US" dirty="0" err="1"/>
              <a:t>permsalahan</a:t>
            </a:r>
            <a:r>
              <a:rPr lang="en-US" dirty="0"/>
              <a:t> </a:t>
            </a:r>
            <a:r>
              <a:rPr lang="en-US" dirty="0" err="1"/>
              <a:t>sebuah</a:t>
            </a:r>
            <a:r>
              <a:rPr lang="en-US" dirty="0"/>
              <a:t> </a:t>
            </a:r>
            <a:r>
              <a:rPr lang="en-US" dirty="0" err="1"/>
              <a:t>kampanye</a:t>
            </a:r>
            <a:r>
              <a:rPr lang="en-US" dirty="0"/>
              <a:t> </a:t>
            </a:r>
            <a:r>
              <a:rPr lang="en-US" dirty="0" err="1"/>
              <a:t>sosial</a:t>
            </a:r>
            <a:r>
              <a:rPr lang="en-US" dirty="0"/>
              <a:t>. </a:t>
            </a:r>
            <a:r>
              <a:rPr lang="en-US" dirty="0" err="1"/>
              <a:t>Memodifikasi</a:t>
            </a:r>
            <a:r>
              <a:rPr lang="en-US" dirty="0"/>
              <a:t> </a:t>
            </a:r>
            <a:r>
              <a:rPr lang="en-US" dirty="0" err="1"/>
              <a:t>pertanyaan</a:t>
            </a:r>
            <a:endParaRPr lang="en-US" dirty="0"/>
          </a:p>
        </p:txBody>
      </p:sp>
      <p:sp>
        <p:nvSpPr>
          <p:cNvPr id="4" name="Slide Number Placeholder 3"/>
          <p:cNvSpPr>
            <a:spLocks noGrp="1"/>
          </p:cNvSpPr>
          <p:nvPr>
            <p:ph type="sldNum" sz="quarter" idx="5"/>
          </p:nvPr>
        </p:nvSpPr>
        <p:spPr/>
        <p:txBody>
          <a:bodyPr/>
          <a:lstStyle/>
          <a:p>
            <a:fld id="{873F263C-F59E-477F-BDA0-CB681B5D8AB5}" type="slidenum">
              <a:rPr lang="en-US" smtClean="0"/>
              <a:t>10</a:t>
            </a:fld>
            <a:endParaRPr lang="en-US"/>
          </a:p>
        </p:txBody>
      </p:sp>
    </p:spTree>
    <p:extLst>
      <p:ext uri="{BB962C8B-B14F-4D97-AF65-F5344CB8AC3E}">
        <p14:creationId xmlns:p14="http://schemas.microsoft.com/office/powerpoint/2010/main" val="1303220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028662" y="-21929"/>
            <a:ext cx="6259338" cy="10960546"/>
            <a:chOff x="0" y="0"/>
            <a:chExt cx="969735" cy="1698075"/>
          </a:xfrm>
        </p:grpSpPr>
        <p:sp>
          <p:nvSpPr>
            <p:cNvPr id="3" name="Freeform 3"/>
            <p:cNvSpPr/>
            <p:nvPr/>
          </p:nvSpPr>
          <p:spPr>
            <a:xfrm>
              <a:off x="0" y="0"/>
              <a:ext cx="969735" cy="1698075"/>
            </a:xfrm>
            <a:custGeom>
              <a:avLst/>
              <a:gdLst/>
              <a:ahLst/>
              <a:cxnLst/>
              <a:rect l="l" t="t" r="r" b="b"/>
              <a:pathLst>
                <a:path w="969735" h="1698075">
                  <a:moveTo>
                    <a:pt x="0" y="0"/>
                  </a:moveTo>
                  <a:lnTo>
                    <a:pt x="969735" y="0"/>
                  </a:lnTo>
                  <a:lnTo>
                    <a:pt x="969735" y="1698075"/>
                  </a:lnTo>
                  <a:lnTo>
                    <a:pt x="0" y="1698075"/>
                  </a:lnTo>
                  <a:close/>
                </a:path>
              </a:pathLst>
            </a:custGeom>
            <a:blipFill>
              <a:blip r:embed="rId2"/>
              <a:stretch>
                <a:fillRect l="-113779" r="-49045"/>
              </a:stretch>
            </a:blipFill>
          </p:spPr>
        </p:sp>
      </p:grpSp>
      <p:grpSp>
        <p:nvGrpSpPr>
          <p:cNvPr id="4" name="Group 4"/>
          <p:cNvGrpSpPr/>
          <p:nvPr/>
        </p:nvGrpSpPr>
        <p:grpSpPr>
          <a:xfrm>
            <a:off x="1500454" y="5935214"/>
            <a:ext cx="6455122" cy="1032861"/>
            <a:chOff x="0" y="0"/>
            <a:chExt cx="1623316" cy="259741"/>
          </a:xfrm>
        </p:grpSpPr>
        <p:sp>
          <p:nvSpPr>
            <p:cNvPr id="5" name="Freeform 5"/>
            <p:cNvSpPr/>
            <p:nvPr/>
          </p:nvSpPr>
          <p:spPr>
            <a:xfrm>
              <a:off x="0" y="0"/>
              <a:ext cx="1623316" cy="259741"/>
            </a:xfrm>
            <a:custGeom>
              <a:avLst/>
              <a:gdLst/>
              <a:ahLst/>
              <a:cxnLst/>
              <a:rect l="l" t="t" r="r" b="b"/>
              <a:pathLst>
                <a:path w="1623316" h="259741">
                  <a:moveTo>
                    <a:pt x="61167" y="0"/>
                  </a:moveTo>
                  <a:lnTo>
                    <a:pt x="1562149" y="0"/>
                  </a:lnTo>
                  <a:cubicBezTo>
                    <a:pt x="1595930" y="0"/>
                    <a:pt x="1623316" y="27385"/>
                    <a:pt x="1623316" y="61167"/>
                  </a:cubicBezTo>
                  <a:lnTo>
                    <a:pt x="1623316" y="198574"/>
                  </a:lnTo>
                  <a:cubicBezTo>
                    <a:pt x="1623316" y="232356"/>
                    <a:pt x="1595930" y="259741"/>
                    <a:pt x="1562149" y="259741"/>
                  </a:cubicBezTo>
                  <a:lnTo>
                    <a:pt x="61167" y="259741"/>
                  </a:lnTo>
                  <a:cubicBezTo>
                    <a:pt x="27385" y="259741"/>
                    <a:pt x="0" y="232356"/>
                    <a:pt x="0" y="198574"/>
                  </a:cubicBezTo>
                  <a:lnTo>
                    <a:pt x="0" y="61167"/>
                  </a:lnTo>
                  <a:cubicBezTo>
                    <a:pt x="0" y="27385"/>
                    <a:pt x="27385" y="0"/>
                    <a:pt x="61167" y="0"/>
                  </a:cubicBezTo>
                  <a:close/>
                </a:path>
              </a:pathLst>
            </a:custGeom>
            <a:solidFill>
              <a:srgbClr val="004AAD"/>
            </a:solidFill>
          </p:spPr>
        </p:sp>
        <p:sp>
          <p:nvSpPr>
            <p:cNvPr id="6" name="TextBox 6"/>
            <p:cNvSpPr txBox="1"/>
            <p:nvPr/>
          </p:nvSpPr>
          <p:spPr>
            <a:xfrm>
              <a:off x="0" y="-38100"/>
              <a:ext cx="1623316" cy="297841"/>
            </a:xfrm>
            <a:prstGeom prst="rect">
              <a:avLst/>
            </a:prstGeom>
          </p:spPr>
          <p:txBody>
            <a:bodyPr lIns="56791" tIns="56791" rIns="56791" bIns="56791" rtlCol="0" anchor="ctr"/>
            <a:lstStyle/>
            <a:p>
              <a:pPr algn="ctr">
                <a:lnSpc>
                  <a:spcPts val="2659"/>
                </a:lnSpc>
                <a:spcBef>
                  <a:spcPct val="0"/>
                </a:spcBef>
              </a:pPr>
              <a:endParaRPr/>
            </a:p>
          </p:txBody>
        </p:sp>
      </p:grpSp>
      <p:sp>
        <p:nvSpPr>
          <p:cNvPr id="7" name="Freeform 7"/>
          <p:cNvSpPr/>
          <p:nvPr/>
        </p:nvSpPr>
        <p:spPr>
          <a:xfrm flipH="1">
            <a:off x="8796674" y="7268167"/>
            <a:ext cx="3231988" cy="4114800"/>
          </a:xfrm>
          <a:custGeom>
            <a:avLst/>
            <a:gdLst/>
            <a:ahLst/>
            <a:cxnLst/>
            <a:rect l="l" t="t" r="r" b="b"/>
            <a:pathLst>
              <a:path w="3231988" h="4114800">
                <a:moveTo>
                  <a:pt x="3231988" y="0"/>
                </a:moveTo>
                <a:lnTo>
                  <a:pt x="0" y="0"/>
                </a:lnTo>
                <a:lnTo>
                  <a:pt x="0" y="4114800"/>
                </a:lnTo>
                <a:lnTo>
                  <a:pt x="3231988" y="4114800"/>
                </a:lnTo>
                <a:lnTo>
                  <a:pt x="3231988"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8"/>
          <p:cNvSpPr txBox="1"/>
          <p:nvPr/>
        </p:nvSpPr>
        <p:spPr>
          <a:xfrm>
            <a:off x="5680719" y="8811926"/>
            <a:ext cx="3503963" cy="596900"/>
          </a:xfrm>
          <a:prstGeom prst="rect">
            <a:avLst/>
          </a:prstGeom>
        </p:spPr>
        <p:txBody>
          <a:bodyPr lIns="0" tIns="0" rIns="0" bIns="0" rtlCol="0" anchor="t">
            <a:spAutoFit/>
          </a:bodyPr>
          <a:lstStyle/>
          <a:p>
            <a:pPr>
              <a:lnSpc>
                <a:spcPts val="4900"/>
              </a:lnSpc>
            </a:pPr>
            <a:r>
              <a:rPr lang="en-US" sz="3500" dirty="0">
                <a:solidFill>
                  <a:srgbClr val="000000"/>
                </a:solidFill>
                <a:latin typeface="Open Sauce"/>
              </a:rPr>
              <a:t>Abdi Darmawan</a:t>
            </a:r>
          </a:p>
        </p:txBody>
      </p:sp>
      <p:sp>
        <p:nvSpPr>
          <p:cNvPr id="9" name="Freeform 9"/>
          <p:cNvSpPr/>
          <p:nvPr/>
        </p:nvSpPr>
        <p:spPr>
          <a:xfrm flipV="1">
            <a:off x="-58676" y="-1171307"/>
            <a:ext cx="3231988" cy="4114800"/>
          </a:xfrm>
          <a:custGeom>
            <a:avLst/>
            <a:gdLst/>
            <a:ahLst/>
            <a:cxnLst/>
            <a:rect l="l" t="t" r="r" b="b"/>
            <a:pathLst>
              <a:path w="3231988" h="4114800">
                <a:moveTo>
                  <a:pt x="0" y="4114800"/>
                </a:moveTo>
                <a:lnTo>
                  <a:pt x="3231989" y="4114800"/>
                </a:lnTo>
                <a:lnTo>
                  <a:pt x="3231989" y="0"/>
                </a:lnTo>
                <a:lnTo>
                  <a:pt x="0" y="0"/>
                </a:lnTo>
                <a:lnTo>
                  <a:pt x="0" y="411480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p:cNvSpPr/>
          <p:nvPr/>
        </p:nvSpPr>
        <p:spPr>
          <a:xfrm>
            <a:off x="7608502" y="1470250"/>
            <a:ext cx="2231246" cy="399399"/>
          </a:xfrm>
          <a:custGeom>
            <a:avLst/>
            <a:gdLst/>
            <a:ahLst/>
            <a:cxnLst/>
            <a:rect l="l" t="t" r="r" b="b"/>
            <a:pathLst>
              <a:path w="2231246" h="399399">
                <a:moveTo>
                  <a:pt x="0" y="0"/>
                </a:moveTo>
                <a:lnTo>
                  <a:pt x="2231246" y="0"/>
                </a:lnTo>
                <a:lnTo>
                  <a:pt x="2231246" y="399399"/>
                </a:lnTo>
                <a:lnTo>
                  <a:pt x="0" y="399399"/>
                </a:lnTo>
                <a:lnTo>
                  <a:pt x="0" y="0"/>
                </a:lnTo>
                <a:close/>
              </a:path>
            </a:pathLst>
          </a:custGeom>
          <a:blipFill>
            <a:blip r:embed="rId5">
              <a:extLst>
                <a:ext uri="{96DAC541-7B7A-43D3-8B79-37D633B846F1}">
                  <asvg:svgBlip xmlns:asvg="http://schemas.microsoft.com/office/drawing/2016/SVG/main" r:embed="rId6"/>
                </a:ext>
              </a:extLst>
            </a:blip>
            <a:stretch>
              <a:fillRect r="-156" b="-206214"/>
            </a:stretch>
          </a:blipFill>
        </p:spPr>
      </p:sp>
      <p:sp>
        <p:nvSpPr>
          <p:cNvPr id="11" name="TextBox 11"/>
          <p:cNvSpPr txBox="1"/>
          <p:nvPr/>
        </p:nvSpPr>
        <p:spPr>
          <a:xfrm>
            <a:off x="1500454" y="2226005"/>
            <a:ext cx="9433751" cy="3409117"/>
          </a:xfrm>
          <a:prstGeom prst="rect">
            <a:avLst/>
          </a:prstGeom>
        </p:spPr>
        <p:txBody>
          <a:bodyPr lIns="0" tIns="0" rIns="0" bIns="0" rtlCol="0" anchor="t">
            <a:spAutoFit/>
          </a:bodyPr>
          <a:lstStyle/>
          <a:p>
            <a:pPr>
              <a:lnSpc>
                <a:spcPts val="12837"/>
              </a:lnSpc>
            </a:pPr>
            <a:r>
              <a:rPr lang="en-US" sz="10697" dirty="0">
                <a:solidFill>
                  <a:srgbClr val="000000"/>
                </a:solidFill>
                <a:latin typeface="Codec Pro Bold"/>
              </a:rPr>
              <a:t>METODE </a:t>
            </a:r>
          </a:p>
          <a:p>
            <a:pPr>
              <a:lnSpc>
                <a:spcPts val="12837"/>
              </a:lnSpc>
            </a:pPr>
            <a:r>
              <a:rPr lang="en-US" sz="10697" dirty="0">
                <a:solidFill>
                  <a:srgbClr val="000000"/>
                </a:solidFill>
                <a:latin typeface="Codec Pro Bold"/>
              </a:rPr>
              <a:t>DESAIN</a:t>
            </a:r>
          </a:p>
        </p:txBody>
      </p:sp>
      <p:sp>
        <p:nvSpPr>
          <p:cNvPr id="12" name="TextBox 12"/>
          <p:cNvSpPr txBox="1"/>
          <p:nvPr/>
        </p:nvSpPr>
        <p:spPr>
          <a:xfrm>
            <a:off x="1966793" y="6154793"/>
            <a:ext cx="5234065" cy="533400"/>
          </a:xfrm>
          <a:prstGeom prst="rect">
            <a:avLst/>
          </a:prstGeom>
        </p:spPr>
        <p:txBody>
          <a:bodyPr lIns="0" tIns="0" rIns="0" bIns="0" rtlCol="0" anchor="t">
            <a:spAutoFit/>
          </a:bodyPr>
          <a:lstStyle/>
          <a:p>
            <a:pPr algn="ctr">
              <a:lnSpc>
                <a:spcPts val="4200"/>
              </a:lnSpc>
              <a:spcBef>
                <a:spcPct val="0"/>
              </a:spcBef>
            </a:pPr>
            <a:r>
              <a:rPr lang="en-US" sz="3500" dirty="0" err="1">
                <a:solidFill>
                  <a:srgbClr val="FFFFFF"/>
                </a:solidFill>
                <a:latin typeface="Open Sauce"/>
              </a:rPr>
              <a:t>Minggu</a:t>
            </a:r>
            <a:r>
              <a:rPr lang="en-US" sz="3500" dirty="0">
                <a:solidFill>
                  <a:srgbClr val="FFFFFF"/>
                </a:solidFill>
                <a:latin typeface="Open Sauce"/>
              </a:rPr>
              <a:t> 11 &amp; 12</a:t>
            </a:r>
          </a:p>
        </p:txBody>
      </p:sp>
      <p:sp>
        <p:nvSpPr>
          <p:cNvPr id="13" name="Freeform 13"/>
          <p:cNvSpPr/>
          <p:nvPr/>
        </p:nvSpPr>
        <p:spPr>
          <a:xfrm>
            <a:off x="1421331" y="9003936"/>
            <a:ext cx="2476628" cy="443323"/>
          </a:xfrm>
          <a:custGeom>
            <a:avLst/>
            <a:gdLst/>
            <a:ahLst/>
            <a:cxnLst/>
            <a:rect l="l" t="t" r="r" b="b"/>
            <a:pathLst>
              <a:path w="2476628" h="443323">
                <a:moveTo>
                  <a:pt x="0" y="0"/>
                </a:moveTo>
                <a:lnTo>
                  <a:pt x="2476628" y="0"/>
                </a:lnTo>
                <a:lnTo>
                  <a:pt x="2476628" y="443323"/>
                </a:lnTo>
                <a:lnTo>
                  <a:pt x="0" y="443323"/>
                </a:lnTo>
                <a:lnTo>
                  <a:pt x="0" y="0"/>
                </a:lnTo>
                <a:close/>
              </a:path>
            </a:pathLst>
          </a:custGeom>
          <a:blipFill>
            <a:blip r:embed="rId5">
              <a:extLst>
                <a:ext uri="{96DAC541-7B7A-43D3-8B79-37D633B846F1}">
                  <asvg:svgBlip xmlns:asvg="http://schemas.microsoft.com/office/drawing/2016/SVG/main" r:embed="rId6"/>
                </a:ext>
              </a:extLst>
            </a:blip>
            <a:stretch>
              <a:fillRect r="-156" b="-206214"/>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028700" y="1359572"/>
            <a:ext cx="2857622" cy="511522"/>
          </a:xfrm>
          <a:custGeom>
            <a:avLst/>
            <a:gdLst/>
            <a:ahLst/>
            <a:cxnLst/>
            <a:rect l="l" t="t" r="r" b="b"/>
            <a:pathLst>
              <a:path w="2857622" h="511522">
                <a:moveTo>
                  <a:pt x="0" y="0"/>
                </a:moveTo>
                <a:lnTo>
                  <a:pt x="2857622" y="0"/>
                </a:lnTo>
                <a:lnTo>
                  <a:pt x="2857622" y="511522"/>
                </a:lnTo>
                <a:lnTo>
                  <a:pt x="0" y="511522"/>
                </a:lnTo>
                <a:lnTo>
                  <a:pt x="0" y="0"/>
                </a:lnTo>
                <a:close/>
              </a:path>
            </a:pathLst>
          </a:custGeom>
          <a:blipFill>
            <a:blip r:embed="rId3">
              <a:extLst>
                <a:ext uri="{96DAC541-7B7A-43D3-8B79-37D633B846F1}">
                  <asvg:svgBlip xmlns:asvg="http://schemas.microsoft.com/office/drawing/2016/SVG/main" r:embed="rId4"/>
                </a:ext>
              </a:extLst>
            </a:blip>
            <a:stretch>
              <a:fillRect r="-156" b="-206214"/>
            </a:stretch>
          </a:blipFill>
        </p:spPr>
      </p:sp>
      <p:sp>
        <p:nvSpPr>
          <p:cNvPr id="5" name="Freeform 5"/>
          <p:cNvSpPr/>
          <p:nvPr/>
        </p:nvSpPr>
        <p:spPr>
          <a:xfrm>
            <a:off x="14230617" y="8793622"/>
            <a:ext cx="2595926" cy="464678"/>
          </a:xfrm>
          <a:custGeom>
            <a:avLst/>
            <a:gdLst/>
            <a:ahLst/>
            <a:cxnLst/>
            <a:rect l="l" t="t" r="r" b="b"/>
            <a:pathLst>
              <a:path w="2595926" h="464678">
                <a:moveTo>
                  <a:pt x="0" y="0"/>
                </a:moveTo>
                <a:lnTo>
                  <a:pt x="2595926" y="0"/>
                </a:lnTo>
                <a:lnTo>
                  <a:pt x="2595926" y="464678"/>
                </a:lnTo>
                <a:lnTo>
                  <a:pt x="0" y="464678"/>
                </a:lnTo>
                <a:lnTo>
                  <a:pt x="0" y="0"/>
                </a:lnTo>
                <a:close/>
              </a:path>
            </a:pathLst>
          </a:custGeom>
          <a:blipFill>
            <a:blip r:embed="rId3">
              <a:extLst>
                <a:ext uri="{96DAC541-7B7A-43D3-8B79-37D633B846F1}">
                  <asvg:svgBlip xmlns:asvg="http://schemas.microsoft.com/office/drawing/2016/SVG/main" r:embed="rId4"/>
                </a:ext>
              </a:extLst>
            </a:blip>
            <a:stretch>
              <a:fillRect r="-156" b="-206214"/>
            </a:stretch>
          </a:blipFill>
        </p:spPr>
      </p:sp>
      <p:sp>
        <p:nvSpPr>
          <p:cNvPr id="6" name="Freeform 6"/>
          <p:cNvSpPr/>
          <p:nvPr/>
        </p:nvSpPr>
        <p:spPr>
          <a:xfrm>
            <a:off x="-254137" y="6803680"/>
            <a:ext cx="4562782" cy="4114800"/>
          </a:xfrm>
          <a:custGeom>
            <a:avLst/>
            <a:gdLst/>
            <a:ahLst/>
            <a:cxnLst/>
            <a:rect l="l" t="t" r="r" b="b"/>
            <a:pathLst>
              <a:path w="4562782" h="4114800">
                <a:moveTo>
                  <a:pt x="0" y="0"/>
                </a:moveTo>
                <a:lnTo>
                  <a:pt x="4562782" y="0"/>
                </a:lnTo>
                <a:lnTo>
                  <a:pt x="4562782"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flipH="1" flipV="1">
            <a:off x="14027861" y="-442067"/>
            <a:ext cx="4562782" cy="4114800"/>
          </a:xfrm>
          <a:custGeom>
            <a:avLst/>
            <a:gdLst/>
            <a:ahLst/>
            <a:cxnLst/>
            <a:rect l="l" t="t" r="r" b="b"/>
            <a:pathLst>
              <a:path w="4562782" h="4114800">
                <a:moveTo>
                  <a:pt x="4562782" y="4114800"/>
                </a:moveTo>
                <a:lnTo>
                  <a:pt x="0" y="4114800"/>
                </a:lnTo>
                <a:lnTo>
                  <a:pt x="0" y="0"/>
                </a:lnTo>
                <a:lnTo>
                  <a:pt x="4562782" y="0"/>
                </a:lnTo>
                <a:lnTo>
                  <a:pt x="4562782" y="411480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object 2">
            <a:extLst>
              <a:ext uri="{FF2B5EF4-FFF2-40B4-BE49-F238E27FC236}">
                <a16:creationId xmlns:a16="http://schemas.microsoft.com/office/drawing/2014/main" id="{8585149F-A3AB-44A3-8ED6-2783D42A09F1}"/>
              </a:ext>
            </a:extLst>
          </p:cNvPr>
          <p:cNvSpPr txBox="1"/>
          <p:nvPr/>
        </p:nvSpPr>
        <p:spPr>
          <a:xfrm>
            <a:off x="1981200" y="2326658"/>
            <a:ext cx="12449319" cy="4580036"/>
          </a:xfrm>
          <a:prstGeom prst="rect">
            <a:avLst/>
          </a:prstGeom>
        </p:spPr>
        <p:txBody>
          <a:bodyPr vert="horz" wrap="square" lIns="0" tIns="12700" rIns="0" bIns="0" rtlCol="0">
            <a:spAutoFit/>
          </a:bodyPr>
          <a:lstStyle/>
          <a:p>
            <a:pPr marL="12700" marR="5080">
              <a:lnSpc>
                <a:spcPct val="131900"/>
              </a:lnSpc>
              <a:spcBef>
                <a:spcPts val="100"/>
              </a:spcBef>
            </a:pPr>
            <a:r>
              <a:rPr sz="3600" spc="145" dirty="0">
                <a:solidFill>
                  <a:schemeClr val="tx2">
                    <a:lumMod val="60000"/>
                    <a:lumOff val="40000"/>
                  </a:schemeClr>
                </a:solidFill>
                <a:latin typeface="Trebuchet MS"/>
                <a:cs typeface="Trebuchet MS"/>
              </a:rPr>
              <a:t>pendekatan</a:t>
            </a:r>
            <a:r>
              <a:rPr sz="3600" spc="-55" dirty="0">
                <a:solidFill>
                  <a:schemeClr val="tx2">
                    <a:lumMod val="60000"/>
                    <a:lumOff val="40000"/>
                  </a:schemeClr>
                </a:solidFill>
                <a:latin typeface="Trebuchet MS"/>
                <a:cs typeface="Trebuchet MS"/>
              </a:rPr>
              <a:t> </a:t>
            </a:r>
            <a:r>
              <a:rPr sz="3600" spc="60" dirty="0">
                <a:solidFill>
                  <a:schemeClr val="tx2">
                    <a:lumMod val="60000"/>
                    <a:lumOff val="40000"/>
                  </a:schemeClr>
                </a:solidFill>
                <a:latin typeface="Trebuchet MS"/>
                <a:cs typeface="Trebuchet MS"/>
              </a:rPr>
              <a:t>kuantitatif</a:t>
            </a:r>
            <a:r>
              <a:rPr sz="3600" spc="-50" dirty="0">
                <a:solidFill>
                  <a:schemeClr val="tx2">
                    <a:lumMod val="60000"/>
                    <a:lumOff val="40000"/>
                  </a:schemeClr>
                </a:solidFill>
                <a:latin typeface="Trebuchet MS"/>
                <a:cs typeface="Trebuchet MS"/>
              </a:rPr>
              <a:t> </a:t>
            </a:r>
            <a:r>
              <a:rPr sz="3600" spc="85" dirty="0">
                <a:solidFill>
                  <a:schemeClr val="tx2">
                    <a:lumMod val="60000"/>
                    <a:lumOff val="40000"/>
                  </a:schemeClr>
                </a:solidFill>
                <a:latin typeface="Trebuchet MS"/>
                <a:cs typeface="Trebuchet MS"/>
              </a:rPr>
              <a:t>bertujuan </a:t>
            </a:r>
            <a:r>
              <a:rPr sz="3600" spc="225" dirty="0">
                <a:solidFill>
                  <a:schemeClr val="tx2">
                    <a:lumMod val="60000"/>
                    <a:lumOff val="40000"/>
                  </a:schemeClr>
                </a:solidFill>
                <a:latin typeface="Trebuchet MS"/>
                <a:cs typeface="Trebuchet MS"/>
              </a:rPr>
              <a:t>menggambarkan</a:t>
            </a:r>
            <a:r>
              <a:rPr sz="3600" spc="-65" dirty="0">
                <a:solidFill>
                  <a:schemeClr val="tx2">
                    <a:lumMod val="60000"/>
                    <a:lumOff val="40000"/>
                  </a:schemeClr>
                </a:solidFill>
                <a:latin typeface="Trebuchet MS"/>
                <a:cs typeface="Trebuchet MS"/>
              </a:rPr>
              <a:t> </a:t>
            </a:r>
            <a:r>
              <a:rPr sz="3600" spc="175" dirty="0">
                <a:solidFill>
                  <a:schemeClr val="tx2">
                    <a:lumMod val="60000"/>
                    <a:lumOff val="40000"/>
                  </a:schemeClr>
                </a:solidFill>
                <a:latin typeface="Trebuchet MS"/>
                <a:cs typeface="Trebuchet MS"/>
              </a:rPr>
              <a:t>suatu</a:t>
            </a:r>
            <a:r>
              <a:rPr sz="3600" spc="-65" dirty="0">
                <a:solidFill>
                  <a:schemeClr val="tx2">
                    <a:lumMod val="60000"/>
                    <a:lumOff val="40000"/>
                  </a:schemeClr>
                </a:solidFill>
                <a:latin typeface="Trebuchet MS"/>
                <a:cs typeface="Trebuchet MS"/>
              </a:rPr>
              <a:t> </a:t>
            </a:r>
            <a:r>
              <a:rPr sz="3600" spc="145" dirty="0">
                <a:solidFill>
                  <a:schemeClr val="tx2">
                    <a:lumMod val="60000"/>
                    <a:lumOff val="40000"/>
                  </a:schemeClr>
                </a:solidFill>
                <a:latin typeface="Trebuchet MS"/>
                <a:cs typeface="Trebuchet MS"/>
              </a:rPr>
              <a:t>fenomena </a:t>
            </a:r>
            <a:r>
              <a:rPr sz="3600" spc="80" dirty="0">
                <a:solidFill>
                  <a:schemeClr val="tx2">
                    <a:lumMod val="60000"/>
                    <a:lumOff val="40000"/>
                  </a:schemeClr>
                </a:solidFill>
                <a:latin typeface="Trebuchet MS"/>
                <a:cs typeface="Trebuchet MS"/>
              </a:rPr>
              <a:t>atau</a:t>
            </a:r>
            <a:r>
              <a:rPr sz="3600" spc="-75" dirty="0">
                <a:solidFill>
                  <a:schemeClr val="tx2">
                    <a:lumMod val="60000"/>
                    <a:lumOff val="40000"/>
                  </a:schemeClr>
                </a:solidFill>
                <a:latin typeface="Trebuchet MS"/>
                <a:cs typeface="Trebuchet MS"/>
              </a:rPr>
              <a:t> </a:t>
            </a:r>
            <a:r>
              <a:rPr sz="3600" spc="60" dirty="0">
                <a:solidFill>
                  <a:schemeClr val="tx2">
                    <a:lumMod val="60000"/>
                    <a:lumOff val="40000"/>
                  </a:schemeClr>
                </a:solidFill>
                <a:latin typeface="Trebuchet MS"/>
                <a:cs typeface="Trebuchet MS"/>
              </a:rPr>
              <a:t>gejala</a:t>
            </a:r>
            <a:r>
              <a:rPr sz="3600" spc="-80" dirty="0">
                <a:solidFill>
                  <a:schemeClr val="tx2">
                    <a:lumMod val="60000"/>
                    <a:lumOff val="40000"/>
                  </a:schemeClr>
                </a:solidFill>
                <a:latin typeface="Trebuchet MS"/>
                <a:cs typeface="Trebuchet MS"/>
              </a:rPr>
              <a:t> </a:t>
            </a:r>
            <a:r>
              <a:rPr sz="3600" spc="175" dirty="0">
                <a:solidFill>
                  <a:schemeClr val="tx2">
                    <a:lumMod val="60000"/>
                    <a:lumOff val="40000"/>
                  </a:schemeClr>
                </a:solidFill>
                <a:latin typeface="Trebuchet MS"/>
                <a:cs typeface="Trebuchet MS"/>
              </a:rPr>
              <a:t>sosial</a:t>
            </a:r>
            <a:r>
              <a:rPr sz="3600" spc="-75" dirty="0">
                <a:solidFill>
                  <a:schemeClr val="tx2">
                    <a:lumMod val="60000"/>
                    <a:lumOff val="40000"/>
                  </a:schemeClr>
                </a:solidFill>
                <a:latin typeface="Trebuchet MS"/>
                <a:cs typeface="Trebuchet MS"/>
              </a:rPr>
              <a:t> </a:t>
            </a:r>
            <a:r>
              <a:rPr sz="3600" spc="105" dirty="0">
                <a:solidFill>
                  <a:schemeClr val="tx2">
                    <a:lumMod val="60000"/>
                    <a:lumOff val="40000"/>
                  </a:schemeClr>
                </a:solidFill>
                <a:latin typeface="Trebuchet MS"/>
                <a:cs typeface="Trebuchet MS"/>
              </a:rPr>
              <a:t>secara</a:t>
            </a:r>
            <a:r>
              <a:rPr sz="3600" spc="900" dirty="0">
                <a:solidFill>
                  <a:schemeClr val="tx2">
                    <a:lumMod val="60000"/>
                    <a:lumOff val="40000"/>
                  </a:schemeClr>
                </a:solidFill>
                <a:latin typeface="Trebuchet MS"/>
                <a:cs typeface="Trebuchet MS"/>
              </a:rPr>
              <a:t> </a:t>
            </a:r>
            <a:r>
              <a:rPr sz="3600" dirty="0">
                <a:solidFill>
                  <a:schemeClr val="tx2">
                    <a:lumMod val="60000"/>
                    <a:lumOff val="40000"/>
                  </a:schemeClr>
                </a:solidFill>
                <a:latin typeface="Trebuchet MS"/>
                <a:cs typeface="Trebuchet MS"/>
              </a:rPr>
              <a:t>kuantitatif</a:t>
            </a:r>
            <a:r>
              <a:rPr sz="3600" dirty="0">
                <a:solidFill>
                  <a:schemeClr val="tx2">
                    <a:lumMod val="60000"/>
                    <a:lumOff val="40000"/>
                  </a:schemeClr>
                </a:solidFill>
                <a:latin typeface="Arial MT"/>
                <a:cs typeface="Arial MT"/>
              </a:rPr>
              <a:t>,</a:t>
            </a:r>
            <a:r>
              <a:rPr sz="3600" spc="245" dirty="0">
                <a:solidFill>
                  <a:schemeClr val="tx2">
                    <a:lumMod val="60000"/>
                    <a:lumOff val="40000"/>
                  </a:schemeClr>
                </a:solidFill>
                <a:latin typeface="Arial MT"/>
                <a:cs typeface="Arial MT"/>
              </a:rPr>
              <a:t> </a:t>
            </a:r>
            <a:r>
              <a:rPr sz="3600" spc="195" dirty="0">
                <a:solidFill>
                  <a:schemeClr val="tx2">
                    <a:lumMod val="60000"/>
                    <a:lumOff val="40000"/>
                  </a:schemeClr>
                </a:solidFill>
                <a:latin typeface="Trebuchet MS"/>
                <a:cs typeface="Trebuchet MS"/>
              </a:rPr>
              <a:t>mendasarkan</a:t>
            </a:r>
            <a:r>
              <a:rPr sz="3600" spc="160" dirty="0">
                <a:solidFill>
                  <a:schemeClr val="tx2">
                    <a:lumMod val="60000"/>
                    <a:lumOff val="40000"/>
                  </a:schemeClr>
                </a:solidFill>
                <a:latin typeface="Trebuchet MS"/>
                <a:cs typeface="Trebuchet MS"/>
              </a:rPr>
              <a:t> </a:t>
            </a:r>
            <a:r>
              <a:rPr sz="3600" spc="150" dirty="0">
                <a:solidFill>
                  <a:schemeClr val="tx2">
                    <a:lumMod val="60000"/>
                    <a:lumOff val="40000"/>
                  </a:schemeClr>
                </a:solidFill>
                <a:latin typeface="Trebuchet MS"/>
                <a:cs typeface="Trebuchet MS"/>
              </a:rPr>
              <a:t>pada </a:t>
            </a:r>
            <a:r>
              <a:rPr sz="3600" spc="125" dirty="0">
                <a:solidFill>
                  <a:schemeClr val="tx2">
                    <a:lumMod val="60000"/>
                    <a:lumOff val="40000"/>
                  </a:schemeClr>
                </a:solidFill>
                <a:latin typeface="Trebuchet MS"/>
                <a:cs typeface="Trebuchet MS"/>
              </a:rPr>
              <a:t>penyelidikan</a:t>
            </a:r>
            <a:r>
              <a:rPr sz="3600" spc="-95" dirty="0">
                <a:solidFill>
                  <a:schemeClr val="tx2">
                    <a:lumMod val="60000"/>
                    <a:lumOff val="40000"/>
                  </a:schemeClr>
                </a:solidFill>
                <a:latin typeface="Trebuchet MS"/>
                <a:cs typeface="Trebuchet MS"/>
              </a:rPr>
              <a:t> </a:t>
            </a:r>
            <a:r>
              <a:rPr sz="3600" spc="120" dirty="0">
                <a:solidFill>
                  <a:schemeClr val="tx2">
                    <a:lumMod val="60000"/>
                    <a:lumOff val="40000"/>
                  </a:schemeClr>
                </a:solidFill>
                <a:latin typeface="Trebuchet MS"/>
                <a:cs typeface="Trebuchet MS"/>
              </a:rPr>
              <a:t>jumlah</a:t>
            </a:r>
            <a:r>
              <a:rPr sz="3600" spc="-70" dirty="0">
                <a:solidFill>
                  <a:schemeClr val="tx2">
                    <a:lumMod val="60000"/>
                    <a:lumOff val="40000"/>
                  </a:schemeClr>
                </a:solidFill>
                <a:latin typeface="Trebuchet MS"/>
                <a:cs typeface="Trebuchet MS"/>
              </a:rPr>
              <a:t> </a:t>
            </a:r>
            <a:r>
              <a:rPr sz="3600" spc="80" dirty="0">
                <a:solidFill>
                  <a:schemeClr val="tx2">
                    <a:lumMod val="60000"/>
                    <a:lumOff val="40000"/>
                  </a:schemeClr>
                </a:solidFill>
                <a:latin typeface="Trebuchet MS"/>
                <a:cs typeface="Trebuchet MS"/>
              </a:rPr>
              <a:t>atau</a:t>
            </a:r>
            <a:r>
              <a:rPr sz="3600" spc="-65" dirty="0">
                <a:solidFill>
                  <a:schemeClr val="tx2">
                    <a:lumMod val="60000"/>
                    <a:lumOff val="40000"/>
                  </a:schemeClr>
                </a:solidFill>
                <a:latin typeface="Trebuchet MS"/>
                <a:cs typeface="Trebuchet MS"/>
              </a:rPr>
              <a:t> </a:t>
            </a:r>
            <a:r>
              <a:rPr sz="3600" spc="125" dirty="0">
                <a:solidFill>
                  <a:schemeClr val="tx2">
                    <a:lumMod val="60000"/>
                    <a:lumOff val="40000"/>
                  </a:schemeClr>
                </a:solidFill>
                <a:latin typeface="Trebuchet MS"/>
                <a:cs typeface="Trebuchet MS"/>
              </a:rPr>
              <a:t>frekuensi </a:t>
            </a:r>
            <a:r>
              <a:rPr sz="3600" spc="175" dirty="0">
                <a:solidFill>
                  <a:schemeClr val="tx2">
                    <a:lumMod val="60000"/>
                    <a:lumOff val="40000"/>
                  </a:schemeClr>
                </a:solidFill>
                <a:latin typeface="Trebuchet MS"/>
                <a:cs typeface="Trebuchet MS"/>
              </a:rPr>
              <a:t>suatu</a:t>
            </a:r>
            <a:r>
              <a:rPr sz="3600" spc="-75" dirty="0">
                <a:solidFill>
                  <a:schemeClr val="tx2">
                    <a:lumMod val="60000"/>
                    <a:lumOff val="40000"/>
                  </a:schemeClr>
                </a:solidFill>
                <a:latin typeface="Trebuchet MS"/>
                <a:cs typeface="Trebuchet MS"/>
              </a:rPr>
              <a:t> </a:t>
            </a:r>
            <a:r>
              <a:rPr sz="3600" spc="100" dirty="0">
                <a:solidFill>
                  <a:schemeClr val="tx2">
                    <a:lumMod val="60000"/>
                    <a:lumOff val="40000"/>
                  </a:schemeClr>
                </a:solidFill>
                <a:latin typeface="Trebuchet MS"/>
                <a:cs typeface="Trebuchet MS"/>
              </a:rPr>
              <a:t>kejadian</a:t>
            </a:r>
            <a:r>
              <a:rPr sz="3600" spc="-95" dirty="0">
                <a:solidFill>
                  <a:schemeClr val="tx2">
                    <a:lumMod val="60000"/>
                    <a:lumOff val="40000"/>
                  </a:schemeClr>
                </a:solidFill>
                <a:latin typeface="Trebuchet MS"/>
                <a:cs typeface="Trebuchet MS"/>
              </a:rPr>
              <a:t> </a:t>
            </a:r>
            <a:r>
              <a:rPr sz="3600" spc="80" dirty="0">
                <a:solidFill>
                  <a:schemeClr val="tx2">
                    <a:lumMod val="60000"/>
                    <a:lumOff val="40000"/>
                  </a:schemeClr>
                </a:solidFill>
                <a:latin typeface="Trebuchet MS"/>
                <a:cs typeface="Trebuchet MS"/>
              </a:rPr>
              <a:t>atau</a:t>
            </a:r>
            <a:r>
              <a:rPr sz="3600" spc="-65" dirty="0">
                <a:solidFill>
                  <a:schemeClr val="tx2">
                    <a:lumMod val="60000"/>
                    <a:lumOff val="40000"/>
                  </a:schemeClr>
                </a:solidFill>
                <a:latin typeface="Trebuchet MS"/>
                <a:cs typeface="Trebuchet MS"/>
              </a:rPr>
              <a:t> </a:t>
            </a:r>
            <a:r>
              <a:rPr sz="3600" spc="100" dirty="0">
                <a:solidFill>
                  <a:schemeClr val="tx2">
                    <a:lumMod val="60000"/>
                    <a:lumOff val="40000"/>
                  </a:schemeClr>
                </a:solidFill>
                <a:latin typeface="Trebuchet MS"/>
                <a:cs typeface="Trebuchet MS"/>
              </a:rPr>
              <a:t>fenomena</a:t>
            </a:r>
            <a:r>
              <a:rPr sz="3600" spc="100" dirty="0">
                <a:solidFill>
                  <a:schemeClr val="tx2">
                    <a:lumMod val="60000"/>
                    <a:lumOff val="40000"/>
                  </a:schemeClr>
                </a:solidFill>
                <a:latin typeface="Arial MT"/>
                <a:cs typeface="Arial MT"/>
              </a:rPr>
              <a:t>.</a:t>
            </a:r>
            <a:endParaRPr sz="3600" dirty="0">
              <a:solidFill>
                <a:schemeClr val="tx2">
                  <a:lumMod val="60000"/>
                  <a:lumOff val="40000"/>
                </a:schemeClr>
              </a:solidFill>
              <a:latin typeface="Arial MT"/>
              <a:cs typeface="Arial MT"/>
            </a:endParaRPr>
          </a:p>
          <a:p>
            <a:pPr marL="12700" marR="1776730">
              <a:lnSpc>
                <a:spcPct val="131900"/>
              </a:lnSpc>
              <a:spcBef>
                <a:spcPts val="2000"/>
              </a:spcBef>
            </a:pPr>
            <a:r>
              <a:rPr sz="3600" spc="254" dirty="0">
                <a:solidFill>
                  <a:schemeClr val="tx2">
                    <a:lumMod val="60000"/>
                    <a:lumOff val="40000"/>
                  </a:schemeClr>
                </a:solidFill>
                <a:latin typeface="Trebuchet MS"/>
                <a:cs typeface="Trebuchet MS"/>
              </a:rPr>
              <a:t>hubungan</a:t>
            </a:r>
            <a:r>
              <a:rPr sz="3600" spc="-60" dirty="0">
                <a:solidFill>
                  <a:schemeClr val="tx2">
                    <a:lumMod val="60000"/>
                    <a:lumOff val="40000"/>
                  </a:schemeClr>
                </a:solidFill>
                <a:latin typeface="Trebuchet MS"/>
                <a:cs typeface="Trebuchet MS"/>
              </a:rPr>
              <a:t> </a:t>
            </a:r>
            <a:r>
              <a:rPr sz="3600" spc="80" dirty="0">
                <a:solidFill>
                  <a:schemeClr val="tx2">
                    <a:lumMod val="60000"/>
                    <a:lumOff val="40000"/>
                  </a:schemeClr>
                </a:solidFill>
                <a:latin typeface="Trebuchet MS"/>
                <a:cs typeface="Trebuchet MS"/>
              </a:rPr>
              <a:t>antar</a:t>
            </a:r>
            <a:r>
              <a:rPr sz="3600" spc="-70" dirty="0">
                <a:solidFill>
                  <a:schemeClr val="tx2">
                    <a:lumMod val="60000"/>
                    <a:lumOff val="40000"/>
                  </a:schemeClr>
                </a:solidFill>
                <a:latin typeface="Trebuchet MS"/>
                <a:cs typeface="Trebuchet MS"/>
              </a:rPr>
              <a:t> </a:t>
            </a:r>
            <a:r>
              <a:rPr sz="3600" spc="65" dirty="0">
                <a:solidFill>
                  <a:schemeClr val="tx2">
                    <a:lumMod val="60000"/>
                    <a:lumOff val="40000"/>
                  </a:schemeClr>
                </a:solidFill>
                <a:latin typeface="Trebuchet MS"/>
                <a:cs typeface="Trebuchet MS"/>
              </a:rPr>
              <a:t>variabel </a:t>
            </a:r>
            <a:r>
              <a:rPr sz="3600" spc="155" dirty="0">
                <a:solidFill>
                  <a:schemeClr val="tx2">
                    <a:lumMod val="60000"/>
                    <a:lumOff val="40000"/>
                  </a:schemeClr>
                </a:solidFill>
                <a:latin typeface="Trebuchet MS"/>
                <a:cs typeface="Trebuchet MS"/>
              </a:rPr>
              <a:t>dieksplorasi</a:t>
            </a:r>
            <a:r>
              <a:rPr sz="3600" spc="-80" dirty="0">
                <a:solidFill>
                  <a:schemeClr val="tx2">
                    <a:lumMod val="60000"/>
                    <a:lumOff val="40000"/>
                  </a:schemeClr>
                </a:solidFill>
                <a:latin typeface="Trebuchet MS"/>
                <a:cs typeface="Trebuchet MS"/>
              </a:rPr>
              <a:t> </a:t>
            </a:r>
            <a:r>
              <a:rPr sz="3600" spc="210" dirty="0">
                <a:solidFill>
                  <a:schemeClr val="tx2">
                    <a:lumMod val="60000"/>
                    <a:lumOff val="40000"/>
                  </a:schemeClr>
                </a:solidFill>
                <a:latin typeface="Trebuchet MS"/>
                <a:cs typeface="Trebuchet MS"/>
              </a:rPr>
              <a:t>dengan</a:t>
            </a:r>
            <a:r>
              <a:rPr sz="3600" spc="-70" dirty="0">
                <a:solidFill>
                  <a:schemeClr val="tx2">
                    <a:lumMod val="60000"/>
                    <a:lumOff val="40000"/>
                  </a:schemeClr>
                </a:solidFill>
                <a:latin typeface="Trebuchet MS"/>
                <a:cs typeface="Trebuchet MS"/>
              </a:rPr>
              <a:t> </a:t>
            </a:r>
            <a:r>
              <a:rPr sz="3600" spc="114" dirty="0">
                <a:solidFill>
                  <a:schemeClr val="tx2">
                    <a:lumMod val="60000"/>
                    <a:lumOff val="40000"/>
                  </a:schemeClr>
                </a:solidFill>
                <a:latin typeface="Trebuchet MS"/>
                <a:cs typeface="Trebuchet MS"/>
              </a:rPr>
              <a:t>teknik </a:t>
            </a:r>
            <a:r>
              <a:rPr sz="3600" spc="45" dirty="0">
                <a:solidFill>
                  <a:schemeClr val="tx2">
                    <a:lumMod val="60000"/>
                    <a:lumOff val="40000"/>
                  </a:schemeClr>
                </a:solidFill>
                <a:latin typeface="Trebuchet MS"/>
                <a:cs typeface="Trebuchet MS"/>
              </a:rPr>
              <a:t>statistik</a:t>
            </a:r>
            <a:r>
              <a:rPr sz="3600" spc="45" dirty="0">
                <a:solidFill>
                  <a:schemeClr val="tx2">
                    <a:lumMod val="60000"/>
                    <a:lumOff val="40000"/>
                  </a:schemeClr>
                </a:solidFill>
                <a:latin typeface="Arial MT"/>
                <a:cs typeface="Arial MT"/>
              </a:rPr>
              <a:t>.</a:t>
            </a:r>
            <a:endParaRPr sz="3600" dirty="0">
              <a:solidFill>
                <a:schemeClr val="tx2">
                  <a:lumMod val="60000"/>
                  <a:lumOff val="40000"/>
                </a:schemeClr>
              </a:solidFill>
              <a:latin typeface="Arial MT"/>
              <a:cs typeface="Arial MT"/>
            </a:endParaRPr>
          </a:p>
        </p:txBody>
      </p:sp>
      <p:sp>
        <p:nvSpPr>
          <p:cNvPr id="10" name="object 3">
            <a:extLst>
              <a:ext uri="{FF2B5EF4-FFF2-40B4-BE49-F238E27FC236}">
                <a16:creationId xmlns:a16="http://schemas.microsoft.com/office/drawing/2014/main" id="{3AFD020A-1648-42F2-BC2E-B1751549EE8A}"/>
              </a:ext>
            </a:extLst>
          </p:cNvPr>
          <p:cNvSpPr txBox="1">
            <a:spLocks/>
          </p:cNvSpPr>
          <p:nvPr/>
        </p:nvSpPr>
        <p:spPr>
          <a:xfrm>
            <a:off x="4962522" y="697761"/>
            <a:ext cx="8033384" cy="792525"/>
          </a:xfrm>
          <a:prstGeom prst="rect">
            <a:avLst/>
          </a:prstGeom>
        </p:spPr>
        <p:txBody>
          <a:bodyPr vert="horz" wrap="square" lIns="0" tIns="114300" rIns="0" bIns="0"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100"/>
              </a:spcBef>
            </a:pPr>
            <a:r>
              <a:rPr lang="id-ID" spc="114" dirty="0">
                <a:solidFill>
                  <a:schemeClr val="tx2">
                    <a:lumMod val="60000"/>
                    <a:lumOff val="40000"/>
                  </a:schemeClr>
                </a:solidFill>
                <a:latin typeface="Trebuchet MS"/>
                <a:cs typeface="Trebuchet MS"/>
              </a:rPr>
              <a:t>pendekatan</a:t>
            </a:r>
            <a:r>
              <a:rPr lang="id-ID" spc="-50" dirty="0">
                <a:solidFill>
                  <a:schemeClr val="tx2">
                    <a:lumMod val="60000"/>
                    <a:lumOff val="40000"/>
                  </a:schemeClr>
                </a:solidFill>
                <a:latin typeface="Trebuchet MS"/>
                <a:cs typeface="Trebuchet MS"/>
              </a:rPr>
              <a:t> </a:t>
            </a:r>
            <a:r>
              <a:rPr lang="id-ID" spc="40" dirty="0">
                <a:solidFill>
                  <a:schemeClr val="tx2">
                    <a:lumMod val="60000"/>
                    <a:lumOff val="40000"/>
                  </a:schemeClr>
                </a:solidFill>
                <a:latin typeface="Trebuchet MS"/>
                <a:cs typeface="Trebuchet MS"/>
              </a:rPr>
              <a:t>kuantitatif</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1EFB188D-0167-4598-8207-67DED8B02A3B}"/>
              </a:ext>
            </a:extLst>
          </p:cNvPr>
          <p:cNvSpPr/>
          <p:nvPr/>
        </p:nvSpPr>
        <p:spPr>
          <a:xfrm>
            <a:off x="377564" y="443246"/>
            <a:ext cx="2857622" cy="511522"/>
          </a:xfrm>
          <a:custGeom>
            <a:avLst/>
            <a:gdLst/>
            <a:ahLst/>
            <a:cxnLst/>
            <a:rect l="l" t="t" r="r" b="b"/>
            <a:pathLst>
              <a:path w="2857622" h="511522">
                <a:moveTo>
                  <a:pt x="0" y="0"/>
                </a:moveTo>
                <a:lnTo>
                  <a:pt x="2857622" y="0"/>
                </a:lnTo>
                <a:lnTo>
                  <a:pt x="2857622" y="511522"/>
                </a:lnTo>
                <a:lnTo>
                  <a:pt x="0" y="511522"/>
                </a:lnTo>
                <a:lnTo>
                  <a:pt x="0" y="0"/>
                </a:lnTo>
                <a:close/>
              </a:path>
            </a:pathLst>
          </a:custGeom>
          <a:blipFill>
            <a:blip r:embed="rId2">
              <a:extLst>
                <a:ext uri="{96DAC541-7B7A-43D3-8B79-37D633B846F1}">
                  <asvg:svgBlip xmlns:asvg="http://schemas.microsoft.com/office/drawing/2016/SVG/main" r:embed="rId3"/>
                </a:ext>
              </a:extLst>
            </a:blip>
            <a:stretch>
              <a:fillRect r="-156" b="-206214"/>
            </a:stretch>
          </a:blipFill>
        </p:spPr>
      </p:sp>
      <p:sp>
        <p:nvSpPr>
          <p:cNvPr id="4" name="Freeform 3">
            <a:extLst>
              <a:ext uri="{FF2B5EF4-FFF2-40B4-BE49-F238E27FC236}">
                <a16:creationId xmlns:a16="http://schemas.microsoft.com/office/drawing/2014/main" id="{3F6FC395-4660-4346-BB09-7F205A600184}"/>
              </a:ext>
            </a:extLst>
          </p:cNvPr>
          <p:cNvSpPr/>
          <p:nvPr/>
        </p:nvSpPr>
        <p:spPr>
          <a:xfrm>
            <a:off x="15544800" y="9282986"/>
            <a:ext cx="2595926" cy="464678"/>
          </a:xfrm>
          <a:custGeom>
            <a:avLst/>
            <a:gdLst/>
            <a:ahLst/>
            <a:cxnLst/>
            <a:rect l="l" t="t" r="r" b="b"/>
            <a:pathLst>
              <a:path w="2595926" h="464678">
                <a:moveTo>
                  <a:pt x="0" y="0"/>
                </a:moveTo>
                <a:lnTo>
                  <a:pt x="2595926" y="0"/>
                </a:lnTo>
                <a:lnTo>
                  <a:pt x="2595926" y="464678"/>
                </a:lnTo>
                <a:lnTo>
                  <a:pt x="0" y="464678"/>
                </a:lnTo>
                <a:lnTo>
                  <a:pt x="0" y="0"/>
                </a:lnTo>
                <a:close/>
              </a:path>
            </a:pathLst>
          </a:custGeom>
          <a:blipFill>
            <a:blip r:embed="rId2">
              <a:extLst>
                <a:ext uri="{96DAC541-7B7A-43D3-8B79-37D633B846F1}">
                  <asvg:svgBlip xmlns:asvg="http://schemas.microsoft.com/office/drawing/2016/SVG/main" r:embed="rId3"/>
                </a:ext>
              </a:extLst>
            </a:blip>
            <a:stretch>
              <a:fillRect r="-156" b="-206214"/>
            </a:stretch>
          </a:blipFill>
        </p:spPr>
      </p:sp>
      <p:sp>
        <p:nvSpPr>
          <p:cNvPr id="6" name="Freeform 5">
            <a:extLst>
              <a:ext uri="{FF2B5EF4-FFF2-40B4-BE49-F238E27FC236}">
                <a16:creationId xmlns:a16="http://schemas.microsoft.com/office/drawing/2014/main" id="{2017BE3E-31A2-4D50-8133-93F012E0C83B}"/>
              </a:ext>
            </a:extLst>
          </p:cNvPr>
          <p:cNvSpPr/>
          <p:nvPr/>
        </p:nvSpPr>
        <p:spPr>
          <a:xfrm flipH="1" flipV="1">
            <a:off x="14027861" y="-442067"/>
            <a:ext cx="4562782" cy="4114800"/>
          </a:xfrm>
          <a:custGeom>
            <a:avLst/>
            <a:gdLst/>
            <a:ahLst/>
            <a:cxnLst/>
            <a:rect l="l" t="t" r="r" b="b"/>
            <a:pathLst>
              <a:path w="4562782" h="4114800">
                <a:moveTo>
                  <a:pt x="4562782" y="4114800"/>
                </a:moveTo>
                <a:lnTo>
                  <a:pt x="0" y="4114800"/>
                </a:lnTo>
                <a:lnTo>
                  <a:pt x="0" y="0"/>
                </a:lnTo>
                <a:lnTo>
                  <a:pt x="4562782" y="0"/>
                </a:lnTo>
                <a:lnTo>
                  <a:pt x="4562782" y="411480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object 2">
            <a:extLst>
              <a:ext uri="{FF2B5EF4-FFF2-40B4-BE49-F238E27FC236}">
                <a16:creationId xmlns:a16="http://schemas.microsoft.com/office/drawing/2014/main" id="{7DE56239-66C4-43D4-98C6-1728F3135EA3}"/>
              </a:ext>
            </a:extLst>
          </p:cNvPr>
          <p:cNvSpPr txBox="1"/>
          <p:nvPr/>
        </p:nvSpPr>
        <p:spPr>
          <a:xfrm>
            <a:off x="1835872" y="2857500"/>
            <a:ext cx="14290814" cy="2860976"/>
          </a:xfrm>
          <a:prstGeom prst="rect">
            <a:avLst/>
          </a:prstGeom>
        </p:spPr>
        <p:txBody>
          <a:bodyPr vert="horz" wrap="square" lIns="0" tIns="12700" rIns="0" bIns="0" rtlCol="0">
            <a:spAutoFit/>
          </a:bodyPr>
          <a:lstStyle/>
          <a:p>
            <a:pPr marL="12700" marR="5080">
              <a:lnSpc>
                <a:spcPct val="131900"/>
              </a:lnSpc>
              <a:spcBef>
                <a:spcPts val="100"/>
              </a:spcBef>
            </a:pPr>
            <a:r>
              <a:rPr sz="3600" spc="145" dirty="0">
                <a:solidFill>
                  <a:schemeClr val="tx2">
                    <a:lumMod val="60000"/>
                    <a:lumOff val="40000"/>
                  </a:schemeClr>
                </a:solidFill>
                <a:latin typeface="Trebuchet MS"/>
                <a:cs typeface="Trebuchet MS"/>
              </a:rPr>
              <a:t>pendekatan</a:t>
            </a:r>
            <a:r>
              <a:rPr sz="3600" spc="-75" dirty="0">
                <a:solidFill>
                  <a:schemeClr val="tx2">
                    <a:lumMod val="60000"/>
                    <a:lumOff val="40000"/>
                  </a:schemeClr>
                </a:solidFill>
                <a:latin typeface="Trebuchet MS"/>
                <a:cs typeface="Trebuchet MS"/>
              </a:rPr>
              <a:t> </a:t>
            </a:r>
            <a:r>
              <a:rPr sz="3600" spc="215" dirty="0">
                <a:solidFill>
                  <a:schemeClr val="tx2">
                    <a:lumMod val="60000"/>
                    <a:lumOff val="40000"/>
                  </a:schemeClr>
                </a:solidFill>
                <a:latin typeface="Trebuchet MS"/>
                <a:cs typeface="Trebuchet MS"/>
              </a:rPr>
              <a:t>yang</a:t>
            </a:r>
            <a:r>
              <a:rPr sz="3600" spc="-80" dirty="0">
                <a:solidFill>
                  <a:schemeClr val="tx2">
                    <a:lumMod val="60000"/>
                    <a:lumOff val="40000"/>
                  </a:schemeClr>
                </a:solidFill>
                <a:latin typeface="Trebuchet MS"/>
                <a:cs typeface="Trebuchet MS"/>
              </a:rPr>
              <a:t> </a:t>
            </a:r>
            <a:r>
              <a:rPr sz="3600" spc="245" dirty="0">
                <a:solidFill>
                  <a:schemeClr val="tx2">
                    <a:lumMod val="60000"/>
                    <a:lumOff val="40000"/>
                  </a:schemeClr>
                </a:solidFill>
                <a:latin typeface="Trebuchet MS"/>
                <a:cs typeface="Trebuchet MS"/>
              </a:rPr>
              <a:t>menggabungkan </a:t>
            </a:r>
            <a:r>
              <a:rPr sz="3600" spc="140" dirty="0">
                <a:solidFill>
                  <a:schemeClr val="tx2">
                    <a:lumMod val="60000"/>
                    <a:lumOff val="40000"/>
                  </a:schemeClr>
                </a:solidFill>
                <a:latin typeface="Trebuchet MS"/>
                <a:cs typeface="Trebuchet MS"/>
              </a:rPr>
              <a:t>metode</a:t>
            </a:r>
            <a:r>
              <a:rPr sz="3600" spc="-80" dirty="0">
                <a:solidFill>
                  <a:schemeClr val="tx2">
                    <a:lumMod val="60000"/>
                    <a:lumOff val="40000"/>
                  </a:schemeClr>
                </a:solidFill>
                <a:latin typeface="Trebuchet MS"/>
                <a:cs typeface="Trebuchet MS"/>
              </a:rPr>
              <a:t> </a:t>
            </a:r>
            <a:r>
              <a:rPr sz="3600" spc="50" dirty="0">
                <a:solidFill>
                  <a:schemeClr val="tx2">
                    <a:lumMod val="60000"/>
                    <a:lumOff val="40000"/>
                  </a:schemeClr>
                </a:solidFill>
                <a:latin typeface="Trebuchet MS"/>
                <a:cs typeface="Trebuchet MS"/>
              </a:rPr>
              <a:t>kualitatif</a:t>
            </a:r>
            <a:r>
              <a:rPr sz="3600" spc="-75" dirty="0">
                <a:solidFill>
                  <a:schemeClr val="tx2">
                    <a:lumMod val="60000"/>
                    <a:lumOff val="40000"/>
                  </a:schemeClr>
                </a:solidFill>
                <a:latin typeface="Trebuchet MS"/>
                <a:cs typeface="Trebuchet MS"/>
              </a:rPr>
              <a:t> </a:t>
            </a:r>
            <a:r>
              <a:rPr sz="3600" spc="195" dirty="0">
                <a:solidFill>
                  <a:schemeClr val="tx2">
                    <a:lumMod val="60000"/>
                    <a:lumOff val="40000"/>
                  </a:schemeClr>
                </a:solidFill>
                <a:latin typeface="Trebuchet MS"/>
                <a:cs typeface="Trebuchet MS"/>
              </a:rPr>
              <a:t>dan</a:t>
            </a:r>
            <a:r>
              <a:rPr sz="3600" spc="-80" dirty="0">
                <a:solidFill>
                  <a:schemeClr val="tx2">
                    <a:lumMod val="60000"/>
                    <a:lumOff val="40000"/>
                  </a:schemeClr>
                </a:solidFill>
                <a:latin typeface="Trebuchet MS"/>
                <a:cs typeface="Trebuchet MS"/>
              </a:rPr>
              <a:t> </a:t>
            </a:r>
            <a:r>
              <a:rPr sz="3600" spc="-10" dirty="0">
                <a:solidFill>
                  <a:schemeClr val="tx2">
                    <a:lumMod val="60000"/>
                    <a:lumOff val="40000"/>
                  </a:schemeClr>
                </a:solidFill>
                <a:latin typeface="Trebuchet MS"/>
                <a:cs typeface="Trebuchet MS"/>
              </a:rPr>
              <a:t>kuantitatif</a:t>
            </a:r>
            <a:r>
              <a:rPr sz="3600" spc="-10" dirty="0">
                <a:solidFill>
                  <a:schemeClr val="tx2">
                    <a:lumMod val="60000"/>
                    <a:lumOff val="40000"/>
                  </a:schemeClr>
                </a:solidFill>
                <a:latin typeface="Arial MT"/>
                <a:cs typeface="Arial MT"/>
              </a:rPr>
              <a:t>, </a:t>
            </a:r>
            <a:r>
              <a:rPr sz="3600" spc="215" dirty="0">
                <a:solidFill>
                  <a:schemeClr val="tx2">
                    <a:lumMod val="60000"/>
                    <a:lumOff val="40000"/>
                  </a:schemeClr>
                </a:solidFill>
                <a:latin typeface="Trebuchet MS"/>
                <a:cs typeface="Trebuchet MS"/>
              </a:rPr>
              <a:t>yang</a:t>
            </a:r>
            <a:r>
              <a:rPr sz="3600" spc="-60" dirty="0">
                <a:solidFill>
                  <a:schemeClr val="tx2">
                    <a:lumMod val="60000"/>
                    <a:lumOff val="40000"/>
                  </a:schemeClr>
                </a:solidFill>
                <a:latin typeface="Trebuchet MS"/>
                <a:cs typeface="Trebuchet MS"/>
              </a:rPr>
              <a:t> </a:t>
            </a:r>
            <a:r>
              <a:rPr sz="3600" spc="185" dirty="0">
                <a:solidFill>
                  <a:schemeClr val="tx2">
                    <a:lumMod val="60000"/>
                    <a:lumOff val="40000"/>
                  </a:schemeClr>
                </a:solidFill>
                <a:latin typeface="Trebuchet MS"/>
                <a:cs typeface="Trebuchet MS"/>
              </a:rPr>
              <a:t>diginakan</a:t>
            </a:r>
            <a:r>
              <a:rPr sz="3600" spc="-80" dirty="0">
                <a:solidFill>
                  <a:schemeClr val="tx2">
                    <a:lumMod val="60000"/>
                    <a:lumOff val="40000"/>
                  </a:schemeClr>
                </a:solidFill>
                <a:latin typeface="Trebuchet MS"/>
                <a:cs typeface="Trebuchet MS"/>
              </a:rPr>
              <a:t> </a:t>
            </a:r>
            <a:r>
              <a:rPr sz="3600" spc="160" dirty="0">
                <a:solidFill>
                  <a:schemeClr val="tx2">
                    <a:lumMod val="60000"/>
                    <a:lumOff val="40000"/>
                  </a:schemeClr>
                </a:solidFill>
                <a:latin typeface="Trebuchet MS"/>
                <a:cs typeface="Trebuchet MS"/>
              </a:rPr>
              <a:t>bersama</a:t>
            </a:r>
            <a:r>
              <a:rPr sz="3600" spc="160" dirty="0">
                <a:solidFill>
                  <a:schemeClr val="tx2">
                    <a:lumMod val="60000"/>
                    <a:lumOff val="40000"/>
                  </a:schemeClr>
                </a:solidFill>
                <a:latin typeface="Arial MT"/>
                <a:cs typeface="Arial MT"/>
              </a:rPr>
              <a:t>-</a:t>
            </a:r>
            <a:r>
              <a:rPr sz="3600" spc="200" dirty="0">
                <a:solidFill>
                  <a:schemeClr val="tx2">
                    <a:lumMod val="60000"/>
                    <a:lumOff val="40000"/>
                  </a:schemeClr>
                </a:solidFill>
                <a:latin typeface="Trebuchet MS"/>
                <a:cs typeface="Trebuchet MS"/>
              </a:rPr>
              <a:t>sama </a:t>
            </a:r>
            <a:r>
              <a:rPr sz="3600" spc="155" dirty="0">
                <a:solidFill>
                  <a:schemeClr val="tx2">
                    <a:lumMod val="60000"/>
                    <a:lumOff val="40000"/>
                  </a:schemeClr>
                </a:solidFill>
                <a:latin typeface="Trebuchet MS"/>
                <a:cs typeface="Trebuchet MS"/>
              </a:rPr>
              <a:t>dalam</a:t>
            </a:r>
            <a:r>
              <a:rPr sz="3600" spc="-95" dirty="0">
                <a:solidFill>
                  <a:schemeClr val="tx2">
                    <a:lumMod val="60000"/>
                    <a:lumOff val="40000"/>
                  </a:schemeClr>
                </a:solidFill>
                <a:latin typeface="Trebuchet MS"/>
                <a:cs typeface="Trebuchet MS"/>
              </a:rPr>
              <a:t> </a:t>
            </a:r>
            <a:r>
              <a:rPr sz="3600" spc="175" dirty="0">
                <a:solidFill>
                  <a:schemeClr val="tx2">
                    <a:lumMod val="60000"/>
                    <a:lumOff val="40000"/>
                  </a:schemeClr>
                </a:solidFill>
                <a:latin typeface="Trebuchet MS"/>
                <a:cs typeface="Trebuchet MS"/>
              </a:rPr>
              <a:t>suatu</a:t>
            </a:r>
            <a:r>
              <a:rPr sz="3600" spc="-85" dirty="0">
                <a:solidFill>
                  <a:schemeClr val="tx2">
                    <a:lumMod val="60000"/>
                    <a:lumOff val="40000"/>
                  </a:schemeClr>
                </a:solidFill>
                <a:latin typeface="Trebuchet MS"/>
                <a:cs typeface="Trebuchet MS"/>
              </a:rPr>
              <a:t> </a:t>
            </a:r>
            <a:r>
              <a:rPr sz="3600" spc="135" dirty="0">
                <a:solidFill>
                  <a:schemeClr val="tx2">
                    <a:lumMod val="60000"/>
                    <a:lumOff val="40000"/>
                  </a:schemeClr>
                </a:solidFill>
                <a:latin typeface="Trebuchet MS"/>
                <a:cs typeface="Trebuchet MS"/>
              </a:rPr>
              <a:t>kegiatan</a:t>
            </a:r>
            <a:r>
              <a:rPr sz="3600" spc="-80" dirty="0">
                <a:solidFill>
                  <a:schemeClr val="tx2">
                    <a:lumMod val="60000"/>
                    <a:lumOff val="40000"/>
                  </a:schemeClr>
                </a:solidFill>
                <a:latin typeface="Trebuchet MS"/>
                <a:cs typeface="Trebuchet MS"/>
              </a:rPr>
              <a:t> </a:t>
            </a:r>
            <a:r>
              <a:rPr sz="3600" spc="70" dirty="0">
                <a:solidFill>
                  <a:schemeClr val="tx2">
                    <a:lumMod val="60000"/>
                    <a:lumOff val="40000"/>
                  </a:schemeClr>
                </a:solidFill>
                <a:latin typeface="Trebuchet MS"/>
                <a:cs typeface="Trebuchet MS"/>
              </a:rPr>
              <a:t>penelitian </a:t>
            </a:r>
            <a:r>
              <a:rPr sz="3600" spc="190" dirty="0">
                <a:solidFill>
                  <a:schemeClr val="tx2">
                    <a:lumMod val="60000"/>
                    <a:lumOff val="40000"/>
                  </a:schemeClr>
                </a:solidFill>
                <a:latin typeface="Trebuchet MS"/>
                <a:cs typeface="Trebuchet MS"/>
              </a:rPr>
              <a:t>untuk</a:t>
            </a:r>
            <a:r>
              <a:rPr sz="3600" spc="-75" dirty="0">
                <a:solidFill>
                  <a:schemeClr val="tx2">
                    <a:lumMod val="60000"/>
                    <a:lumOff val="40000"/>
                  </a:schemeClr>
                </a:solidFill>
                <a:latin typeface="Trebuchet MS"/>
                <a:cs typeface="Trebuchet MS"/>
              </a:rPr>
              <a:t> </a:t>
            </a:r>
            <a:r>
              <a:rPr sz="3600" spc="150" dirty="0">
                <a:solidFill>
                  <a:schemeClr val="tx2">
                    <a:lumMod val="60000"/>
                    <a:lumOff val="40000"/>
                  </a:schemeClr>
                </a:solidFill>
                <a:latin typeface="Trebuchet MS"/>
                <a:cs typeface="Trebuchet MS"/>
              </a:rPr>
              <a:t>mendapatkan</a:t>
            </a:r>
            <a:r>
              <a:rPr sz="3600" spc="150" dirty="0">
                <a:solidFill>
                  <a:schemeClr val="tx2">
                    <a:lumMod val="60000"/>
                    <a:lumOff val="40000"/>
                  </a:schemeClr>
                </a:solidFill>
                <a:latin typeface="Arial MT"/>
                <a:cs typeface="Arial MT"/>
              </a:rPr>
              <a:t>/</a:t>
            </a:r>
            <a:r>
              <a:rPr sz="3600" spc="150" dirty="0">
                <a:solidFill>
                  <a:schemeClr val="tx2">
                    <a:lumMod val="60000"/>
                    <a:lumOff val="40000"/>
                  </a:schemeClr>
                </a:solidFill>
                <a:latin typeface="Trebuchet MS"/>
                <a:cs typeface="Trebuchet MS"/>
              </a:rPr>
              <a:t>memperoleh </a:t>
            </a:r>
            <a:r>
              <a:rPr sz="3600" spc="85" dirty="0">
                <a:solidFill>
                  <a:schemeClr val="tx2">
                    <a:lumMod val="60000"/>
                    <a:lumOff val="40000"/>
                  </a:schemeClr>
                </a:solidFill>
                <a:latin typeface="Trebuchet MS"/>
                <a:cs typeface="Trebuchet MS"/>
              </a:rPr>
              <a:t>data</a:t>
            </a:r>
            <a:r>
              <a:rPr sz="3600" spc="-75" dirty="0">
                <a:solidFill>
                  <a:schemeClr val="tx2">
                    <a:lumMod val="60000"/>
                    <a:lumOff val="40000"/>
                  </a:schemeClr>
                </a:solidFill>
                <a:latin typeface="Trebuchet MS"/>
                <a:cs typeface="Trebuchet MS"/>
              </a:rPr>
              <a:t> </a:t>
            </a:r>
            <a:r>
              <a:rPr sz="3600" spc="215" dirty="0">
                <a:solidFill>
                  <a:schemeClr val="tx2">
                    <a:lumMod val="60000"/>
                    <a:lumOff val="40000"/>
                  </a:schemeClr>
                </a:solidFill>
                <a:latin typeface="Trebuchet MS"/>
                <a:cs typeface="Trebuchet MS"/>
              </a:rPr>
              <a:t>yang</a:t>
            </a:r>
            <a:r>
              <a:rPr sz="3600" spc="-80" dirty="0">
                <a:solidFill>
                  <a:schemeClr val="tx2">
                    <a:lumMod val="60000"/>
                    <a:lumOff val="40000"/>
                  </a:schemeClr>
                </a:solidFill>
                <a:latin typeface="Trebuchet MS"/>
                <a:cs typeface="Trebuchet MS"/>
              </a:rPr>
              <a:t> </a:t>
            </a:r>
            <a:r>
              <a:rPr sz="3600" spc="110" dirty="0">
                <a:solidFill>
                  <a:schemeClr val="tx2">
                    <a:lumMod val="60000"/>
                    <a:lumOff val="40000"/>
                  </a:schemeClr>
                </a:solidFill>
                <a:latin typeface="Trebuchet MS"/>
                <a:cs typeface="Trebuchet MS"/>
              </a:rPr>
              <a:t>lebih</a:t>
            </a:r>
            <a:r>
              <a:rPr sz="3600" spc="-85" dirty="0">
                <a:solidFill>
                  <a:schemeClr val="tx2">
                    <a:lumMod val="60000"/>
                    <a:lumOff val="40000"/>
                  </a:schemeClr>
                </a:solidFill>
                <a:latin typeface="Trebuchet MS"/>
                <a:cs typeface="Trebuchet MS"/>
              </a:rPr>
              <a:t> </a:t>
            </a:r>
            <a:r>
              <a:rPr sz="3600" spc="135" dirty="0">
                <a:solidFill>
                  <a:schemeClr val="tx2">
                    <a:lumMod val="60000"/>
                    <a:lumOff val="40000"/>
                  </a:schemeClr>
                </a:solidFill>
                <a:latin typeface="Trebuchet MS"/>
                <a:cs typeface="Trebuchet MS"/>
              </a:rPr>
              <a:t>komrehensif</a:t>
            </a:r>
            <a:r>
              <a:rPr sz="3600" spc="135" dirty="0">
                <a:solidFill>
                  <a:schemeClr val="tx2">
                    <a:lumMod val="60000"/>
                    <a:lumOff val="40000"/>
                  </a:schemeClr>
                </a:solidFill>
                <a:latin typeface="Arial MT"/>
                <a:cs typeface="Arial MT"/>
              </a:rPr>
              <a:t>,</a:t>
            </a:r>
            <a:r>
              <a:rPr sz="3600" spc="15" dirty="0">
                <a:solidFill>
                  <a:schemeClr val="tx2">
                    <a:lumMod val="60000"/>
                    <a:lumOff val="40000"/>
                  </a:schemeClr>
                </a:solidFill>
                <a:latin typeface="Arial MT"/>
                <a:cs typeface="Arial MT"/>
              </a:rPr>
              <a:t> </a:t>
            </a:r>
            <a:r>
              <a:rPr sz="3600" spc="-10" dirty="0">
                <a:solidFill>
                  <a:schemeClr val="tx2">
                    <a:lumMod val="60000"/>
                    <a:lumOff val="40000"/>
                  </a:schemeClr>
                </a:solidFill>
                <a:latin typeface="Trebuchet MS"/>
                <a:cs typeface="Trebuchet MS"/>
              </a:rPr>
              <a:t>valid</a:t>
            </a:r>
            <a:r>
              <a:rPr sz="3600" spc="-10" dirty="0">
                <a:solidFill>
                  <a:schemeClr val="tx2">
                    <a:lumMod val="60000"/>
                    <a:lumOff val="40000"/>
                  </a:schemeClr>
                </a:solidFill>
                <a:latin typeface="Arial MT"/>
                <a:cs typeface="Arial MT"/>
              </a:rPr>
              <a:t>, </a:t>
            </a:r>
            <a:r>
              <a:rPr sz="3600" spc="60" dirty="0">
                <a:solidFill>
                  <a:schemeClr val="tx2">
                    <a:lumMod val="60000"/>
                    <a:lumOff val="40000"/>
                  </a:schemeClr>
                </a:solidFill>
                <a:latin typeface="Trebuchet MS"/>
                <a:cs typeface="Trebuchet MS"/>
              </a:rPr>
              <a:t>reliable</a:t>
            </a:r>
            <a:r>
              <a:rPr sz="3600" spc="-85" dirty="0">
                <a:solidFill>
                  <a:schemeClr val="tx2">
                    <a:lumMod val="60000"/>
                    <a:lumOff val="40000"/>
                  </a:schemeClr>
                </a:solidFill>
                <a:latin typeface="Trebuchet MS"/>
                <a:cs typeface="Trebuchet MS"/>
              </a:rPr>
              <a:t> </a:t>
            </a:r>
            <a:r>
              <a:rPr sz="3600" spc="195" dirty="0">
                <a:solidFill>
                  <a:schemeClr val="tx2">
                    <a:lumMod val="60000"/>
                    <a:lumOff val="40000"/>
                  </a:schemeClr>
                </a:solidFill>
                <a:latin typeface="Trebuchet MS"/>
                <a:cs typeface="Trebuchet MS"/>
              </a:rPr>
              <a:t>dan</a:t>
            </a:r>
            <a:r>
              <a:rPr sz="3600" spc="-85" dirty="0">
                <a:solidFill>
                  <a:schemeClr val="tx2">
                    <a:lumMod val="60000"/>
                    <a:lumOff val="40000"/>
                  </a:schemeClr>
                </a:solidFill>
                <a:latin typeface="Trebuchet MS"/>
                <a:cs typeface="Trebuchet MS"/>
              </a:rPr>
              <a:t> </a:t>
            </a:r>
            <a:r>
              <a:rPr sz="3600" spc="105" dirty="0">
                <a:solidFill>
                  <a:schemeClr val="tx2">
                    <a:lumMod val="60000"/>
                    <a:lumOff val="40000"/>
                  </a:schemeClr>
                </a:solidFill>
                <a:latin typeface="Trebuchet MS"/>
                <a:cs typeface="Trebuchet MS"/>
              </a:rPr>
              <a:t>objektig</a:t>
            </a:r>
            <a:endParaRPr sz="3600" dirty="0">
              <a:solidFill>
                <a:schemeClr val="tx2">
                  <a:lumMod val="60000"/>
                  <a:lumOff val="40000"/>
                </a:schemeClr>
              </a:solidFill>
              <a:latin typeface="Trebuchet MS"/>
              <a:cs typeface="Trebuchet MS"/>
            </a:endParaRPr>
          </a:p>
        </p:txBody>
      </p:sp>
      <p:sp>
        <p:nvSpPr>
          <p:cNvPr id="9" name="object 3">
            <a:extLst>
              <a:ext uri="{FF2B5EF4-FFF2-40B4-BE49-F238E27FC236}">
                <a16:creationId xmlns:a16="http://schemas.microsoft.com/office/drawing/2014/main" id="{2C65AA9C-183D-41B5-B122-379713A17FEC}"/>
              </a:ext>
            </a:extLst>
          </p:cNvPr>
          <p:cNvSpPr txBox="1">
            <a:spLocks/>
          </p:cNvSpPr>
          <p:nvPr/>
        </p:nvSpPr>
        <p:spPr>
          <a:xfrm>
            <a:off x="5127308" y="365817"/>
            <a:ext cx="8033384" cy="792525"/>
          </a:xfrm>
          <a:prstGeom prst="rect">
            <a:avLst/>
          </a:prstGeom>
        </p:spPr>
        <p:txBody>
          <a:bodyPr vert="horz" wrap="square" lIns="0" tIns="114300" rIns="0" bIns="0"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100"/>
              </a:spcBef>
            </a:pPr>
            <a:r>
              <a:rPr lang="id-ID" spc="114" dirty="0">
                <a:solidFill>
                  <a:schemeClr val="tx2">
                    <a:lumMod val="60000"/>
                    <a:lumOff val="40000"/>
                  </a:schemeClr>
                </a:solidFill>
                <a:latin typeface="Trebuchet MS"/>
                <a:cs typeface="Trebuchet MS"/>
              </a:rPr>
              <a:t>pendekatan</a:t>
            </a:r>
            <a:r>
              <a:rPr lang="id-ID" spc="-50" dirty="0">
                <a:solidFill>
                  <a:schemeClr val="tx2">
                    <a:lumMod val="60000"/>
                    <a:lumOff val="40000"/>
                  </a:schemeClr>
                </a:solidFill>
                <a:latin typeface="Trebuchet MS"/>
                <a:cs typeface="Trebuchet MS"/>
              </a:rPr>
              <a:t> </a:t>
            </a:r>
            <a:r>
              <a:rPr lang="id-ID" spc="160" dirty="0">
                <a:solidFill>
                  <a:schemeClr val="tx2">
                    <a:lumMod val="60000"/>
                    <a:lumOff val="40000"/>
                  </a:schemeClr>
                </a:solidFill>
                <a:latin typeface="Trebuchet MS"/>
                <a:cs typeface="Trebuchet MS"/>
              </a:rPr>
              <a:t>kombinasi</a:t>
            </a:r>
          </a:p>
        </p:txBody>
      </p:sp>
    </p:spTree>
    <p:extLst>
      <p:ext uri="{BB962C8B-B14F-4D97-AF65-F5344CB8AC3E}">
        <p14:creationId xmlns:p14="http://schemas.microsoft.com/office/powerpoint/2010/main" val="1475833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68203" y="492992"/>
            <a:ext cx="8679656" cy="798837"/>
          </a:xfrm>
          <a:prstGeom prst="rect">
            <a:avLst/>
          </a:prstGeom>
        </p:spPr>
        <p:txBody>
          <a:bodyPr vert="horz" wrap="square" lIns="0" tIns="120551" rIns="0" bIns="0" rtlCol="0" anchor="ctr">
            <a:spAutoFit/>
          </a:bodyPr>
          <a:lstStyle/>
          <a:p>
            <a:pPr marL="13395">
              <a:spcBef>
                <a:spcPts val="105"/>
              </a:spcBef>
            </a:pPr>
            <a:r>
              <a:rPr spc="148" dirty="0">
                <a:solidFill>
                  <a:schemeClr val="tx2">
                    <a:lumMod val="60000"/>
                    <a:lumOff val="40000"/>
                  </a:schemeClr>
                </a:solidFill>
                <a:latin typeface="Trebuchet MS"/>
                <a:cs typeface="Trebuchet MS"/>
              </a:rPr>
              <a:t>berdasarkan</a:t>
            </a:r>
            <a:r>
              <a:rPr spc="-74" dirty="0">
                <a:solidFill>
                  <a:schemeClr val="tx2">
                    <a:lumMod val="60000"/>
                    <a:lumOff val="40000"/>
                  </a:schemeClr>
                </a:solidFill>
                <a:latin typeface="Trebuchet MS"/>
                <a:cs typeface="Trebuchet MS"/>
              </a:rPr>
              <a:t> </a:t>
            </a:r>
            <a:r>
              <a:rPr spc="232" dirty="0">
                <a:solidFill>
                  <a:schemeClr val="tx2">
                    <a:lumMod val="60000"/>
                    <a:lumOff val="40000"/>
                  </a:schemeClr>
                </a:solidFill>
              </a:rPr>
              <a:t>fungsi</a:t>
            </a:r>
          </a:p>
        </p:txBody>
      </p:sp>
      <p:sp>
        <p:nvSpPr>
          <p:cNvPr id="3" name="object 3"/>
          <p:cNvSpPr txBox="1"/>
          <p:nvPr/>
        </p:nvSpPr>
        <p:spPr>
          <a:xfrm>
            <a:off x="6424911" y="1559123"/>
            <a:ext cx="8014618" cy="8138635"/>
          </a:xfrm>
          <a:prstGeom prst="rect">
            <a:avLst/>
          </a:prstGeom>
        </p:spPr>
        <p:txBody>
          <a:bodyPr vert="horz" wrap="square" lIns="0" tIns="13395" rIns="0" bIns="0" rtlCol="0">
            <a:spAutoFit/>
          </a:bodyPr>
          <a:lstStyle/>
          <a:p>
            <a:pPr marL="13395" marR="470823">
              <a:lnSpc>
                <a:spcPct val="109400"/>
              </a:lnSpc>
              <a:spcBef>
                <a:spcPts val="105"/>
              </a:spcBef>
            </a:pPr>
            <a:r>
              <a:rPr sz="3375" spc="69" dirty="0">
                <a:solidFill>
                  <a:schemeClr val="tx2">
                    <a:lumMod val="60000"/>
                    <a:lumOff val="40000"/>
                  </a:schemeClr>
                </a:solidFill>
                <a:latin typeface="Trebuchet MS"/>
                <a:cs typeface="Trebuchet MS"/>
              </a:rPr>
              <a:t>penelitian</a:t>
            </a:r>
            <a:r>
              <a:rPr sz="3375" spc="-63" dirty="0">
                <a:solidFill>
                  <a:schemeClr val="tx2">
                    <a:lumMod val="60000"/>
                    <a:lumOff val="40000"/>
                  </a:schemeClr>
                </a:solidFill>
                <a:latin typeface="Trebuchet MS"/>
                <a:cs typeface="Trebuchet MS"/>
              </a:rPr>
              <a:t> </a:t>
            </a:r>
            <a:r>
              <a:rPr sz="3375" b="1" spc="221" dirty="0">
                <a:solidFill>
                  <a:schemeClr val="tx2">
                    <a:lumMod val="60000"/>
                    <a:lumOff val="40000"/>
                  </a:schemeClr>
                </a:solidFill>
                <a:latin typeface="Trebuchet MS"/>
                <a:cs typeface="Trebuchet MS"/>
              </a:rPr>
              <a:t>dasar</a:t>
            </a:r>
            <a:r>
              <a:rPr sz="3375" b="1" spc="-53" dirty="0">
                <a:solidFill>
                  <a:schemeClr val="tx2">
                    <a:lumMod val="60000"/>
                    <a:lumOff val="40000"/>
                  </a:schemeClr>
                </a:solidFill>
                <a:latin typeface="Trebuchet MS"/>
                <a:cs typeface="Trebuchet MS"/>
              </a:rPr>
              <a:t> </a:t>
            </a:r>
            <a:r>
              <a:rPr sz="3375" b="1" spc="137" dirty="0">
                <a:solidFill>
                  <a:schemeClr val="tx2">
                    <a:lumMod val="60000"/>
                    <a:lumOff val="40000"/>
                  </a:schemeClr>
                </a:solidFill>
                <a:latin typeface="Arial"/>
                <a:cs typeface="Arial"/>
              </a:rPr>
              <a:t>(</a:t>
            </a:r>
            <a:r>
              <a:rPr sz="3375" b="1" spc="137" dirty="0">
                <a:solidFill>
                  <a:schemeClr val="tx2">
                    <a:lumMod val="60000"/>
                    <a:lumOff val="40000"/>
                  </a:schemeClr>
                </a:solidFill>
                <a:latin typeface="Trebuchet MS"/>
                <a:cs typeface="Trebuchet MS"/>
              </a:rPr>
              <a:t>basic</a:t>
            </a:r>
            <a:r>
              <a:rPr sz="3375" b="1" spc="-58" dirty="0">
                <a:solidFill>
                  <a:schemeClr val="tx2">
                    <a:lumMod val="60000"/>
                    <a:lumOff val="40000"/>
                  </a:schemeClr>
                </a:solidFill>
                <a:latin typeface="Trebuchet MS"/>
                <a:cs typeface="Trebuchet MS"/>
              </a:rPr>
              <a:t> </a:t>
            </a:r>
            <a:r>
              <a:rPr sz="3375" b="1" spc="63" dirty="0">
                <a:solidFill>
                  <a:schemeClr val="tx2">
                    <a:lumMod val="60000"/>
                    <a:lumOff val="40000"/>
                  </a:schemeClr>
                </a:solidFill>
                <a:latin typeface="Trebuchet MS"/>
                <a:cs typeface="Trebuchet MS"/>
              </a:rPr>
              <a:t>research</a:t>
            </a:r>
            <a:r>
              <a:rPr sz="3375" b="1" spc="63" dirty="0">
                <a:solidFill>
                  <a:schemeClr val="tx2">
                    <a:lumMod val="60000"/>
                    <a:lumOff val="40000"/>
                  </a:schemeClr>
                </a:solidFill>
                <a:latin typeface="Arial"/>
                <a:cs typeface="Arial"/>
              </a:rPr>
              <a:t>)</a:t>
            </a:r>
            <a:r>
              <a:rPr sz="3375" spc="63" dirty="0">
                <a:solidFill>
                  <a:schemeClr val="tx2">
                    <a:lumMod val="60000"/>
                    <a:lumOff val="40000"/>
                  </a:schemeClr>
                </a:solidFill>
                <a:latin typeface="Arial MT"/>
                <a:cs typeface="Arial MT"/>
              </a:rPr>
              <a:t>: </a:t>
            </a:r>
            <a:r>
              <a:rPr sz="3375" spc="174" dirty="0">
                <a:solidFill>
                  <a:schemeClr val="tx2">
                    <a:lumMod val="60000"/>
                    <a:lumOff val="40000"/>
                  </a:schemeClr>
                </a:solidFill>
                <a:latin typeface="Trebuchet MS"/>
                <a:cs typeface="Trebuchet MS"/>
              </a:rPr>
              <a:t>untuk</a:t>
            </a:r>
            <a:r>
              <a:rPr sz="3375" spc="-63" dirty="0">
                <a:solidFill>
                  <a:schemeClr val="tx2">
                    <a:lumMod val="60000"/>
                    <a:lumOff val="40000"/>
                  </a:schemeClr>
                </a:solidFill>
                <a:latin typeface="Trebuchet MS"/>
                <a:cs typeface="Trebuchet MS"/>
              </a:rPr>
              <a:t> </a:t>
            </a:r>
            <a:r>
              <a:rPr sz="3375" spc="215" dirty="0">
                <a:solidFill>
                  <a:schemeClr val="tx2">
                    <a:lumMod val="60000"/>
                    <a:lumOff val="40000"/>
                  </a:schemeClr>
                </a:solidFill>
                <a:latin typeface="Trebuchet MS"/>
                <a:cs typeface="Trebuchet MS"/>
              </a:rPr>
              <a:t>mengembangkan</a:t>
            </a:r>
            <a:r>
              <a:rPr sz="3375" spc="-53" dirty="0">
                <a:solidFill>
                  <a:schemeClr val="tx2">
                    <a:lumMod val="60000"/>
                    <a:lumOff val="40000"/>
                  </a:schemeClr>
                </a:solidFill>
                <a:latin typeface="Trebuchet MS"/>
                <a:cs typeface="Trebuchet MS"/>
              </a:rPr>
              <a:t> </a:t>
            </a:r>
            <a:r>
              <a:rPr sz="3375" spc="148" dirty="0">
                <a:solidFill>
                  <a:schemeClr val="tx2">
                    <a:lumMod val="60000"/>
                    <a:lumOff val="40000"/>
                  </a:schemeClr>
                </a:solidFill>
                <a:latin typeface="Trebuchet MS"/>
                <a:cs typeface="Trebuchet MS"/>
              </a:rPr>
              <a:t>batang</a:t>
            </a:r>
            <a:r>
              <a:rPr sz="3375" spc="-58" dirty="0">
                <a:solidFill>
                  <a:schemeClr val="tx2">
                    <a:lumMod val="60000"/>
                    <a:lumOff val="40000"/>
                  </a:schemeClr>
                </a:solidFill>
                <a:latin typeface="Trebuchet MS"/>
                <a:cs typeface="Trebuchet MS"/>
              </a:rPr>
              <a:t> </a:t>
            </a:r>
            <a:r>
              <a:rPr sz="3375" spc="105" dirty="0">
                <a:solidFill>
                  <a:schemeClr val="tx2">
                    <a:lumMod val="60000"/>
                    <a:lumOff val="40000"/>
                  </a:schemeClr>
                </a:solidFill>
                <a:latin typeface="Trebuchet MS"/>
                <a:cs typeface="Trebuchet MS"/>
              </a:rPr>
              <a:t>ilmu </a:t>
            </a:r>
            <a:r>
              <a:rPr sz="3375" spc="137" dirty="0">
                <a:solidFill>
                  <a:schemeClr val="tx2">
                    <a:lumMod val="60000"/>
                    <a:lumOff val="40000"/>
                  </a:schemeClr>
                </a:solidFill>
                <a:latin typeface="Trebuchet MS"/>
                <a:cs typeface="Trebuchet MS"/>
              </a:rPr>
              <a:t>pengetahuan</a:t>
            </a:r>
            <a:endParaRPr sz="3375">
              <a:solidFill>
                <a:schemeClr val="tx2">
                  <a:lumMod val="60000"/>
                  <a:lumOff val="40000"/>
                </a:schemeClr>
              </a:solidFill>
              <a:latin typeface="Trebuchet MS"/>
              <a:cs typeface="Trebuchet MS"/>
            </a:endParaRPr>
          </a:p>
          <a:p>
            <a:pPr marL="13395" marR="5358">
              <a:lnSpc>
                <a:spcPct val="109400"/>
              </a:lnSpc>
              <a:spcBef>
                <a:spcPts val="2104"/>
              </a:spcBef>
            </a:pPr>
            <a:r>
              <a:rPr sz="3375" spc="69" dirty="0">
                <a:solidFill>
                  <a:schemeClr val="tx2">
                    <a:lumMod val="60000"/>
                    <a:lumOff val="40000"/>
                  </a:schemeClr>
                </a:solidFill>
                <a:latin typeface="Trebuchet MS"/>
                <a:cs typeface="Trebuchet MS"/>
              </a:rPr>
              <a:t>penelitian</a:t>
            </a:r>
            <a:r>
              <a:rPr sz="3375" spc="-74" dirty="0">
                <a:solidFill>
                  <a:schemeClr val="tx2">
                    <a:lumMod val="60000"/>
                    <a:lumOff val="40000"/>
                  </a:schemeClr>
                </a:solidFill>
                <a:latin typeface="Trebuchet MS"/>
                <a:cs typeface="Trebuchet MS"/>
              </a:rPr>
              <a:t> </a:t>
            </a:r>
            <a:r>
              <a:rPr sz="3375" spc="127" dirty="0">
                <a:solidFill>
                  <a:schemeClr val="tx2">
                    <a:lumMod val="60000"/>
                    <a:lumOff val="40000"/>
                  </a:schemeClr>
                </a:solidFill>
                <a:latin typeface="Trebuchet MS"/>
                <a:cs typeface="Trebuchet MS"/>
              </a:rPr>
              <a:t>t</a:t>
            </a:r>
            <a:r>
              <a:rPr sz="3375" b="1" spc="127" dirty="0">
                <a:solidFill>
                  <a:schemeClr val="tx2">
                    <a:lumMod val="60000"/>
                    <a:lumOff val="40000"/>
                  </a:schemeClr>
                </a:solidFill>
                <a:latin typeface="Trebuchet MS"/>
                <a:cs typeface="Trebuchet MS"/>
              </a:rPr>
              <a:t>erapan</a:t>
            </a:r>
            <a:r>
              <a:rPr sz="3375" b="1" spc="-79" dirty="0">
                <a:solidFill>
                  <a:schemeClr val="tx2">
                    <a:lumMod val="60000"/>
                    <a:lumOff val="40000"/>
                  </a:schemeClr>
                </a:solidFill>
                <a:latin typeface="Trebuchet MS"/>
                <a:cs typeface="Trebuchet MS"/>
              </a:rPr>
              <a:t> </a:t>
            </a:r>
            <a:r>
              <a:rPr sz="3375" b="1" spc="120" dirty="0">
                <a:solidFill>
                  <a:schemeClr val="tx2">
                    <a:lumMod val="60000"/>
                    <a:lumOff val="40000"/>
                  </a:schemeClr>
                </a:solidFill>
                <a:latin typeface="Arial"/>
                <a:cs typeface="Arial"/>
              </a:rPr>
              <a:t>(</a:t>
            </a:r>
            <a:r>
              <a:rPr sz="3375" b="1" spc="120" dirty="0">
                <a:solidFill>
                  <a:schemeClr val="tx2">
                    <a:lumMod val="60000"/>
                    <a:lumOff val="40000"/>
                  </a:schemeClr>
                </a:solidFill>
                <a:latin typeface="Trebuchet MS"/>
                <a:cs typeface="Trebuchet MS"/>
              </a:rPr>
              <a:t>applied</a:t>
            </a:r>
            <a:r>
              <a:rPr sz="3375" b="1" spc="-84" dirty="0">
                <a:solidFill>
                  <a:schemeClr val="tx2">
                    <a:lumMod val="60000"/>
                    <a:lumOff val="40000"/>
                  </a:schemeClr>
                </a:solidFill>
                <a:latin typeface="Trebuchet MS"/>
                <a:cs typeface="Trebuchet MS"/>
              </a:rPr>
              <a:t> </a:t>
            </a:r>
            <a:r>
              <a:rPr sz="3375" b="1" spc="137" dirty="0">
                <a:solidFill>
                  <a:schemeClr val="tx2">
                    <a:lumMod val="60000"/>
                    <a:lumOff val="40000"/>
                  </a:schemeClr>
                </a:solidFill>
                <a:latin typeface="Trebuchet MS"/>
                <a:cs typeface="Trebuchet MS"/>
              </a:rPr>
              <a:t>research</a:t>
            </a:r>
            <a:r>
              <a:rPr sz="3375" b="1" spc="-63" dirty="0">
                <a:solidFill>
                  <a:schemeClr val="tx2">
                    <a:lumMod val="60000"/>
                    <a:lumOff val="40000"/>
                  </a:schemeClr>
                </a:solidFill>
                <a:latin typeface="Trebuchet MS"/>
                <a:cs typeface="Trebuchet MS"/>
              </a:rPr>
              <a:t> </a:t>
            </a:r>
            <a:r>
              <a:rPr sz="3375" b="1" spc="95" dirty="0">
                <a:solidFill>
                  <a:schemeClr val="tx2">
                    <a:lumMod val="60000"/>
                    <a:lumOff val="40000"/>
                  </a:schemeClr>
                </a:solidFill>
                <a:latin typeface="Arial"/>
                <a:cs typeface="Arial"/>
              </a:rPr>
              <a:t>/ </a:t>
            </a:r>
            <a:r>
              <a:rPr sz="3375" b="1" spc="100" dirty="0">
                <a:solidFill>
                  <a:schemeClr val="tx2">
                    <a:lumMod val="60000"/>
                    <a:lumOff val="40000"/>
                  </a:schemeClr>
                </a:solidFill>
                <a:latin typeface="Trebuchet MS"/>
                <a:cs typeface="Trebuchet MS"/>
              </a:rPr>
              <a:t>practice</a:t>
            </a:r>
            <a:r>
              <a:rPr sz="3375" b="1" spc="-63" dirty="0">
                <a:solidFill>
                  <a:schemeClr val="tx2">
                    <a:lumMod val="60000"/>
                    <a:lumOff val="40000"/>
                  </a:schemeClr>
                </a:solidFill>
                <a:latin typeface="Trebuchet MS"/>
                <a:cs typeface="Trebuchet MS"/>
              </a:rPr>
              <a:t> </a:t>
            </a:r>
            <a:r>
              <a:rPr sz="3375" b="1" spc="227" dirty="0">
                <a:solidFill>
                  <a:schemeClr val="tx2">
                    <a:lumMod val="60000"/>
                    <a:lumOff val="40000"/>
                  </a:schemeClr>
                </a:solidFill>
                <a:latin typeface="Trebuchet MS"/>
                <a:cs typeface="Trebuchet MS"/>
              </a:rPr>
              <a:t>based</a:t>
            </a:r>
            <a:r>
              <a:rPr sz="3375" b="1" spc="-53" dirty="0">
                <a:solidFill>
                  <a:schemeClr val="tx2">
                    <a:lumMod val="60000"/>
                    <a:lumOff val="40000"/>
                  </a:schemeClr>
                </a:solidFill>
                <a:latin typeface="Trebuchet MS"/>
                <a:cs typeface="Trebuchet MS"/>
              </a:rPr>
              <a:t> </a:t>
            </a:r>
            <a:r>
              <a:rPr sz="3375" b="1" spc="74" dirty="0">
                <a:solidFill>
                  <a:schemeClr val="tx2">
                    <a:lumMod val="60000"/>
                    <a:lumOff val="40000"/>
                  </a:schemeClr>
                </a:solidFill>
                <a:latin typeface="Trebuchet MS"/>
                <a:cs typeface="Trebuchet MS"/>
              </a:rPr>
              <a:t>research</a:t>
            </a:r>
            <a:r>
              <a:rPr sz="3375" b="1" spc="74" dirty="0">
                <a:solidFill>
                  <a:schemeClr val="tx2">
                    <a:lumMod val="60000"/>
                    <a:lumOff val="40000"/>
                  </a:schemeClr>
                </a:solidFill>
                <a:latin typeface="Arial"/>
                <a:cs typeface="Arial"/>
              </a:rPr>
              <a:t>)</a:t>
            </a:r>
            <a:r>
              <a:rPr sz="3375" spc="74" dirty="0">
                <a:solidFill>
                  <a:schemeClr val="tx2">
                    <a:lumMod val="60000"/>
                    <a:lumOff val="40000"/>
                  </a:schemeClr>
                </a:solidFill>
                <a:latin typeface="Arial MT"/>
                <a:cs typeface="Arial MT"/>
              </a:rPr>
              <a:t>:</a:t>
            </a:r>
            <a:r>
              <a:rPr sz="3375" spc="21" dirty="0">
                <a:solidFill>
                  <a:schemeClr val="tx2">
                    <a:lumMod val="60000"/>
                    <a:lumOff val="40000"/>
                  </a:schemeClr>
                </a:solidFill>
                <a:latin typeface="Arial MT"/>
                <a:cs typeface="Arial MT"/>
              </a:rPr>
              <a:t> </a:t>
            </a:r>
            <a:r>
              <a:rPr sz="3375" spc="47" dirty="0">
                <a:solidFill>
                  <a:schemeClr val="tx2">
                    <a:lumMod val="60000"/>
                    <a:lumOff val="40000"/>
                  </a:schemeClr>
                </a:solidFill>
                <a:latin typeface="Trebuchet MS"/>
                <a:cs typeface="Trebuchet MS"/>
              </a:rPr>
              <a:t>meneliti </a:t>
            </a:r>
            <a:r>
              <a:rPr sz="3375" spc="132" dirty="0">
                <a:solidFill>
                  <a:schemeClr val="tx2">
                    <a:lumMod val="60000"/>
                    <a:lumOff val="40000"/>
                  </a:schemeClr>
                </a:solidFill>
                <a:latin typeface="Trebuchet MS"/>
                <a:cs typeface="Trebuchet MS"/>
              </a:rPr>
              <a:t>proses</a:t>
            </a:r>
            <a:r>
              <a:rPr sz="3375" spc="132" dirty="0">
                <a:solidFill>
                  <a:schemeClr val="tx2">
                    <a:lumMod val="60000"/>
                    <a:lumOff val="40000"/>
                  </a:schemeClr>
                </a:solidFill>
                <a:latin typeface="Arial MT"/>
                <a:cs typeface="Arial MT"/>
              </a:rPr>
              <a:t>/</a:t>
            </a:r>
            <a:r>
              <a:rPr sz="3375" spc="132" dirty="0">
                <a:solidFill>
                  <a:schemeClr val="tx2">
                    <a:lumMod val="60000"/>
                    <a:lumOff val="40000"/>
                  </a:schemeClr>
                </a:solidFill>
                <a:latin typeface="Trebuchet MS"/>
                <a:cs typeface="Trebuchet MS"/>
              </a:rPr>
              <a:t>hasil</a:t>
            </a:r>
            <a:r>
              <a:rPr sz="3375" spc="132" dirty="0">
                <a:solidFill>
                  <a:schemeClr val="tx2">
                    <a:lumMod val="60000"/>
                    <a:lumOff val="40000"/>
                  </a:schemeClr>
                </a:solidFill>
                <a:latin typeface="Arial MT"/>
                <a:cs typeface="Arial MT"/>
              </a:rPr>
              <a:t>,</a:t>
            </a:r>
            <a:r>
              <a:rPr sz="3375" spc="32" dirty="0">
                <a:solidFill>
                  <a:schemeClr val="tx2">
                    <a:lumMod val="60000"/>
                    <a:lumOff val="40000"/>
                  </a:schemeClr>
                </a:solidFill>
                <a:latin typeface="Arial MT"/>
                <a:cs typeface="Arial MT"/>
              </a:rPr>
              <a:t> </a:t>
            </a:r>
            <a:r>
              <a:rPr sz="3375" spc="174" dirty="0">
                <a:solidFill>
                  <a:schemeClr val="tx2">
                    <a:lumMod val="60000"/>
                    <a:lumOff val="40000"/>
                  </a:schemeClr>
                </a:solidFill>
                <a:latin typeface="Trebuchet MS"/>
                <a:cs typeface="Trebuchet MS"/>
              </a:rPr>
              <a:t>untuk</a:t>
            </a:r>
            <a:r>
              <a:rPr sz="3375" spc="-53" dirty="0">
                <a:solidFill>
                  <a:schemeClr val="tx2">
                    <a:lumMod val="60000"/>
                    <a:lumOff val="40000"/>
                  </a:schemeClr>
                </a:solidFill>
                <a:latin typeface="Trebuchet MS"/>
                <a:cs typeface="Trebuchet MS"/>
              </a:rPr>
              <a:t> </a:t>
            </a:r>
            <a:r>
              <a:rPr sz="3375" spc="132" dirty="0">
                <a:solidFill>
                  <a:schemeClr val="tx2">
                    <a:lumMod val="60000"/>
                    <a:lumOff val="40000"/>
                  </a:schemeClr>
                </a:solidFill>
                <a:latin typeface="Trebuchet MS"/>
                <a:cs typeface="Trebuchet MS"/>
              </a:rPr>
              <a:t>memperbaiki</a:t>
            </a:r>
            <a:endParaRPr sz="3375">
              <a:solidFill>
                <a:schemeClr val="tx2">
                  <a:lumMod val="60000"/>
                  <a:lumOff val="40000"/>
                </a:schemeClr>
              </a:solidFill>
              <a:latin typeface="Trebuchet MS"/>
              <a:cs typeface="Trebuchet MS"/>
            </a:endParaRPr>
          </a:p>
          <a:p>
            <a:pPr marL="13395" marR="216994">
              <a:lnSpc>
                <a:spcPct val="109400"/>
              </a:lnSpc>
              <a:spcBef>
                <a:spcPts val="2109"/>
              </a:spcBef>
            </a:pPr>
            <a:r>
              <a:rPr sz="3375" spc="69" dirty="0">
                <a:solidFill>
                  <a:schemeClr val="tx2">
                    <a:lumMod val="60000"/>
                    <a:lumOff val="40000"/>
                  </a:schemeClr>
                </a:solidFill>
                <a:latin typeface="Trebuchet MS"/>
                <a:cs typeface="Trebuchet MS"/>
              </a:rPr>
              <a:t>penelitian</a:t>
            </a:r>
            <a:r>
              <a:rPr sz="3375" spc="-58" dirty="0">
                <a:solidFill>
                  <a:schemeClr val="tx2">
                    <a:lumMod val="60000"/>
                    <a:lumOff val="40000"/>
                  </a:schemeClr>
                </a:solidFill>
                <a:latin typeface="Trebuchet MS"/>
                <a:cs typeface="Trebuchet MS"/>
              </a:rPr>
              <a:t> </a:t>
            </a:r>
            <a:r>
              <a:rPr sz="3375" b="1" spc="179" dirty="0">
                <a:solidFill>
                  <a:schemeClr val="tx2">
                    <a:lumMod val="60000"/>
                    <a:lumOff val="40000"/>
                  </a:schemeClr>
                </a:solidFill>
                <a:latin typeface="Trebuchet MS"/>
                <a:cs typeface="Trebuchet MS"/>
              </a:rPr>
              <a:t>evaluasi</a:t>
            </a:r>
            <a:r>
              <a:rPr sz="3375" b="1" spc="-47" dirty="0">
                <a:solidFill>
                  <a:schemeClr val="tx2">
                    <a:lumMod val="60000"/>
                    <a:lumOff val="40000"/>
                  </a:schemeClr>
                </a:solidFill>
                <a:latin typeface="Trebuchet MS"/>
                <a:cs typeface="Trebuchet MS"/>
              </a:rPr>
              <a:t> </a:t>
            </a:r>
            <a:r>
              <a:rPr sz="3375" b="1" spc="84" dirty="0">
                <a:solidFill>
                  <a:schemeClr val="tx2">
                    <a:lumMod val="60000"/>
                    <a:lumOff val="40000"/>
                  </a:schemeClr>
                </a:solidFill>
                <a:latin typeface="Arial"/>
                <a:cs typeface="Arial"/>
              </a:rPr>
              <a:t>(</a:t>
            </a:r>
            <a:r>
              <a:rPr sz="3375" b="1" spc="84" dirty="0">
                <a:solidFill>
                  <a:schemeClr val="tx2">
                    <a:lumMod val="60000"/>
                    <a:lumOff val="40000"/>
                  </a:schemeClr>
                </a:solidFill>
                <a:latin typeface="Trebuchet MS"/>
                <a:cs typeface="Trebuchet MS"/>
              </a:rPr>
              <a:t>evaluative </a:t>
            </a:r>
            <a:r>
              <a:rPr sz="3375" b="1" spc="74" dirty="0">
                <a:solidFill>
                  <a:schemeClr val="tx2">
                    <a:lumMod val="60000"/>
                    <a:lumOff val="40000"/>
                  </a:schemeClr>
                </a:solidFill>
                <a:latin typeface="Trebuchet MS"/>
                <a:cs typeface="Trebuchet MS"/>
              </a:rPr>
              <a:t>research</a:t>
            </a:r>
            <a:r>
              <a:rPr sz="3375" b="1" spc="74" dirty="0">
                <a:solidFill>
                  <a:schemeClr val="tx2">
                    <a:lumMod val="60000"/>
                    <a:lumOff val="40000"/>
                  </a:schemeClr>
                </a:solidFill>
                <a:latin typeface="Arial"/>
                <a:cs typeface="Arial"/>
              </a:rPr>
              <a:t>)</a:t>
            </a:r>
            <a:r>
              <a:rPr sz="3375" spc="74" dirty="0">
                <a:solidFill>
                  <a:schemeClr val="tx2">
                    <a:lumMod val="60000"/>
                    <a:lumOff val="40000"/>
                  </a:schemeClr>
                </a:solidFill>
                <a:latin typeface="Arial MT"/>
                <a:cs typeface="Arial MT"/>
              </a:rPr>
              <a:t>:</a:t>
            </a:r>
            <a:r>
              <a:rPr sz="3375" spc="26" dirty="0">
                <a:solidFill>
                  <a:schemeClr val="tx2">
                    <a:lumMod val="60000"/>
                    <a:lumOff val="40000"/>
                  </a:schemeClr>
                </a:solidFill>
                <a:latin typeface="Arial MT"/>
                <a:cs typeface="Arial MT"/>
              </a:rPr>
              <a:t> </a:t>
            </a:r>
            <a:r>
              <a:rPr sz="3375" spc="148" dirty="0">
                <a:solidFill>
                  <a:schemeClr val="tx2">
                    <a:lumMod val="60000"/>
                    <a:lumOff val="40000"/>
                  </a:schemeClr>
                </a:solidFill>
                <a:latin typeface="Trebuchet MS"/>
                <a:cs typeface="Trebuchet MS"/>
              </a:rPr>
              <a:t>mengevaluasi</a:t>
            </a:r>
            <a:r>
              <a:rPr sz="3375" spc="-47" dirty="0">
                <a:solidFill>
                  <a:schemeClr val="tx2">
                    <a:lumMod val="60000"/>
                    <a:lumOff val="40000"/>
                  </a:schemeClr>
                </a:solidFill>
                <a:latin typeface="Trebuchet MS"/>
                <a:cs typeface="Trebuchet MS"/>
              </a:rPr>
              <a:t> </a:t>
            </a:r>
            <a:r>
              <a:rPr sz="3375" spc="127" dirty="0">
                <a:solidFill>
                  <a:schemeClr val="tx2">
                    <a:lumMod val="60000"/>
                    <a:lumOff val="40000"/>
                  </a:schemeClr>
                </a:solidFill>
                <a:latin typeface="Trebuchet MS"/>
                <a:cs typeface="Trebuchet MS"/>
              </a:rPr>
              <a:t>pelaksanaan </a:t>
            </a:r>
            <a:r>
              <a:rPr sz="3375" spc="142" dirty="0">
                <a:solidFill>
                  <a:schemeClr val="tx2">
                    <a:lumMod val="60000"/>
                    <a:lumOff val="40000"/>
                  </a:schemeClr>
                </a:solidFill>
                <a:latin typeface="Trebuchet MS"/>
                <a:cs typeface="Trebuchet MS"/>
              </a:rPr>
              <a:t>program</a:t>
            </a:r>
            <a:r>
              <a:rPr sz="3375" spc="142" dirty="0">
                <a:solidFill>
                  <a:schemeClr val="tx2">
                    <a:lumMod val="60000"/>
                    <a:lumOff val="40000"/>
                  </a:schemeClr>
                </a:solidFill>
                <a:latin typeface="Arial MT"/>
                <a:cs typeface="Arial MT"/>
              </a:rPr>
              <a:t>,</a:t>
            </a:r>
            <a:r>
              <a:rPr sz="3375" spc="21" dirty="0">
                <a:solidFill>
                  <a:schemeClr val="tx2">
                    <a:lumMod val="60000"/>
                    <a:lumOff val="40000"/>
                  </a:schemeClr>
                </a:solidFill>
                <a:latin typeface="Arial MT"/>
                <a:cs typeface="Arial MT"/>
              </a:rPr>
              <a:t> </a:t>
            </a:r>
            <a:r>
              <a:rPr sz="3375" spc="174" dirty="0">
                <a:solidFill>
                  <a:schemeClr val="tx2">
                    <a:lumMod val="60000"/>
                    <a:lumOff val="40000"/>
                  </a:schemeClr>
                </a:solidFill>
                <a:latin typeface="Trebuchet MS"/>
                <a:cs typeface="Trebuchet MS"/>
              </a:rPr>
              <a:t>untuk</a:t>
            </a:r>
            <a:r>
              <a:rPr sz="3375" spc="-58" dirty="0">
                <a:solidFill>
                  <a:schemeClr val="tx2">
                    <a:lumMod val="60000"/>
                    <a:lumOff val="40000"/>
                  </a:schemeClr>
                </a:solidFill>
                <a:latin typeface="Trebuchet MS"/>
                <a:cs typeface="Trebuchet MS"/>
              </a:rPr>
              <a:t> </a:t>
            </a:r>
            <a:r>
              <a:rPr sz="3375" spc="132" dirty="0">
                <a:solidFill>
                  <a:schemeClr val="tx2">
                    <a:lumMod val="60000"/>
                    <a:lumOff val="40000"/>
                  </a:schemeClr>
                </a:solidFill>
                <a:latin typeface="Trebuchet MS"/>
                <a:cs typeface="Trebuchet MS"/>
              </a:rPr>
              <a:t>memperbaiki</a:t>
            </a:r>
            <a:endParaRPr sz="3375">
              <a:solidFill>
                <a:schemeClr val="tx2">
                  <a:lumMod val="60000"/>
                  <a:lumOff val="40000"/>
                </a:schemeClr>
              </a:solidFill>
              <a:latin typeface="Trebuchet MS"/>
              <a:cs typeface="Trebuchet MS"/>
            </a:endParaRPr>
          </a:p>
          <a:p>
            <a:pPr marL="13395" marR="809709" algn="just">
              <a:lnSpc>
                <a:spcPct val="109400"/>
              </a:lnSpc>
              <a:spcBef>
                <a:spcPts val="2109"/>
              </a:spcBef>
            </a:pPr>
            <a:r>
              <a:rPr sz="3375" spc="69" dirty="0">
                <a:solidFill>
                  <a:schemeClr val="tx2">
                    <a:lumMod val="60000"/>
                    <a:lumOff val="40000"/>
                  </a:schemeClr>
                </a:solidFill>
                <a:latin typeface="Trebuchet MS"/>
                <a:cs typeface="Trebuchet MS"/>
              </a:rPr>
              <a:t>penelitian</a:t>
            </a:r>
            <a:r>
              <a:rPr sz="3375" spc="-120" dirty="0">
                <a:solidFill>
                  <a:schemeClr val="tx2">
                    <a:lumMod val="60000"/>
                    <a:lumOff val="40000"/>
                  </a:schemeClr>
                </a:solidFill>
                <a:latin typeface="Trebuchet MS"/>
                <a:cs typeface="Trebuchet MS"/>
              </a:rPr>
              <a:t> </a:t>
            </a:r>
            <a:r>
              <a:rPr sz="3375" b="1" spc="148" dirty="0">
                <a:solidFill>
                  <a:schemeClr val="tx2">
                    <a:lumMod val="60000"/>
                    <a:lumOff val="40000"/>
                  </a:schemeClr>
                </a:solidFill>
                <a:latin typeface="Trebuchet MS"/>
                <a:cs typeface="Trebuchet MS"/>
              </a:rPr>
              <a:t>artistik</a:t>
            </a:r>
            <a:r>
              <a:rPr sz="3375" b="1" spc="-111" dirty="0">
                <a:solidFill>
                  <a:schemeClr val="tx2">
                    <a:lumMod val="60000"/>
                    <a:lumOff val="40000"/>
                  </a:schemeClr>
                </a:solidFill>
                <a:latin typeface="Trebuchet MS"/>
                <a:cs typeface="Trebuchet MS"/>
              </a:rPr>
              <a:t> </a:t>
            </a:r>
            <a:r>
              <a:rPr sz="3375" b="1" dirty="0">
                <a:solidFill>
                  <a:schemeClr val="tx2">
                    <a:lumMod val="60000"/>
                    <a:lumOff val="40000"/>
                  </a:schemeClr>
                </a:solidFill>
                <a:latin typeface="Arial"/>
                <a:cs typeface="Arial"/>
              </a:rPr>
              <a:t>(</a:t>
            </a:r>
            <a:r>
              <a:rPr sz="3375" b="1" spc="-37" dirty="0">
                <a:solidFill>
                  <a:schemeClr val="tx2">
                    <a:lumMod val="60000"/>
                    <a:lumOff val="40000"/>
                  </a:schemeClr>
                </a:solidFill>
                <a:latin typeface="Arial"/>
                <a:cs typeface="Arial"/>
              </a:rPr>
              <a:t> </a:t>
            </a:r>
            <a:r>
              <a:rPr sz="3375" b="1" spc="120" dirty="0">
                <a:solidFill>
                  <a:schemeClr val="tx2">
                    <a:lumMod val="60000"/>
                    <a:lumOff val="40000"/>
                  </a:schemeClr>
                </a:solidFill>
                <a:latin typeface="Trebuchet MS"/>
                <a:cs typeface="Trebuchet MS"/>
              </a:rPr>
              <a:t>artistic</a:t>
            </a:r>
            <a:r>
              <a:rPr sz="3375" b="1" spc="-111" dirty="0">
                <a:solidFill>
                  <a:schemeClr val="tx2">
                    <a:lumMod val="60000"/>
                    <a:lumOff val="40000"/>
                  </a:schemeClr>
                </a:solidFill>
                <a:latin typeface="Trebuchet MS"/>
                <a:cs typeface="Trebuchet MS"/>
              </a:rPr>
              <a:t> </a:t>
            </a:r>
            <a:r>
              <a:rPr sz="3375" b="1" spc="206" dirty="0">
                <a:solidFill>
                  <a:schemeClr val="tx2">
                    <a:lumMod val="60000"/>
                    <a:lumOff val="40000"/>
                  </a:schemeClr>
                </a:solidFill>
                <a:latin typeface="Trebuchet MS"/>
                <a:cs typeface="Trebuchet MS"/>
              </a:rPr>
              <a:t>based </a:t>
            </a:r>
            <a:r>
              <a:rPr sz="3375" b="1" spc="74" dirty="0">
                <a:solidFill>
                  <a:schemeClr val="tx2">
                    <a:lumMod val="60000"/>
                    <a:lumOff val="40000"/>
                  </a:schemeClr>
                </a:solidFill>
                <a:latin typeface="Trebuchet MS"/>
                <a:cs typeface="Trebuchet MS"/>
              </a:rPr>
              <a:t>research</a:t>
            </a:r>
            <a:r>
              <a:rPr sz="3375" b="1" spc="74" dirty="0">
                <a:solidFill>
                  <a:schemeClr val="tx2">
                    <a:lumMod val="60000"/>
                    <a:lumOff val="40000"/>
                  </a:schemeClr>
                </a:solidFill>
                <a:latin typeface="Arial"/>
                <a:cs typeface="Arial"/>
              </a:rPr>
              <a:t>)</a:t>
            </a:r>
            <a:r>
              <a:rPr sz="3375" spc="74" dirty="0">
                <a:solidFill>
                  <a:schemeClr val="tx2">
                    <a:lumMod val="60000"/>
                    <a:lumOff val="40000"/>
                  </a:schemeClr>
                </a:solidFill>
                <a:latin typeface="Arial MT"/>
                <a:cs typeface="Arial MT"/>
              </a:rPr>
              <a:t>:</a:t>
            </a:r>
            <a:r>
              <a:rPr sz="3375" spc="11" dirty="0">
                <a:solidFill>
                  <a:schemeClr val="tx2">
                    <a:lumMod val="60000"/>
                    <a:lumOff val="40000"/>
                  </a:schemeClr>
                </a:solidFill>
                <a:latin typeface="Arial MT"/>
                <a:cs typeface="Arial MT"/>
              </a:rPr>
              <a:t> </a:t>
            </a:r>
            <a:r>
              <a:rPr sz="3375" spc="63" dirty="0">
                <a:solidFill>
                  <a:schemeClr val="tx2">
                    <a:lumMod val="60000"/>
                    <a:lumOff val="40000"/>
                  </a:schemeClr>
                </a:solidFill>
                <a:latin typeface="Trebuchet MS"/>
                <a:cs typeface="Trebuchet MS"/>
              </a:rPr>
              <a:t>meneliti</a:t>
            </a:r>
            <a:r>
              <a:rPr sz="3375" spc="-63" dirty="0">
                <a:solidFill>
                  <a:schemeClr val="tx2">
                    <a:lumMod val="60000"/>
                    <a:lumOff val="40000"/>
                  </a:schemeClr>
                </a:solidFill>
                <a:latin typeface="Trebuchet MS"/>
                <a:cs typeface="Trebuchet MS"/>
              </a:rPr>
              <a:t> </a:t>
            </a:r>
            <a:r>
              <a:rPr sz="3375" spc="148" dirty="0">
                <a:solidFill>
                  <a:schemeClr val="tx2">
                    <a:lumMod val="60000"/>
                    <a:lumOff val="40000"/>
                  </a:schemeClr>
                </a:solidFill>
                <a:latin typeface="Trebuchet MS"/>
                <a:cs typeface="Trebuchet MS"/>
              </a:rPr>
              <a:t>proses</a:t>
            </a:r>
            <a:r>
              <a:rPr sz="3375" spc="148" dirty="0">
                <a:solidFill>
                  <a:schemeClr val="tx2">
                    <a:lumMod val="60000"/>
                    <a:lumOff val="40000"/>
                  </a:schemeClr>
                </a:solidFill>
                <a:latin typeface="Arial MT"/>
                <a:cs typeface="Arial MT"/>
              </a:rPr>
              <a:t>/</a:t>
            </a:r>
            <a:r>
              <a:rPr sz="3375" spc="148" dirty="0">
                <a:solidFill>
                  <a:schemeClr val="tx2">
                    <a:lumMod val="60000"/>
                    <a:lumOff val="40000"/>
                  </a:schemeClr>
                </a:solidFill>
                <a:latin typeface="Trebuchet MS"/>
                <a:cs typeface="Trebuchet MS"/>
              </a:rPr>
              <a:t>metode </a:t>
            </a:r>
            <a:r>
              <a:rPr sz="3375" spc="74" dirty="0">
                <a:solidFill>
                  <a:schemeClr val="tx2">
                    <a:lumMod val="60000"/>
                    <a:lumOff val="40000"/>
                  </a:schemeClr>
                </a:solidFill>
                <a:latin typeface="Trebuchet MS"/>
                <a:cs typeface="Trebuchet MS"/>
              </a:rPr>
              <a:t>penciptaan</a:t>
            </a:r>
            <a:r>
              <a:rPr sz="3375" spc="74" dirty="0">
                <a:solidFill>
                  <a:schemeClr val="tx2">
                    <a:lumMod val="60000"/>
                    <a:lumOff val="40000"/>
                  </a:schemeClr>
                </a:solidFill>
                <a:latin typeface="Arial MT"/>
                <a:cs typeface="Arial MT"/>
              </a:rPr>
              <a:t>,</a:t>
            </a:r>
            <a:r>
              <a:rPr sz="3375" spc="21" dirty="0">
                <a:solidFill>
                  <a:schemeClr val="tx2">
                    <a:lumMod val="60000"/>
                    <a:lumOff val="40000"/>
                  </a:schemeClr>
                </a:solidFill>
                <a:latin typeface="Arial MT"/>
                <a:cs typeface="Arial MT"/>
              </a:rPr>
              <a:t> </a:t>
            </a:r>
            <a:r>
              <a:rPr sz="3375" spc="174" dirty="0">
                <a:solidFill>
                  <a:schemeClr val="tx2">
                    <a:lumMod val="60000"/>
                    <a:lumOff val="40000"/>
                  </a:schemeClr>
                </a:solidFill>
                <a:latin typeface="Trebuchet MS"/>
                <a:cs typeface="Trebuchet MS"/>
              </a:rPr>
              <a:t>untuk</a:t>
            </a:r>
            <a:r>
              <a:rPr sz="3375" spc="-58" dirty="0">
                <a:solidFill>
                  <a:schemeClr val="tx2">
                    <a:lumMod val="60000"/>
                    <a:lumOff val="40000"/>
                  </a:schemeClr>
                </a:solidFill>
                <a:latin typeface="Trebuchet MS"/>
                <a:cs typeface="Trebuchet MS"/>
              </a:rPr>
              <a:t> </a:t>
            </a:r>
            <a:r>
              <a:rPr sz="3375" spc="185" dirty="0">
                <a:solidFill>
                  <a:schemeClr val="tx2">
                    <a:lumMod val="60000"/>
                    <a:lumOff val="40000"/>
                  </a:schemeClr>
                </a:solidFill>
                <a:latin typeface="Trebuchet MS"/>
                <a:cs typeface="Trebuchet MS"/>
              </a:rPr>
              <a:t>pengembangan</a:t>
            </a:r>
            <a:r>
              <a:rPr sz="3375" spc="185" dirty="0">
                <a:solidFill>
                  <a:schemeClr val="tx2">
                    <a:lumMod val="60000"/>
                    <a:lumOff val="40000"/>
                  </a:schemeClr>
                </a:solidFill>
                <a:latin typeface="Arial MT"/>
                <a:cs typeface="Arial MT"/>
              </a:rPr>
              <a:t>/ </a:t>
            </a:r>
            <a:r>
              <a:rPr sz="3375" spc="142" dirty="0">
                <a:solidFill>
                  <a:schemeClr val="tx2">
                    <a:lumMod val="60000"/>
                    <a:lumOff val="40000"/>
                  </a:schemeClr>
                </a:solidFill>
                <a:latin typeface="Trebuchet MS"/>
                <a:cs typeface="Trebuchet MS"/>
              </a:rPr>
              <a:t>penemuan</a:t>
            </a:r>
            <a:r>
              <a:rPr sz="3375" spc="142" dirty="0">
                <a:solidFill>
                  <a:schemeClr val="tx2">
                    <a:lumMod val="60000"/>
                    <a:lumOff val="40000"/>
                  </a:schemeClr>
                </a:solidFill>
                <a:latin typeface="Arial MT"/>
                <a:cs typeface="Arial MT"/>
              </a:rPr>
              <a:t>/</a:t>
            </a:r>
            <a:r>
              <a:rPr sz="3375" spc="142" dirty="0">
                <a:solidFill>
                  <a:schemeClr val="tx2">
                    <a:lumMod val="60000"/>
                    <a:lumOff val="40000"/>
                  </a:schemeClr>
                </a:solidFill>
                <a:latin typeface="Trebuchet MS"/>
                <a:cs typeface="Trebuchet MS"/>
              </a:rPr>
              <a:t>inovasi</a:t>
            </a:r>
            <a:endParaRPr sz="3375">
              <a:solidFill>
                <a:schemeClr val="tx2">
                  <a:lumMod val="60000"/>
                  <a:lumOff val="40000"/>
                </a:schemeClr>
              </a:solidFill>
              <a:latin typeface="Trebuchet MS"/>
              <a:cs typeface="Trebuchet MS"/>
            </a:endParaRPr>
          </a:p>
        </p:txBody>
      </p:sp>
      <p:sp>
        <p:nvSpPr>
          <p:cNvPr id="5" name="Freeform 4">
            <a:extLst>
              <a:ext uri="{FF2B5EF4-FFF2-40B4-BE49-F238E27FC236}">
                <a16:creationId xmlns:a16="http://schemas.microsoft.com/office/drawing/2014/main" id="{960FB549-06B5-4606-8764-774CF1F21ECB}"/>
              </a:ext>
            </a:extLst>
          </p:cNvPr>
          <p:cNvSpPr/>
          <p:nvPr/>
        </p:nvSpPr>
        <p:spPr>
          <a:xfrm>
            <a:off x="1028700" y="1359572"/>
            <a:ext cx="2857622" cy="511522"/>
          </a:xfrm>
          <a:custGeom>
            <a:avLst/>
            <a:gdLst/>
            <a:ahLst/>
            <a:cxnLst/>
            <a:rect l="l" t="t" r="r" b="b"/>
            <a:pathLst>
              <a:path w="2857622" h="511522">
                <a:moveTo>
                  <a:pt x="0" y="0"/>
                </a:moveTo>
                <a:lnTo>
                  <a:pt x="2857622" y="0"/>
                </a:lnTo>
                <a:lnTo>
                  <a:pt x="2857622" y="511522"/>
                </a:lnTo>
                <a:lnTo>
                  <a:pt x="0" y="511522"/>
                </a:lnTo>
                <a:lnTo>
                  <a:pt x="0" y="0"/>
                </a:lnTo>
                <a:close/>
              </a:path>
            </a:pathLst>
          </a:custGeom>
          <a:blipFill>
            <a:blip r:embed="rId2">
              <a:extLst>
                <a:ext uri="{96DAC541-7B7A-43D3-8B79-37D633B846F1}">
                  <asvg:svgBlip xmlns:asvg="http://schemas.microsoft.com/office/drawing/2016/SVG/main" r:embed="rId3"/>
                </a:ext>
              </a:extLst>
            </a:blip>
            <a:stretch>
              <a:fillRect r="-156" b="-206214"/>
            </a:stretch>
          </a:blipFill>
        </p:spPr>
      </p:sp>
      <p:sp>
        <p:nvSpPr>
          <p:cNvPr id="6" name="Freeform 5">
            <a:extLst>
              <a:ext uri="{FF2B5EF4-FFF2-40B4-BE49-F238E27FC236}">
                <a16:creationId xmlns:a16="http://schemas.microsoft.com/office/drawing/2014/main" id="{D86F3B5B-73BB-4956-A68B-5DF16220F71F}"/>
              </a:ext>
            </a:extLst>
          </p:cNvPr>
          <p:cNvSpPr/>
          <p:nvPr/>
        </p:nvSpPr>
        <p:spPr>
          <a:xfrm>
            <a:off x="14230617" y="8793622"/>
            <a:ext cx="2595926" cy="464678"/>
          </a:xfrm>
          <a:custGeom>
            <a:avLst/>
            <a:gdLst/>
            <a:ahLst/>
            <a:cxnLst/>
            <a:rect l="l" t="t" r="r" b="b"/>
            <a:pathLst>
              <a:path w="2595926" h="464678">
                <a:moveTo>
                  <a:pt x="0" y="0"/>
                </a:moveTo>
                <a:lnTo>
                  <a:pt x="2595926" y="0"/>
                </a:lnTo>
                <a:lnTo>
                  <a:pt x="2595926" y="464678"/>
                </a:lnTo>
                <a:lnTo>
                  <a:pt x="0" y="464678"/>
                </a:lnTo>
                <a:lnTo>
                  <a:pt x="0" y="0"/>
                </a:lnTo>
                <a:close/>
              </a:path>
            </a:pathLst>
          </a:custGeom>
          <a:blipFill>
            <a:blip r:embed="rId2">
              <a:extLst>
                <a:ext uri="{96DAC541-7B7A-43D3-8B79-37D633B846F1}">
                  <asvg:svgBlip xmlns:asvg="http://schemas.microsoft.com/office/drawing/2016/SVG/main" r:embed="rId3"/>
                </a:ext>
              </a:extLst>
            </a:blip>
            <a:stretch>
              <a:fillRect r="-156" b="-206214"/>
            </a:stretch>
          </a:blipFill>
        </p:spPr>
      </p:sp>
      <p:sp>
        <p:nvSpPr>
          <p:cNvPr id="7" name="Freeform 6">
            <a:extLst>
              <a:ext uri="{FF2B5EF4-FFF2-40B4-BE49-F238E27FC236}">
                <a16:creationId xmlns:a16="http://schemas.microsoft.com/office/drawing/2014/main" id="{37D1173C-0D27-42D7-A539-7F4A595742A8}"/>
              </a:ext>
            </a:extLst>
          </p:cNvPr>
          <p:cNvSpPr/>
          <p:nvPr/>
        </p:nvSpPr>
        <p:spPr>
          <a:xfrm>
            <a:off x="-254137" y="6803680"/>
            <a:ext cx="4562782" cy="4114800"/>
          </a:xfrm>
          <a:custGeom>
            <a:avLst/>
            <a:gdLst/>
            <a:ahLst/>
            <a:cxnLst/>
            <a:rect l="l" t="t" r="r" b="b"/>
            <a:pathLst>
              <a:path w="4562782" h="4114800">
                <a:moveTo>
                  <a:pt x="0" y="0"/>
                </a:moveTo>
                <a:lnTo>
                  <a:pt x="4562782" y="0"/>
                </a:lnTo>
                <a:lnTo>
                  <a:pt x="456278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7">
            <a:extLst>
              <a:ext uri="{FF2B5EF4-FFF2-40B4-BE49-F238E27FC236}">
                <a16:creationId xmlns:a16="http://schemas.microsoft.com/office/drawing/2014/main" id="{05CD7D4E-E89E-4C92-9BE4-F1361F99CA13}"/>
              </a:ext>
            </a:extLst>
          </p:cNvPr>
          <p:cNvSpPr/>
          <p:nvPr/>
        </p:nvSpPr>
        <p:spPr>
          <a:xfrm flipH="1" flipV="1">
            <a:off x="14027861" y="-442067"/>
            <a:ext cx="4562782" cy="4114800"/>
          </a:xfrm>
          <a:custGeom>
            <a:avLst/>
            <a:gdLst/>
            <a:ahLst/>
            <a:cxnLst/>
            <a:rect l="l" t="t" r="r" b="b"/>
            <a:pathLst>
              <a:path w="4562782" h="4114800">
                <a:moveTo>
                  <a:pt x="4562782" y="4114800"/>
                </a:moveTo>
                <a:lnTo>
                  <a:pt x="0" y="4114800"/>
                </a:lnTo>
                <a:lnTo>
                  <a:pt x="0" y="0"/>
                </a:lnTo>
                <a:lnTo>
                  <a:pt x="4562782" y="0"/>
                </a:lnTo>
                <a:lnTo>
                  <a:pt x="4562782" y="411480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29802" y="560735"/>
            <a:ext cx="8679656" cy="798837"/>
          </a:xfrm>
          <a:prstGeom prst="rect">
            <a:avLst/>
          </a:prstGeom>
        </p:spPr>
        <p:txBody>
          <a:bodyPr vert="horz" wrap="square" lIns="0" tIns="120551" rIns="0" bIns="0" rtlCol="0" anchor="ctr">
            <a:spAutoFit/>
          </a:bodyPr>
          <a:lstStyle/>
          <a:p>
            <a:pPr marL="13395">
              <a:spcBef>
                <a:spcPts val="105"/>
              </a:spcBef>
            </a:pPr>
            <a:r>
              <a:rPr spc="148" dirty="0">
                <a:solidFill>
                  <a:schemeClr val="tx2">
                    <a:lumMod val="60000"/>
                    <a:lumOff val="40000"/>
                  </a:schemeClr>
                </a:solidFill>
                <a:latin typeface="Trebuchet MS"/>
                <a:cs typeface="Trebuchet MS"/>
              </a:rPr>
              <a:t>berdasarkan</a:t>
            </a:r>
            <a:r>
              <a:rPr spc="-84" dirty="0">
                <a:solidFill>
                  <a:schemeClr val="tx2">
                    <a:lumMod val="60000"/>
                    <a:lumOff val="40000"/>
                  </a:schemeClr>
                </a:solidFill>
                <a:latin typeface="Trebuchet MS"/>
                <a:cs typeface="Trebuchet MS"/>
              </a:rPr>
              <a:t> </a:t>
            </a:r>
            <a:r>
              <a:rPr spc="158" dirty="0">
                <a:solidFill>
                  <a:schemeClr val="tx2">
                    <a:lumMod val="60000"/>
                    <a:lumOff val="40000"/>
                  </a:schemeClr>
                </a:solidFill>
              </a:rPr>
              <a:t>sifat</a:t>
            </a:r>
            <a:r>
              <a:rPr spc="-63" dirty="0">
                <a:solidFill>
                  <a:schemeClr val="tx2">
                    <a:lumMod val="60000"/>
                    <a:lumOff val="40000"/>
                  </a:schemeClr>
                </a:solidFill>
              </a:rPr>
              <a:t> </a:t>
            </a:r>
            <a:r>
              <a:rPr spc="190" dirty="0">
                <a:solidFill>
                  <a:schemeClr val="tx2">
                    <a:lumMod val="60000"/>
                    <a:lumOff val="40000"/>
                  </a:schemeClr>
                </a:solidFill>
              </a:rPr>
              <a:t>dan</a:t>
            </a:r>
            <a:r>
              <a:rPr spc="-58" dirty="0">
                <a:solidFill>
                  <a:schemeClr val="tx2">
                    <a:lumMod val="60000"/>
                    <a:lumOff val="40000"/>
                  </a:schemeClr>
                </a:solidFill>
              </a:rPr>
              <a:t> </a:t>
            </a:r>
            <a:r>
              <a:rPr spc="116" dirty="0">
                <a:solidFill>
                  <a:schemeClr val="tx2">
                    <a:lumMod val="60000"/>
                    <a:lumOff val="40000"/>
                  </a:schemeClr>
                </a:solidFill>
              </a:rPr>
              <a:t>jenis</a:t>
            </a:r>
            <a:r>
              <a:rPr spc="-63" dirty="0">
                <a:solidFill>
                  <a:schemeClr val="tx2">
                    <a:lumMod val="60000"/>
                    <a:lumOff val="40000"/>
                  </a:schemeClr>
                </a:solidFill>
              </a:rPr>
              <a:t> </a:t>
            </a:r>
            <a:r>
              <a:rPr spc="120" dirty="0">
                <a:solidFill>
                  <a:schemeClr val="tx2">
                    <a:lumMod val="60000"/>
                    <a:lumOff val="40000"/>
                  </a:schemeClr>
                </a:solidFill>
              </a:rPr>
              <a:t>data</a:t>
            </a:r>
          </a:p>
        </p:txBody>
      </p:sp>
      <p:sp>
        <p:nvSpPr>
          <p:cNvPr id="3" name="object 3"/>
          <p:cNvSpPr txBox="1"/>
          <p:nvPr/>
        </p:nvSpPr>
        <p:spPr>
          <a:xfrm>
            <a:off x="5150478" y="2056524"/>
            <a:ext cx="8238305" cy="6737098"/>
          </a:xfrm>
          <a:prstGeom prst="rect">
            <a:avLst/>
          </a:prstGeom>
        </p:spPr>
        <p:txBody>
          <a:bodyPr vert="horz" wrap="square" lIns="0" tIns="13395" rIns="0" bIns="0" rtlCol="0">
            <a:spAutoFit/>
          </a:bodyPr>
          <a:lstStyle/>
          <a:p>
            <a:pPr marL="13395" marR="435996">
              <a:lnSpc>
                <a:spcPct val="109400"/>
              </a:lnSpc>
              <a:spcBef>
                <a:spcPts val="105"/>
              </a:spcBef>
            </a:pPr>
            <a:r>
              <a:rPr sz="3375" spc="69" dirty="0">
                <a:solidFill>
                  <a:schemeClr val="tx2">
                    <a:lumMod val="60000"/>
                    <a:lumOff val="40000"/>
                  </a:schemeClr>
                </a:solidFill>
                <a:latin typeface="Trebuchet MS"/>
                <a:cs typeface="Trebuchet MS"/>
              </a:rPr>
              <a:t>penelitian</a:t>
            </a:r>
            <a:r>
              <a:rPr sz="3375" spc="-53" dirty="0">
                <a:solidFill>
                  <a:schemeClr val="tx2">
                    <a:lumMod val="60000"/>
                    <a:lumOff val="40000"/>
                  </a:schemeClr>
                </a:solidFill>
                <a:latin typeface="Trebuchet MS"/>
                <a:cs typeface="Trebuchet MS"/>
              </a:rPr>
              <a:t> </a:t>
            </a:r>
            <a:r>
              <a:rPr sz="3375" b="1" spc="169" dirty="0">
                <a:solidFill>
                  <a:schemeClr val="tx2">
                    <a:lumMod val="60000"/>
                    <a:lumOff val="40000"/>
                  </a:schemeClr>
                </a:solidFill>
                <a:latin typeface="Trebuchet MS"/>
                <a:cs typeface="Trebuchet MS"/>
              </a:rPr>
              <a:t>opini</a:t>
            </a:r>
            <a:r>
              <a:rPr sz="3375" b="1" spc="-53" dirty="0">
                <a:solidFill>
                  <a:schemeClr val="tx2">
                    <a:lumMod val="60000"/>
                    <a:lumOff val="40000"/>
                  </a:schemeClr>
                </a:solidFill>
                <a:latin typeface="Trebuchet MS"/>
                <a:cs typeface="Trebuchet MS"/>
              </a:rPr>
              <a:t> </a:t>
            </a:r>
            <a:r>
              <a:rPr sz="3375" b="1" spc="137" dirty="0">
                <a:solidFill>
                  <a:schemeClr val="tx2">
                    <a:lumMod val="60000"/>
                    <a:lumOff val="40000"/>
                  </a:schemeClr>
                </a:solidFill>
                <a:latin typeface="Arial"/>
                <a:cs typeface="Arial"/>
              </a:rPr>
              <a:t>(</a:t>
            </a:r>
            <a:r>
              <a:rPr sz="3375" b="1" spc="137" dirty="0">
                <a:solidFill>
                  <a:schemeClr val="tx2">
                    <a:lumMod val="60000"/>
                    <a:lumOff val="40000"/>
                  </a:schemeClr>
                </a:solidFill>
                <a:latin typeface="Trebuchet MS"/>
                <a:cs typeface="Trebuchet MS"/>
              </a:rPr>
              <a:t>opinion</a:t>
            </a:r>
            <a:r>
              <a:rPr sz="3375" b="1" spc="-53" dirty="0">
                <a:solidFill>
                  <a:schemeClr val="tx2">
                    <a:lumMod val="60000"/>
                    <a:lumOff val="40000"/>
                  </a:schemeClr>
                </a:solidFill>
                <a:latin typeface="Trebuchet MS"/>
                <a:cs typeface="Trebuchet MS"/>
              </a:rPr>
              <a:t> </a:t>
            </a:r>
            <a:r>
              <a:rPr sz="3375" b="1" spc="63" dirty="0">
                <a:solidFill>
                  <a:schemeClr val="tx2">
                    <a:lumMod val="60000"/>
                    <a:lumOff val="40000"/>
                  </a:schemeClr>
                </a:solidFill>
                <a:latin typeface="Trebuchet MS"/>
                <a:cs typeface="Trebuchet MS"/>
              </a:rPr>
              <a:t>research</a:t>
            </a:r>
            <a:r>
              <a:rPr sz="3375" b="1" spc="63" dirty="0">
                <a:solidFill>
                  <a:schemeClr val="tx2">
                    <a:lumMod val="60000"/>
                    <a:lumOff val="40000"/>
                  </a:schemeClr>
                </a:solidFill>
                <a:latin typeface="Arial"/>
                <a:cs typeface="Arial"/>
              </a:rPr>
              <a:t>)</a:t>
            </a:r>
            <a:r>
              <a:rPr sz="3375" spc="63" dirty="0">
                <a:solidFill>
                  <a:schemeClr val="tx2">
                    <a:lumMod val="60000"/>
                    <a:lumOff val="40000"/>
                  </a:schemeClr>
                </a:solidFill>
                <a:latin typeface="Arial MT"/>
                <a:cs typeface="Arial MT"/>
              </a:rPr>
              <a:t>: </a:t>
            </a:r>
            <a:r>
              <a:rPr sz="3375" spc="69" dirty="0">
                <a:solidFill>
                  <a:schemeClr val="tx2">
                    <a:lumMod val="60000"/>
                    <a:lumOff val="40000"/>
                  </a:schemeClr>
                </a:solidFill>
                <a:latin typeface="Trebuchet MS"/>
                <a:cs typeface="Trebuchet MS"/>
              </a:rPr>
              <a:t>penelitian</a:t>
            </a:r>
            <a:r>
              <a:rPr sz="3375" spc="-74" dirty="0">
                <a:solidFill>
                  <a:schemeClr val="tx2">
                    <a:lumMod val="60000"/>
                    <a:lumOff val="40000"/>
                  </a:schemeClr>
                </a:solidFill>
                <a:latin typeface="Trebuchet MS"/>
                <a:cs typeface="Trebuchet MS"/>
              </a:rPr>
              <a:t> </a:t>
            </a:r>
            <a:r>
              <a:rPr sz="3375" spc="100" dirty="0">
                <a:solidFill>
                  <a:schemeClr val="tx2">
                    <a:lumMod val="60000"/>
                    <a:lumOff val="40000"/>
                  </a:schemeClr>
                </a:solidFill>
                <a:latin typeface="Trebuchet MS"/>
                <a:cs typeface="Trebuchet MS"/>
              </a:rPr>
              <a:t>terhadap</a:t>
            </a:r>
            <a:r>
              <a:rPr sz="3375" spc="-69" dirty="0">
                <a:solidFill>
                  <a:schemeClr val="tx2">
                    <a:lumMod val="60000"/>
                    <a:lumOff val="40000"/>
                  </a:schemeClr>
                </a:solidFill>
                <a:latin typeface="Trebuchet MS"/>
                <a:cs typeface="Trebuchet MS"/>
              </a:rPr>
              <a:t> </a:t>
            </a:r>
            <a:r>
              <a:rPr sz="3375" spc="179" dirty="0">
                <a:solidFill>
                  <a:schemeClr val="tx2">
                    <a:lumMod val="60000"/>
                    <a:lumOff val="40000"/>
                  </a:schemeClr>
                </a:solidFill>
                <a:latin typeface="Trebuchet MS"/>
                <a:cs typeface="Trebuchet MS"/>
              </a:rPr>
              <a:t>pandangan</a:t>
            </a:r>
            <a:r>
              <a:rPr sz="3375" spc="179" dirty="0">
                <a:solidFill>
                  <a:schemeClr val="tx2">
                    <a:lumMod val="60000"/>
                    <a:lumOff val="40000"/>
                  </a:schemeClr>
                </a:solidFill>
                <a:latin typeface="Arial MT"/>
                <a:cs typeface="Arial MT"/>
              </a:rPr>
              <a:t>/ </a:t>
            </a:r>
            <a:r>
              <a:rPr sz="3375" spc="127" dirty="0">
                <a:solidFill>
                  <a:schemeClr val="tx2">
                    <a:lumMod val="60000"/>
                    <a:lumOff val="40000"/>
                  </a:schemeClr>
                </a:solidFill>
                <a:latin typeface="Trebuchet MS"/>
                <a:cs typeface="Trebuchet MS"/>
              </a:rPr>
              <a:t>pendapat</a:t>
            </a:r>
            <a:r>
              <a:rPr sz="3375" spc="-74" dirty="0">
                <a:solidFill>
                  <a:schemeClr val="tx2">
                    <a:lumMod val="60000"/>
                    <a:lumOff val="40000"/>
                  </a:schemeClr>
                </a:solidFill>
                <a:latin typeface="Trebuchet MS"/>
                <a:cs typeface="Trebuchet MS"/>
              </a:rPr>
              <a:t> </a:t>
            </a:r>
            <a:r>
              <a:rPr sz="3375" spc="195" dirty="0">
                <a:solidFill>
                  <a:schemeClr val="tx2">
                    <a:lumMod val="60000"/>
                    <a:lumOff val="40000"/>
                  </a:schemeClr>
                </a:solidFill>
                <a:latin typeface="Trebuchet MS"/>
                <a:cs typeface="Trebuchet MS"/>
              </a:rPr>
              <a:t>orang</a:t>
            </a:r>
            <a:r>
              <a:rPr sz="3375" spc="-69" dirty="0">
                <a:solidFill>
                  <a:schemeClr val="tx2">
                    <a:lumMod val="60000"/>
                    <a:lumOff val="40000"/>
                  </a:schemeClr>
                </a:solidFill>
                <a:latin typeface="Trebuchet MS"/>
                <a:cs typeface="Trebuchet MS"/>
              </a:rPr>
              <a:t> </a:t>
            </a:r>
            <a:r>
              <a:rPr sz="3375" spc="84" dirty="0">
                <a:solidFill>
                  <a:schemeClr val="tx2">
                    <a:lumMod val="60000"/>
                    <a:lumOff val="40000"/>
                  </a:schemeClr>
                </a:solidFill>
                <a:latin typeface="Arial MT"/>
                <a:cs typeface="Arial MT"/>
              </a:rPr>
              <a:t>(</a:t>
            </a:r>
            <a:r>
              <a:rPr sz="3375" spc="84" dirty="0">
                <a:solidFill>
                  <a:schemeClr val="tx2">
                    <a:lumMod val="60000"/>
                    <a:lumOff val="40000"/>
                  </a:schemeClr>
                </a:solidFill>
                <a:latin typeface="Trebuchet MS"/>
                <a:cs typeface="Trebuchet MS"/>
              </a:rPr>
              <a:t>responden</a:t>
            </a:r>
            <a:r>
              <a:rPr sz="3375" spc="84" dirty="0">
                <a:solidFill>
                  <a:schemeClr val="tx2">
                    <a:lumMod val="60000"/>
                    <a:lumOff val="40000"/>
                  </a:schemeClr>
                </a:solidFill>
                <a:latin typeface="Arial MT"/>
                <a:cs typeface="Arial MT"/>
              </a:rPr>
              <a:t>)</a:t>
            </a:r>
            <a:r>
              <a:rPr sz="3375" spc="16" dirty="0">
                <a:solidFill>
                  <a:schemeClr val="tx2">
                    <a:lumMod val="60000"/>
                    <a:lumOff val="40000"/>
                  </a:schemeClr>
                </a:solidFill>
                <a:latin typeface="Arial MT"/>
                <a:cs typeface="Arial MT"/>
              </a:rPr>
              <a:t> </a:t>
            </a:r>
            <a:r>
              <a:rPr sz="3375" spc="90" dirty="0">
                <a:solidFill>
                  <a:schemeClr val="tx2">
                    <a:lumMod val="60000"/>
                    <a:lumOff val="40000"/>
                  </a:schemeClr>
                </a:solidFill>
                <a:latin typeface="Trebuchet MS"/>
                <a:cs typeface="Trebuchet MS"/>
              </a:rPr>
              <a:t>terhadap </a:t>
            </a:r>
            <a:r>
              <a:rPr sz="3375" spc="153" dirty="0">
                <a:solidFill>
                  <a:schemeClr val="tx2">
                    <a:lumMod val="60000"/>
                    <a:lumOff val="40000"/>
                  </a:schemeClr>
                </a:solidFill>
                <a:latin typeface="Trebuchet MS"/>
                <a:cs typeface="Trebuchet MS"/>
              </a:rPr>
              <a:t>masalah</a:t>
            </a:r>
            <a:r>
              <a:rPr sz="3375" spc="-63" dirty="0">
                <a:solidFill>
                  <a:schemeClr val="tx2">
                    <a:lumMod val="60000"/>
                    <a:lumOff val="40000"/>
                  </a:schemeClr>
                </a:solidFill>
                <a:latin typeface="Trebuchet MS"/>
                <a:cs typeface="Trebuchet MS"/>
              </a:rPr>
              <a:t> </a:t>
            </a:r>
            <a:r>
              <a:rPr sz="3375" spc="-11" dirty="0">
                <a:solidFill>
                  <a:schemeClr val="tx2">
                    <a:lumMod val="60000"/>
                    <a:lumOff val="40000"/>
                  </a:schemeClr>
                </a:solidFill>
                <a:latin typeface="Trebuchet MS"/>
                <a:cs typeface="Trebuchet MS"/>
              </a:rPr>
              <a:t>tertentu</a:t>
            </a:r>
            <a:r>
              <a:rPr sz="3375" spc="-11" dirty="0">
                <a:solidFill>
                  <a:schemeClr val="tx2">
                    <a:lumMod val="60000"/>
                    <a:lumOff val="40000"/>
                  </a:schemeClr>
                </a:solidFill>
                <a:latin typeface="Arial MT"/>
                <a:cs typeface="Arial MT"/>
              </a:rPr>
              <a:t>.</a:t>
            </a:r>
            <a:endParaRPr sz="3375" dirty="0">
              <a:solidFill>
                <a:schemeClr val="tx2">
                  <a:lumMod val="60000"/>
                  <a:lumOff val="40000"/>
                </a:schemeClr>
              </a:solidFill>
              <a:latin typeface="Arial MT"/>
              <a:cs typeface="Arial MT"/>
            </a:endParaRPr>
          </a:p>
          <a:p>
            <a:pPr marL="13395" marR="5358">
              <a:lnSpc>
                <a:spcPct val="109400"/>
              </a:lnSpc>
              <a:spcBef>
                <a:spcPts val="2104"/>
              </a:spcBef>
            </a:pPr>
            <a:r>
              <a:rPr sz="3375" spc="69" dirty="0">
                <a:solidFill>
                  <a:schemeClr val="tx2">
                    <a:lumMod val="60000"/>
                    <a:lumOff val="40000"/>
                  </a:schemeClr>
                </a:solidFill>
                <a:latin typeface="Trebuchet MS"/>
                <a:cs typeface="Trebuchet MS"/>
              </a:rPr>
              <a:t>penelitian</a:t>
            </a:r>
            <a:r>
              <a:rPr sz="3375" spc="-69" dirty="0">
                <a:solidFill>
                  <a:schemeClr val="tx2">
                    <a:lumMod val="60000"/>
                    <a:lumOff val="40000"/>
                  </a:schemeClr>
                </a:solidFill>
                <a:latin typeface="Trebuchet MS"/>
                <a:cs typeface="Trebuchet MS"/>
              </a:rPr>
              <a:t> </a:t>
            </a:r>
            <a:r>
              <a:rPr sz="3375" b="1" spc="195" dirty="0">
                <a:solidFill>
                  <a:schemeClr val="tx2">
                    <a:lumMod val="60000"/>
                    <a:lumOff val="40000"/>
                  </a:schemeClr>
                </a:solidFill>
                <a:latin typeface="Trebuchet MS"/>
                <a:cs typeface="Trebuchet MS"/>
              </a:rPr>
              <a:t>empiris</a:t>
            </a:r>
            <a:r>
              <a:rPr sz="3375" b="1" spc="-53" dirty="0">
                <a:solidFill>
                  <a:schemeClr val="tx2">
                    <a:lumMod val="60000"/>
                    <a:lumOff val="40000"/>
                  </a:schemeClr>
                </a:solidFill>
                <a:latin typeface="Trebuchet MS"/>
                <a:cs typeface="Trebuchet MS"/>
              </a:rPr>
              <a:t> </a:t>
            </a:r>
            <a:r>
              <a:rPr sz="3375" b="1" spc="95" dirty="0">
                <a:solidFill>
                  <a:schemeClr val="tx2">
                    <a:lumMod val="60000"/>
                    <a:lumOff val="40000"/>
                  </a:schemeClr>
                </a:solidFill>
                <a:latin typeface="Arial"/>
                <a:cs typeface="Arial"/>
              </a:rPr>
              <a:t>(</a:t>
            </a:r>
            <a:r>
              <a:rPr sz="3375" b="1" spc="95" dirty="0">
                <a:solidFill>
                  <a:schemeClr val="tx2">
                    <a:lumMod val="60000"/>
                    <a:lumOff val="40000"/>
                  </a:schemeClr>
                </a:solidFill>
                <a:latin typeface="Trebuchet MS"/>
                <a:cs typeface="Trebuchet MS"/>
              </a:rPr>
              <a:t>emprical</a:t>
            </a:r>
            <a:r>
              <a:rPr sz="3375" b="1" spc="-58" dirty="0">
                <a:solidFill>
                  <a:schemeClr val="tx2">
                    <a:lumMod val="60000"/>
                    <a:lumOff val="40000"/>
                  </a:schemeClr>
                </a:solidFill>
                <a:latin typeface="Trebuchet MS"/>
                <a:cs typeface="Trebuchet MS"/>
              </a:rPr>
              <a:t> </a:t>
            </a:r>
            <a:r>
              <a:rPr sz="3375" b="1" spc="63" dirty="0">
                <a:solidFill>
                  <a:schemeClr val="tx2">
                    <a:lumMod val="60000"/>
                    <a:lumOff val="40000"/>
                  </a:schemeClr>
                </a:solidFill>
                <a:latin typeface="Trebuchet MS"/>
                <a:cs typeface="Trebuchet MS"/>
              </a:rPr>
              <a:t>research</a:t>
            </a:r>
            <a:r>
              <a:rPr sz="3375" b="1" spc="63" dirty="0">
                <a:solidFill>
                  <a:schemeClr val="tx2">
                    <a:lumMod val="60000"/>
                    <a:lumOff val="40000"/>
                  </a:schemeClr>
                </a:solidFill>
                <a:latin typeface="Arial"/>
                <a:cs typeface="Arial"/>
              </a:rPr>
              <a:t>)</a:t>
            </a:r>
            <a:r>
              <a:rPr sz="3375" spc="63" dirty="0">
                <a:solidFill>
                  <a:schemeClr val="tx2">
                    <a:lumMod val="60000"/>
                    <a:lumOff val="40000"/>
                  </a:schemeClr>
                </a:solidFill>
                <a:latin typeface="Arial MT"/>
                <a:cs typeface="Arial MT"/>
              </a:rPr>
              <a:t>: </a:t>
            </a:r>
            <a:r>
              <a:rPr sz="3375" spc="69" dirty="0">
                <a:solidFill>
                  <a:schemeClr val="tx2">
                    <a:lumMod val="60000"/>
                    <a:lumOff val="40000"/>
                  </a:schemeClr>
                </a:solidFill>
                <a:latin typeface="Trebuchet MS"/>
                <a:cs typeface="Trebuchet MS"/>
              </a:rPr>
              <a:t>penelitian</a:t>
            </a:r>
            <a:r>
              <a:rPr sz="3375" spc="-69" dirty="0">
                <a:solidFill>
                  <a:schemeClr val="tx2">
                    <a:lumMod val="60000"/>
                    <a:lumOff val="40000"/>
                  </a:schemeClr>
                </a:solidFill>
                <a:latin typeface="Trebuchet MS"/>
                <a:cs typeface="Trebuchet MS"/>
              </a:rPr>
              <a:t> </a:t>
            </a:r>
            <a:r>
              <a:rPr sz="3375" spc="100" dirty="0">
                <a:solidFill>
                  <a:schemeClr val="tx2">
                    <a:lumMod val="60000"/>
                    <a:lumOff val="40000"/>
                  </a:schemeClr>
                </a:solidFill>
                <a:latin typeface="Trebuchet MS"/>
                <a:cs typeface="Trebuchet MS"/>
              </a:rPr>
              <a:t>terhadap</a:t>
            </a:r>
            <a:r>
              <a:rPr sz="3375" spc="-69" dirty="0">
                <a:solidFill>
                  <a:schemeClr val="tx2">
                    <a:lumMod val="60000"/>
                    <a:lumOff val="40000"/>
                  </a:schemeClr>
                </a:solidFill>
                <a:latin typeface="Trebuchet MS"/>
                <a:cs typeface="Trebuchet MS"/>
              </a:rPr>
              <a:t> </a:t>
            </a:r>
            <a:r>
              <a:rPr sz="3375" spc="58" dirty="0">
                <a:solidFill>
                  <a:schemeClr val="tx2">
                    <a:lumMod val="60000"/>
                    <a:lumOff val="40000"/>
                  </a:schemeClr>
                </a:solidFill>
                <a:latin typeface="Trebuchet MS"/>
                <a:cs typeface="Trebuchet MS"/>
              </a:rPr>
              <a:t>fakta</a:t>
            </a:r>
            <a:r>
              <a:rPr sz="3375" spc="-69" dirty="0">
                <a:solidFill>
                  <a:schemeClr val="tx2">
                    <a:lumMod val="60000"/>
                    <a:lumOff val="40000"/>
                  </a:schemeClr>
                </a:solidFill>
                <a:latin typeface="Trebuchet MS"/>
                <a:cs typeface="Trebuchet MS"/>
              </a:rPr>
              <a:t> </a:t>
            </a:r>
            <a:r>
              <a:rPr sz="3375" spc="132" dirty="0">
                <a:solidFill>
                  <a:schemeClr val="tx2">
                    <a:lumMod val="60000"/>
                    <a:lumOff val="40000"/>
                  </a:schemeClr>
                </a:solidFill>
                <a:latin typeface="Trebuchet MS"/>
                <a:cs typeface="Trebuchet MS"/>
              </a:rPr>
              <a:t>empiris </a:t>
            </a:r>
            <a:r>
              <a:rPr sz="3375" spc="148" dirty="0">
                <a:solidFill>
                  <a:schemeClr val="tx2">
                    <a:lumMod val="60000"/>
                    <a:lumOff val="40000"/>
                  </a:schemeClr>
                </a:solidFill>
                <a:latin typeface="Trebuchet MS"/>
                <a:cs typeface="Trebuchet MS"/>
              </a:rPr>
              <a:t>berdasarkan</a:t>
            </a:r>
            <a:r>
              <a:rPr sz="3375" spc="-63" dirty="0">
                <a:solidFill>
                  <a:schemeClr val="tx2">
                    <a:lumMod val="60000"/>
                    <a:lumOff val="40000"/>
                  </a:schemeClr>
                </a:solidFill>
                <a:latin typeface="Trebuchet MS"/>
                <a:cs typeface="Trebuchet MS"/>
              </a:rPr>
              <a:t> </a:t>
            </a:r>
            <a:r>
              <a:rPr sz="3375" spc="148" dirty="0">
                <a:solidFill>
                  <a:schemeClr val="tx2">
                    <a:lumMod val="60000"/>
                    <a:lumOff val="40000"/>
                  </a:schemeClr>
                </a:solidFill>
                <a:latin typeface="Trebuchet MS"/>
                <a:cs typeface="Trebuchet MS"/>
              </a:rPr>
              <a:t>observasi</a:t>
            </a:r>
            <a:r>
              <a:rPr sz="3375" spc="148" dirty="0">
                <a:solidFill>
                  <a:schemeClr val="tx2">
                    <a:lumMod val="60000"/>
                    <a:lumOff val="40000"/>
                  </a:schemeClr>
                </a:solidFill>
                <a:latin typeface="Arial MT"/>
                <a:cs typeface="Arial MT"/>
              </a:rPr>
              <a:t>/</a:t>
            </a:r>
            <a:r>
              <a:rPr sz="3375" spc="42" dirty="0">
                <a:solidFill>
                  <a:schemeClr val="tx2">
                    <a:lumMod val="60000"/>
                    <a:lumOff val="40000"/>
                  </a:schemeClr>
                </a:solidFill>
                <a:latin typeface="Arial MT"/>
                <a:cs typeface="Arial MT"/>
              </a:rPr>
              <a:t> </a:t>
            </a:r>
            <a:r>
              <a:rPr sz="3375" spc="137" dirty="0">
                <a:solidFill>
                  <a:schemeClr val="tx2">
                    <a:lumMod val="60000"/>
                    <a:lumOff val="40000"/>
                  </a:schemeClr>
                </a:solidFill>
                <a:latin typeface="Trebuchet MS"/>
                <a:cs typeface="Trebuchet MS"/>
              </a:rPr>
              <a:t>pengamatan</a:t>
            </a:r>
            <a:r>
              <a:rPr sz="3375" spc="137" dirty="0">
                <a:solidFill>
                  <a:schemeClr val="tx2">
                    <a:lumMod val="60000"/>
                    <a:lumOff val="40000"/>
                  </a:schemeClr>
                </a:solidFill>
                <a:latin typeface="Arial MT"/>
                <a:cs typeface="Arial MT"/>
              </a:rPr>
              <a:t>/ </a:t>
            </a:r>
            <a:r>
              <a:rPr sz="3375" spc="153" dirty="0">
                <a:solidFill>
                  <a:schemeClr val="tx2">
                    <a:lumMod val="60000"/>
                    <a:lumOff val="40000"/>
                  </a:schemeClr>
                </a:solidFill>
                <a:latin typeface="Trebuchet MS"/>
                <a:cs typeface="Trebuchet MS"/>
              </a:rPr>
              <a:t>pengalaman</a:t>
            </a:r>
            <a:endParaRPr sz="3375" dirty="0">
              <a:solidFill>
                <a:schemeClr val="tx2">
                  <a:lumMod val="60000"/>
                  <a:lumOff val="40000"/>
                </a:schemeClr>
              </a:solidFill>
              <a:latin typeface="Trebuchet MS"/>
              <a:cs typeface="Trebuchet MS"/>
            </a:endParaRPr>
          </a:p>
          <a:p>
            <a:pPr marL="13395" marR="721974">
              <a:lnSpc>
                <a:spcPct val="109400"/>
              </a:lnSpc>
              <a:spcBef>
                <a:spcPts val="2109"/>
              </a:spcBef>
            </a:pPr>
            <a:r>
              <a:rPr sz="3375" spc="69" dirty="0">
                <a:solidFill>
                  <a:schemeClr val="tx2">
                    <a:lumMod val="60000"/>
                    <a:lumOff val="40000"/>
                  </a:schemeClr>
                </a:solidFill>
                <a:latin typeface="Trebuchet MS"/>
                <a:cs typeface="Trebuchet MS"/>
              </a:rPr>
              <a:t>penelitian</a:t>
            </a:r>
            <a:r>
              <a:rPr sz="3375" spc="-53" dirty="0">
                <a:solidFill>
                  <a:schemeClr val="tx2">
                    <a:lumMod val="60000"/>
                    <a:lumOff val="40000"/>
                  </a:schemeClr>
                </a:solidFill>
                <a:latin typeface="Trebuchet MS"/>
                <a:cs typeface="Trebuchet MS"/>
              </a:rPr>
              <a:t> </a:t>
            </a:r>
            <a:r>
              <a:rPr sz="3375" b="1" spc="206" dirty="0">
                <a:solidFill>
                  <a:schemeClr val="tx2">
                    <a:lumMod val="60000"/>
                    <a:lumOff val="40000"/>
                  </a:schemeClr>
                </a:solidFill>
                <a:latin typeface="Trebuchet MS"/>
                <a:cs typeface="Trebuchet MS"/>
              </a:rPr>
              <a:t>arsip</a:t>
            </a:r>
            <a:r>
              <a:rPr sz="3375" b="1" spc="-53" dirty="0">
                <a:solidFill>
                  <a:schemeClr val="tx2">
                    <a:lumMod val="60000"/>
                    <a:lumOff val="40000"/>
                  </a:schemeClr>
                </a:solidFill>
                <a:latin typeface="Trebuchet MS"/>
                <a:cs typeface="Trebuchet MS"/>
              </a:rPr>
              <a:t> </a:t>
            </a:r>
            <a:r>
              <a:rPr sz="3375" b="1" spc="95" dirty="0">
                <a:solidFill>
                  <a:schemeClr val="tx2">
                    <a:lumMod val="60000"/>
                    <a:lumOff val="40000"/>
                  </a:schemeClr>
                </a:solidFill>
                <a:latin typeface="Arial"/>
                <a:cs typeface="Arial"/>
              </a:rPr>
              <a:t>(</a:t>
            </a:r>
            <a:r>
              <a:rPr sz="3375" b="1" spc="95" dirty="0">
                <a:solidFill>
                  <a:schemeClr val="tx2">
                    <a:lumMod val="60000"/>
                    <a:lumOff val="40000"/>
                  </a:schemeClr>
                </a:solidFill>
                <a:latin typeface="Trebuchet MS"/>
                <a:cs typeface="Trebuchet MS"/>
              </a:rPr>
              <a:t>archival</a:t>
            </a:r>
            <a:r>
              <a:rPr sz="3375" b="1" spc="-47" dirty="0">
                <a:solidFill>
                  <a:schemeClr val="tx2">
                    <a:lumMod val="60000"/>
                    <a:lumOff val="40000"/>
                  </a:schemeClr>
                </a:solidFill>
                <a:latin typeface="Trebuchet MS"/>
                <a:cs typeface="Trebuchet MS"/>
              </a:rPr>
              <a:t> </a:t>
            </a:r>
            <a:r>
              <a:rPr sz="3375" b="1" spc="63" dirty="0">
                <a:solidFill>
                  <a:schemeClr val="tx2">
                    <a:lumMod val="60000"/>
                    <a:lumOff val="40000"/>
                  </a:schemeClr>
                </a:solidFill>
                <a:latin typeface="Trebuchet MS"/>
                <a:cs typeface="Trebuchet MS"/>
              </a:rPr>
              <a:t>research</a:t>
            </a:r>
            <a:r>
              <a:rPr sz="3375" b="1" spc="63" dirty="0">
                <a:solidFill>
                  <a:schemeClr val="tx2">
                    <a:lumMod val="60000"/>
                    <a:lumOff val="40000"/>
                  </a:schemeClr>
                </a:solidFill>
                <a:latin typeface="Arial"/>
                <a:cs typeface="Arial"/>
              </a:rPr>
              <a:t>)</a:t>
            </a:r>
            <a:r>
              <a:rPr sz="3375" spc="63" dirty="0">
                <a:solidFill>
                  <a:schemeClr val="tx2">
                    <a:lumMod val="60000"/>
                    <a:lumOff val="40000"/>
                  </a:schemeClr>
                </a:solidFill>
                <a:latin typeface="Arial MT"/>
                <a:cs typeface="Arial MT"/>
              </a:rPr>
              <a:t>: </a:t>
            </a:r>
            <a:r>
              <a:rPr sz="3375" spc="69" dirty="0">
                <a:solidFill>
                  <a:schemeClr val="tx2">
                    <a:lumMod val="60000"/>
                    <a:lumOff val="40000"/>
                  </a:schemeClr>
                </a:solidFill>
                <a:latin typeface="Trebuchet MS"/>
                <a:cs typeface="Trebuchet MS"/>
              </a:rPr>
              <a:t>penelitian</a:t>
            </a:r>
            <a:r>
              <a:rPr sz="3375" spc="-69" dirty="0">
                <a:solidFill>
                  <a:schemeClr val="tx2">
                    <a:lumMod val="60000"/>
                    <a:lumOff val="40000"/>
                  </a:schemeClr>
                </a:solidFill>
                <a:latin typeface="Trebuchet MS"/>
                <a:cs typeface="Trebuchet MS"/>
              </a:rPr>
              <a:t> </a:t>
            </a:r>
            <a:r>
              <a:rPr sz="3375" spc="100" dirty="0">
                <a:solidFill>
                  <a:schemeClr val="tx2">
                    <a:lumMod val="60000"/>
                    <a:lumOff val="40000"/>
                  </a:schemeClr>
                </a:solidFill>
                <a:latin typeface="Trebuchet MS"/>
                <a:cs typeface="Trebuchet MS"/>
              </a:rPr>
              <a:t>terhadap</a:t>
            </a:r>
            <a:r>
              <a:rPr sz="3375" spc="-69" dirty="0">
                <a:solidFill>
                  <a:schemeClr val="tx2">
                    <a:lumMod val="60000"/>
                    <a:lumOff val="40000"/>
                  </a:schemeClr>
                </a:solidFill>
                <a:latin typeface="Trebuchet MS"/>
                <a:cs typeface="Trebuchet MS"/>
              </a:rPr>
              <a:t> </a:t>
            </a:r>
            <a:r>
              <a:rPr sz="3375" spc="58" dirty="0">
                <a:solidFill>
                  <a:schemeClr val="tx2">
                    <a:lumMod val="60000"/>
                    <a:lumOff val="40000"/>
                  </a:schemeClr>
                </a:solidFill>
                <a:latin typeface="Trebuchet MS"/>
                <a:cs typeface="Trebuchet MS"/>
              </a:rPr>
              <a:t>fakta</a:t>
            </a:r>
            <a:r>
              <a:rPr sz="3375" spc="-69" dirty="0">
                <a:solidFill>
                  <a:schemeClr val="tx2">
                    <a:lumMod val="60000"/>
                    <a:lumOff val="40000"/>
                  </a:schemeClr>
                </a:solidFill>
                <a:latin typeface="Trebuchet MS"/>
                <a:cs typeface="Trebuchet MS"/>
              </a:rPr>
              <a:t> </a:t>
            </a:r>
            <a:r>
              <a:rPr sz="3375" spc="42" dirty="0">
                <a:solidFill>
                  <a:schemeClr val="tx2">
                    <a:lumMod val="60000"/>
                    <a:lumOff val="40000"/>
                  </a:schemeClr>
                </a:solidFill>
                <a:latin typeface="Trebuchet MS"/>
                <a:cs typeface="Trebuchet MS"/>
              </a:rPr>
              <a:t>tertulis </a:t>
            </a:r>
            <a:r>
              <a:rPr sz="3375" spc="105" dirty="0">
                <a:solidFill>
                  <a:schemeClr val="tx2">
                    <a:lumMod val="60000"/>
                    <a:lumOff val="40000"/>
                  </a:schemeClr>
                </a:solidFill>
                <a:latin typeface="Arial MT"/>
                <a:cs typeface="Arial MT"/>
              </a:rPr>
              <a:t>(</a:t>
            </a:r>
            <a:r>
              <a:rPr sz="3375" spc="105" dirty="0">
                <a:solidFill>
                  <a:schemeClr val="tx2">
                    <a:lumMod val="60000"/>
                    <a:lumOff val="40000"/>
                  </a:schemeClr>
                </a:solidFill>
                <a:latin typeface="Trebuchet MS"/>
                <a:cs typeface="Trebuchet MS"/>
              </a:rPr>
              <a:t>dokumen</a:t>
            </a:r>
            <a:r>
              <a:rPr sz="3375" spc="105" dirty="0">
                <a:solidFill>
                  <a:schemeClr val="tx2">
                    <a:lumMod val="60000"/>
                    <a:lumOff val="40000"/>
                  </a:schemeClr>
                </a:solidFill>
                <a:latin typeface="Arial MT"/>
                <a:cs typeface="Arial MT"/>
              </a:rPr>
              <a:t>)</a:t>
            </a:r>
            <a:r>
              <a:rPr sz="3375" spc="5" dirty="0">
                <a:solidFill>
                  <a:schemeClr val="tx2">
                    <a:lumMod val="60000"/>
                    <a:lumOff val="40000"/>
                  </a:schemeClr>
                </a:solidFill>
                <a:latin typeface="Arial MT"/>
                <a:cs typeface="Arial MT"/>
              </a:rPr>
              <a:t> </a:t>
            </a:r>
            <a:r>
              <a:rPr sz="3375" spc="137" dirty="0">
                <a:solidFill>
                  <a:schemeClr val="tx2">
                    <a:lumMod val="60000"/>
                    <a:lumOff val="40000"/>
                  </a:schemeClr>
                </a:solidFill>
                <a:latin typeface="Trebuchet MS"/>
                <a:cs typeface="Trebuchet MS"/>
              </a:rPr>
              <a:t>berupa</a:t>
            </a:r>
            <a:r>
              <a:rPr sz="3375" spc="-74" dirty="0">
                <a:solidFill>
                  <a:schemeClr val="tx2">
                    <a:lumMod val="60000"/>
                    <a:lumOff val="40000"/>
                  </a:schemeClr>
                </a:solidFill>
                <a:latin typeface="Trebuchet MS"/>
                <a:cs typeface="Trebuchet MS"/>
              </a:rPr>
              <a:t> </a:t>
            </a:r>
            <a:r>
              <a:rPr sz="3375" spc="137" dirty="0">
                <a:solidFill>
                  <a:schemeClr val="tx2">
                    <a:lumMod val="60000"/>
                    <a:lumOff val="40000"/>
                  </a:schemeClr>
                </a:solidFill>
                <a:latin typeface="Trebuchet MS"/>
                <a:cs typeface="Trebuchet MS"/>
              </a:rPr>
              <a:t>arsip</a:t>
            </a:r>
            <a:r>
              <a:rPr sz="3375" spc="-58" dirty="0">
                <a:solidFill>
                  <a:schemeClr val="tx2">
                    <a:lumMod val="60000"/>
                    <a:lumOff val="40000"/>
                  </a:schemeClr>
                </a:solidFill>
                <a:latin typeface="Trebuchet MS"/>
                <a:cs typeface="Trebuchet MS"/>
              </a:rPr>
              <a:t> </a:t>
            </a:r>
            <a:r>
              <a:rPr sz="3375" spc="47" dirty="0">
                <a:solidFill>
                  <a:schemeClr val="tx2">
                    <a:lumMod val="60000"/>
                    <a:lumOff val="40000"/>
                  </a:schemeClr>
                </a:solidFill>
                <a:latin typeface="Trebuchet MS"/>
                <a:cs typeface="Trebuchet MS"/>
              </a:rPr>
              <a:t>data</a:t>
            </a:r>
            <a:endParaRPr sz="3375" dirty="0">
              <a:solidFill>
                <a:schemeClr val="tx2">
                  <a:lumMod val="60000"/>
                  <a:lumOff val="40000"/>
                </a:schemeClr>
              </a:solidFill>
              <a:latin typeface="Trebuchet MS"/>
              <a:cs typeface="Trebuchet MS"/>
            </a:endParaRPr>
          </a:p>
        </p:txBody>
      </p:sp>
      <p:sp>
        <p:nvSpPr>
          <p:cNvPr id="5" name="Freeform 4">
            <a:extLst>
              <a:ext uri="{FF2B5EF4-FFF2-40B4-BE49-F238E27FC236}">
                <a16:creationId xmlns:a16="http://schemas.microsoft.com/office/drawing/2014/main" id="{D2B1AFAE-ECEE-4C38-AF7C-E3F8063E3C1D}"/>
              </a:ext>
            </a:extLst>
          </p:cNvPr>
          <p:cNvSpPr/>
          <p:nvPr/>
        </p:nvSpPr>
        <p:spPr>
          <a:xfrm>
            <a:off x="1028700" y="1359572"/>
            <a:ext cx="2857622" cy="511522"/>
          </a:xfrm>
          <a:custGeom>
            <a:avLst/>
            <a:gdLst/>
            <a:ahLst/>
            <a:cxnLst/>
            <a:rect l="l" t="t" r="r" b="b"/>
            <a:pathLst>
              <a:path w="2857622" h="511522">
                <a:moveTo>
                  <a:pt x="0" y="0"/>
                </a:moveTo>
                <a:lnTo>
                  <a:pt x="2857622" y="0"/>
                </a:lnTo>
                <a:lnTo>
                  <a:pt x="2857622" y="511522"/>
                </a:lnTo>
                <a:lnTo>
                  <a:pt x="0" y="511522"/>
                </a:lnTo>
                <a:lnTo>
                  <a:pt x="0" y="0"/>
                </a:lnTo>
                <a:close/>
              </a:path>
            </a:pathLst>
          </a:custGeom>
          <a:blipFill>
            <a:blip r:embed="rId2">
              <a:extLst>
                <a:ext uri="{96DAC541-7B7A-43D3-8B79-37D633B846F1}">
                  <asvg:svgBlip xmlns:asvg="http://schemas.microsoft.com/office/drawing/2016/SVG/main" r:embed="rId3"/>
                </a:ext>
              </a:extLst>
            </a:blip>
            <a:stretch>
              <a:fillRect r="-156" b="-206214"/>
            </a:stretch>
          </a:blipFill>
        </p:spPr>
      </p:sp>
      <p:sp>
        <p:nvSpPr>
          <p:cNvPr id="6" name="Freeform 5">
            <a:extLst>
              <a:ext uri="{FF2B5EF4-FFF2-40B4-BE49-F238E27FC236}">
                <a16:creationId xmlns:a16="http://schemas.microsoft.com/office/drawing/2014/main" id="{FFA46E61-BF21-4CED-B91D-E78BBDA4EDED}"/>
              </a:ext>
            </a:extLst>
          </p:cNvPr>
          <p:cNvSpPr/>
          <p:nvPr/>
        </p:nvSpPr>
        <p:spPr>
          <a:xfrm>
            <a:off x="14230617" y="8793622"/>
            <a:ext cx="2595926" cy="464678"/>
          </a:xfrm>
          <a:custGeom>
            <a:avLst/>
            <a:gdLst/>
            <a:ahLst/>
            <a:cxnLst/>
            <a:rect l="l" t="t" r="r" b="b"/>
            <a:pathLst>
              <a:path w="2595926" h="464678">
                <a:moveTo>
                  <a:pt x="0" y="0"/>
                </a:moveTo>
                <a:lnTo>
                  <a:pt x="2595926" y="0"/>
                </a:lnTo>
                <a:lnTo>
                  <a:pt x="2595926" y="464678"/>
                </a:lnTo>
                <a:lnTo>
                  <a:pt x="0" y="464678"/>
                </a:lnTo>
                <a:lnTo>
                  <a:pt x="0" y="0"/>
                </a:lnTo>
                <a:close/>
              </a:path>
            </a:pathLst>
          </a:custGeom>
          <a:blipFill>
            <a:blip r:embed="rId2">
              <a:extLst>
                <a:ext uri="{96DAC541-7B7A-43D3-8B79-37D633B846F1}">
                  <asvg:svgBlip xmlns:asvg="http://schemas.microsoft.com/office/drawing/2016/SVG/main" r:embed="rId3"/>
                </a:ext>
              </a:extLst>
            </a:blip>
            <a:stretch>
              <a:fillRect r="-156" b="-206214"/>
            </a:stretch>
          </a:blipFill>
        </p:spPr>
      </p:sp>
      <p:sp>
        <p:nvSpPr>
          <p:cNvPr id="7" name="Freeform 6">
            <a:extLst>
              <a:ext uri="{FF2B5EF4-FFF2-40B4-BE49-F238E27FC236}">
                <a16:creationId xmlns:a16="http://schemas.microsoft.com/office/drawing/2014/main" id="{B55B5BDC-2BA7-4A73-AC79-9B8FB1EA7E74}"/>
              </a:ext>
            </a:extLst>
          </p:cNvPr>
          <p:cNvSpPr/>
          <p:nvPr/>
        </p:nvSpPr>
        <p:spPr>
          <a:xfrm>
            <a:off x="-254137" y="6803680"/>
            <a:ext cx="4562782" cy="4114800"/>
          </a:xfrm>
          <a:custGeom>
            <a:avLst/>
            <a:gdLst/>
            <a:ahLst/>
            <a:cxnLst/>
            <a:rect l="l" t="t" r="r" b="b"/>
            <a:pathLst>
              <a:path w="4562782" h="4114800">
                <a:moveTo>
                  <a:pt x="0" y="0"/>
                </a:moveTo>
                <a:lnTo>
                  <a:pt x="4562782" y="0"/>
                </a:lnTo>
                <a:lnTo>
                  <a:pt x="456278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7">
            <a:extLst>
              <a:ext uri="{FF2B5EF4-FFF2-40B4-BE49-F238E27FC236}">
                <a16:creationId xmlns:a16="http://schemas.microsoft.com/office/drawing/2014/main" id="{11E32FF6-5A9E-4698-B4E2-35CC0928261C}"/>
              </a:ext>
            </a:extLst>
          </p:cNvPr>
          <p:cNvSpPr/>
          <p:nvPr/>
        </p:nvSpPr>
        <p:spPr>
          <a:xfrm flipH="1" flipV="1">
            <a:off x="14027861" y="-442067"/>
            <a:ext cx="4562782" cy="4114800"/>
          </a:xfrm>
          <a:custGeom>
            <a:avLst/>
            <a:gdLst/>
            <a:ahLst/>
            <a:cxnLst/>
            <a:rect l="l" t="t" r="r" b="b"/>
            <a:pathLst>
              <a:path w="4562782" h="4114800">
                <a:moveTo>
                  <a:pt x="4562782" y="4114800"/>
                </a:moveTo>
                <a:lnTo>
                  <a:pt x="0" y="4114800"/>
                </a:lnTo>
                <a:lnTo>
                  <a:pt x="0" y="0"/>
                </a:lnTo>
                <a:lnTo>
                  <a:pt x="4562782" y="0"/>
                </a:lnTo>
                <a:lnTo>
                  <a:pt x="4562782" y="411480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88773" y="419100"/>
            <a:ext cx="8679656" cy="798837"/>
          </a:xfrm>
          <a:prstGeom prst="rect">
            <a:avLst/>
          </a:prstGeom>
        </p:spPr>
        <p:txBody>
          <a:bodyPr vert="horz" wrap="square" lIns="0" tIns="120551" rIns="0" bIns="0" rtlCol="0" anchor="ctr">
            <a:spAutoFit/>
          </a:bodyPr>
          <a:lstStyle/>
          <a:p>
            <a:pPr marL="13395">
              <a:spcBef>
                <a:spcPts val="105"/>
              </a:spcBef>
            </a:pPr>
            <a:r>
              <a:rPr spc="148" dirty="0">
                <a:solidFill>
                  <a:schemeClr val="tx2">
                    <a:lumMod val="60000"/>
                    <a:lumOff val="40000"/>
                  </a:schemeClr>
                </a:solidFill>
                <a:latin typeface="Trebuchet MS"/>
                <a:cs typeface="Trebuchet MS"/>
              </a:rPr>
              <a:t>berdasarkan</a:t>
            </a:r>
            <a:r>
              <a:rPr spc="-74" dirty="0">
                <a:solidFill>
                  <a:schemeClr val="tx2">
                    <a:lumMod val="60000"/>
                    <a:lumOff val="40000"/>
                  </a:schemeClr>
                </a:solidFill>
                <a:latin typeface="Trebuchet MS"/>
                <a:cs typeface="Trebuchet MS"/>
              </a:rPr>
              <a:t> </a:t>
            </a:r>
            <a:r>
              <a:rPr spc="95" dirty="0">
                <a:solidFill>
                  <a:schemeClr val="tx2">
                    <a:lumMod val="60000"/>
                    <a:lumOff val="40000"/>
                  </a:schemeClr>
                </a:solidFill>
              </a:rPr>
              <a:t>tujuan</a:t>
            </a:r>
          </a:p>
        </p:txBody>
      </p:sp>
      <p:sp>
        <p:nvSpPr>
          <p:cNvPr id="3" name="object 3"/>
          <p:cNvSpPr txBox="1"/>
          <p:nvPr/>
        </p:nvSpPr>
        <p:spPr>
          <a:xfrm>
            <a:off x="5290399" y="1643601"/>
            <a:ext cx="8178030" cy="8138827"/>
          </a:xfrm>
          <a:prstGeom prst="rect">
            <a:avLst/>
          </a:prstGeom>
        </p:spPr>
        <p:txBody>
          <a:bodyPr vert="horz" wrap="square" lIns="0" tIns="13395" rIns="0" bIns="0" rtlCol="0">
            <a:spAutoFit/>
          </a:bodyPr>
          <a:lstStyle/>
          <a:p>
            <a:pPr marL="13395" marR="547173">
              <a:lnSpc>
                <a:spcPct val="109400"/>
              </a:lnSpc>
              <a:spcBef>
                <a:spcPts val="105"/>
              </a:spcBef>
            </a:pPr>
            <a:r>
              <a:rPr sz="3375" spc="69" dirty="0">
                <a:solidFill>
                  <a:schemeClr val="tx2">
                    <a:lumMod val="60000"/>
                    <a:lumOff val="40000"/>
                  </a:schemeClr>
                </a:solidFill>
                <a:latin typeface="Trebuchet MS"/>
                <a:cs typeface="Trebuchet MS"/>
              </a:rPr>
              <a:t>penelitian</a:t>
            </a:r>
            <a:r>
              <a:rPr sz="3375" spc="-120" dirty="0">
                <a:solidFill>
                  <a:schemeClr val="tx2">
                    <a:lumMod val="60000"/>
                    <a:lumOff val="40000"/>
                  </a:schemeClr>
                </a:solidFill>
                <a:latin typeface="Trebuchet MS"/>
                <a:cs typeface="Trebuchet MS"/>
              </a:rPr>
              <a:t> </a:t>
            </a:r>
            <a:r>
              <a:rPr sz="3375" b="1" spc="169" dirty="0">
                <a:solidFill>
                  <a:schemeClr val="tx2">
                    <a:lumMod val="60000"/>
                    <a:lumOff val="40000"/>
                  </a:schemeClr>
                </a:solidFill>
                <a:latin typeface="Trebuchet MS"/>
                <a:cs typeface="Trebuchet MS"/>
              </a:rPr>
              <a:t>deskriptif</a:t>
            </a:r>
            <a:r>
              <a:rPr sz="3375" b="1" spc="-116" dirty="0">
                <a:solidFill>
                  <a:schemeClr val="tx2">
                    <a:lumMod val="60000"/>
                    <a:lumOff val="40000"/>
                  </a:schemeClr>
                </a:solidFill>
                <a:latin typeface="Trebuchet MS"/>
                <a:cs typeface="Trebuchet MS"/>
              </a:rPr>
              <a:t> </a:t>
            </a:r>
            <a:r>
              <a:rPr sz="3375" dirty="0">
                <a:solidFill>
                  <a:schemeClr val="tx2">
                    <a:lumMod val="60000"/>
                    <a:lumOff val="40000"/>
                  </a:schemeClr>
                </a:solidFill>
                <a:latin typeface="Arial MT"/>
                <a:cs typeface="Arial MT"/>
              </a:rPr>
              <a:t>:</a:t>
            </a:r>
            <a:r>
              <a:rPr sz="3375" spc="-42" dirty="0">
                <a:solidFill>
                  <a:schemeClr val="tx2">
                    <a:lumMod val="60000"/>
                    <a:lumOff val="40000"/>
                  </a:schemeClr>
                </a:solidFill>
                <a:latin typeface="Arial MT"/>
                <a:cs typeface="Arial MT"/>
              </a:rPr>
              <a:t> </a:t>
            </a:r>
            <a:r>
              <a:rPr sz="3375" spc="153" dirty="0">
                <a:solidFill>
                  <a:schemeClr val="tx2">
                    <a:lumMod val="60000"/>
                    <a:lumOff val="40000"/>
                  </a:schemeClr>
                </a:solidFill>
                <a:latin typeface="Trebuchet MS"/>
                <a:cs typeface="Trebuchet MS"/>
              </a:rPr>
              <a:t>mendeskripsi</a:t>
            </a:r>
            <a:r>
              <a:rPr sz="3375" spc="153" dirty="0">
                <a:solidFill>
                  <a:schemeClr val="tx2">
                    <a:lumMod val="60000"/>
                    <a:lumOff val="40000"/>
                  </a:schemeClr>
                </a:solidFill>
                <a:latin typeface="Arial MT"/>
                <a:cs typeface="Arial MT"/>
              </a:rPr>
              <a:t>- </a:t>
            </a:r>
            <a:r>
              <a:rPr sz="3375" spc="195" dirty="0">
                <a:solidFill>
                  <a:schemeClr val="tx2">
                    <a:lumMod val="60000"/>
                    <a:lumOff val="40000"/>
                  </a:schemeClr>
                </a:solidFill>
                <a:latin typeface="Trebuchet MS"/>
                <a:cs typeface="Trebuchet MS"/>
              </a:rPr>
              <a:t>kan</a:t>
            </a:r>
            <a:r>
              <a:rPr sz="3375" spc="-84" dirty="0">
                <a:solidFill>
                  <a:schemeClr val="tx2">
                    <a:lumMod val="60000"/>
                    <a:lumOff val="40000"/>
                  </a:schemeClr>
                </a:solidFill>
                <a:latin typeface="Trebuchet MS"/>
                <a:cs typeface="Trebuchet MS"/>
              </a:rPr>
              <a:t> </a:t>
            </a:r>
            <a:r>
              <a:rPr sz="3375" spc="158" dirty="0">
                <a:solidFill>
                  <a:schemeClr val="tx2">
                    <a:lumMod val="60000"/>
                    <a:lumOff val="40000"/>
                  </a:schemeClr>
                </a:solidFill>
                <a:latin typeface="Trebuchet MS"/>
                <a:cs typeface="Trebuchet MS"/>
              </a:rPr>
              <a:t>suatu</a:t>
            </a:r>
            <a:r>
              <a:rPr sz="3375" spc="-79" dirty="0">
                <a:solidFill>
                  <a:schemeClr val="tx2">
                    <a:lumMod val="60000"/>
                    <a:lumOff val="40000"/>
                  </a:schemeClr>
                </a:solidFill>
                <a:latin typeface="Trebuchet MS"/>
                <a:cs typeface="Trebuchet MS"/>
              </a:rPr>
              <a:t> </a:t>
            </a:r>
            <a:r>
              <a:rPr sz="3375" spc="142" dirty="0">
                <a:solidFill>
                  <a:schemeClr val="tx2">
                    <a:lumMod val="60000"/>
                    <a:lumOff val="40000"/>
                  </a:schemeClr>
                </a:solidFill>
                <a:latin typeface="Trebuchet MS"/>
                <a:cs typeface="Trebuchet MS"/>
              </a:rPr>
              <a:t>keadaan</a:t>
            </a:r>
            <a:r>
              <a:rPr sz="3375" spc="-90" dirty="0">
                <a:solidFill>
                  <a:schemeClr val="tx2">
                    <a:lumMod val="60000"/>
                    <a:lumOff val="40000"/>
                  </a:schemeClr>
                </a:solidFill>
                <a:latin typeface="Trebuchet MS"/>
                <a:cs typeface="Trebuchet MS"/>
              </a:rPr>
              <a:t> </a:t>
            </a:r>
            <a:r>
              <a:rPr sz="3375" spc="74" dirty="0">
                <a:solidFill>
                  <a:schemeClr val="tx2">
                    <a:lumMod val="60000"/>
                    <a:lumOff val="40000"/>
                  </a:schemeClr>
                </a:solidFill>
                <a:latin typeface="Trebuchet MS"/>
                <a:cs typeface="Trebuchet MS"/>
              </a:rPr>
              <a:t>atau</a:t>
            </a:r>
            <a:r>
              <a:rPr sz="3375" spc="-74" dirty="0">
                <a:solidFill>
                  <a:schemeClr val="tx2">
                    <a:lumMod val="60000"/>
                    <a:lumOff val="40000"/>
                  </a:schemeClr>
                </a:solidFill>
                <a:latin typeface="Trebuchet MS"/>
                <a:cs typeface="Trebuchet MS"/>
              </a:rPr>
              <a:t> </a:t>
            </a:r>
            <a:r>
              <a:rPr sz="3375" spc="116" dirty="0">
                <a:solidFill>
                  <a:schemeClr val="tx2">
                    <a:lumMod val="60000"/>
                    <a:lumOff val="40000"/>
                  </a:schemeClr>
                </a:solidFill>
                <a:latin typeface="Trebuchet MS"/>
                <a:cs typeface="Trebuchet MS"/>
              </a:rPr>
              <a:t>fenomena</a:t>
            </a:r>
            <a:r>
              <a:rPr sz="3375" spc="116" dirty="0">
                <a:solidFill>
                  <a:schemeClr val="tx2">
                    <a:lumMod val="60000"/>
                    <a:lumOff val="40000"/>
                  </a:schemeClr>
                </a:solidFill>
                <a:latin typeface="Arial MT"/>
                <a:cs typeface="Arial MT"/>
              </a:rPr>
              <a:t>- </a:t>
            </a:r>
            <a:r>
              <a:rPr sz="3375" spc="148" dirty="0">
                <a:solidFill>
                  <a:schemeClr val="tx2">
                    <a:lumMod val="60000"/>
                    <a:lumOff val="40000"/>
                  </a:schemeClr>
                </a:solidFill>
                <a:latin typeface="Trebuchet MS"/>
                <a:cs typeface="Trebuchet MS"/>
              </a:rPr>
              <a:t>fenomen</a:t>
            </a:r>
            <a:r>
              <a:rPr sz="3375" spc="-74" dirty="0">
                <a:solidFill>
                  <a:schemeClr val="tx2">
                    <a:lumMod val="60000"/>
                    <a:lumOff val="40000"/>
                  </a:schemeClr>
                </a:solidFill>
                <a:latin typeface="Trebuchet MS"/>
                <a:cs typeface="Trebuchet MS"/>
              </a:rPr>
              <a:t> </a:t>
            </a:r>
            <a:r>
              <a:rPr sz="3375" spc="120" dirty="0">
                <a:solidFill>
                  <a:schemeClr val="tx2">
                    <a:lumMod val="60000"/>
                    <a:lumOff val="40000"/>
                  </a:schemeClr>
                </a:solidFill>
                <a:latin typeface="Trebuchet MS"/>
                <a:cs typeface="Trebuchet MS"/>
              </a:rPr>
              <a:t>apa</a:t>
            </a:r>
            <a:r>
              <a:rPr sz="3375" spc="-74" dirty="0">
                <a:solidFill>
                  <a:schemeClr val="tx2">
                    <a:lumMod val="60000"/>
                    <a:lumOff val="40000"/>
                  </a:schemeClr>
                </a:solidFill>
                <a:latin typeface="Trebuchet MS"/>
                <a:cs typeface="Trebuchet MS"/>
              </a:rPr>
              <a:t> </a:t>
            </a:r>
            <a:r>
              <a:rPr sz="3375" spc="111" dirty="0">
                <a:solidFill>
                  <a:schemeClr val="tx2">
                    <a:lumMod val="60000"/>
                    <a:lumOff val="40000"/>
                  </a:schemeClr>
                </a:solidFill>
                <a:latin typeface="Trebuchet MS"/>
                <a:cs typeface="Trebuchet MS"/>
              </a:rPr>
              <a:t>adanya</a:t>
            </a:r>
            <a:endParaRPr sz="3375" dirty="0">
              <a:solidFill>
                <a:schemeClr val="tx2">
                  <a:lumMod val="60000"/>
                  <a:lumOff val="40000"/>
                </a:schemeClr>
              </a:solidFill>
              <a:latin typeface="Trebuchet MS"/>
              <a:cs typeface="Trebuchet MS"/>
            </a:endParaRPr>
          </a:p>
          <a:p>
            <a:pPr marL="13395" marR="5358">
              <a:lnSpc>
                <a:spcPct val="109400"/>
              </a:lnSpc>
              <a:spcBef>
                <a:spcPts val="2104"/>
              </a:spcBef>
            </a:pPr>
            <a:r>
              <a:rPr sz="3375" spc="69" dirty="0">
                <a:solidFill>
                  <a:schemeClr val="tx2">
                    <a:lumMod val="60000"/>
                    <a:lumOff val="40000"/>
                  </a:schemeClr>
                </a:solidFill>
                <a:latin typeface="Trebuchet MS"/>
                <a:cs typeface="Trebuchet MS"/>
              </a:rPr>
              <a:t>penelitian</a:t>
            </a:r>
            <a:r>
              <a:rPr sz="3375" spc="-105" dirty="0">
                <a:solidFill>
                  <a:schemeClr val="tx2">
                    <a:lumMod val="60000"/>
                    <a:lumOff val="40000"/>
                  </a:schemeClr>
                </a:solidFill>
                <a:latin typeface="Trebuchet MS"/>
                <a:cs typeface="Trebuchet MS"/>
              </a:rPr>
              <a:t> </a:t>
            </a:r>
            <a:r>
              <a:rPr sz="3375" b="1" spc="137" dirty="0">
                <a:solidFill>
                  <a:schemeClr val="tx2">
                    <a:lumMod val="60000"/>
                    <a:lumOff val="40000"/>
                  </a:schemeClr>
                </a:solidFill>
                <a:latin typeface="Trebuchet MS"/>
                <a:cs typeface="Trebuchet MS"/>
              </a:rPr>
              <a:t>prediktif</a:t>
            </a:r>
            <a:r>
              <a:rPr sz="3375" b="1" spc="-95" dirty="0">
                <a:solidFill>
                  <a:schemeClr val="tx2">
                    <a:lumMod val="60000"/>
                    <a:lumOff val="40000"/>
                  </a:schemeClr>
                </a:solidFill>
                <a:latin typeface="Trebuchet MS"/>
                <a:cs typeface="Trebuchet MS"/>
              </a:rPr>
              <a:t> </a:t>
            </a:r>
            <a:r>
              <a:rPr sz="3375" dirty="0">
                <a:solidFill>
                  <a:schemeClr val="tx2">
                    <a:lumMod val="60000"/>
                    <a:lumOff val="40000"/>
                  </a:schemeClr>
                </a:solidFill>
                <a:latin typeface="Arial MT"/>
                <a:cs typeface="Arial MT"/>
              </a:rPr>
              <a:t>:</a:t>
            </a:r>
            <a:r>
              <a:rPr sz="3375" spc="-21" dirty="0">
                <a:solidFill>
                  <a:schemeClr val="tx2">
                    <a:lumMod val="60000"/>
                    <a:lumOff val="40000"/>
                  </a:schemeClr>
                </a:solidFill>
                <a:latin typeface="Arial MT"/>
                <a:cs typeface="Arial MT"/>
              </a:rPr>
              <a:t> </a:t>
            </a:r>
            <a:r>
              <a:rPr sz="3375" spc="163" dirty="0">
                <a:solidFill>
                  <a:schemeClr val="tx2">
                    <a:lumMod val="60000"/>
                    <a:lumOff val="40000"/>
                  </a:schemeClr>
                </a:solidFill>
                <a:latin typeface="Trebuchet MS"/>
                <a:cs typeface="Trebuchet MS"/>
              </a:rPr>
              <a:t>memprediksi</a:t>
            </a:r>
            <a:r>
              <a:rPr sz="3375" spc="-105" dirty="0">
                <a:solidFill>
                  <a:schemeClr val="tx2">
                    <a:lumMod val="60000"/>
                    <a:lumOff val="40000"/>
                  </a:schemeClr>
                </a:solidFill>
                <a:latin typeface="Trebuchet MS"/>
                <a:cs typeface="Trebuchet MS"/>
              </a:rPr>
              <a:t> </a:t>
            </a:r>
            <a:r>
              <a:rPr sz="3375" spc="53" dirty="0">
                <a:solidFill>
                  <a:schemeClr val="tx2">
                    <a:lumMod val="60000"/>
                    <a:lumOff val="40000"/>
                  </a:schemeClr>
                </a:solidFill>
                <a:latin typeface="Trebuchet MS"/>
                <a:cs typeface="Trebuchet MS"/>
              </a:rPr>
              <a:t>atau </a:t>
            </a:r>
            <a:r>
              <a:rPr sz="3375" spc="148" dirty="0">
                <a:solidFill>
                  <a:schemeClr val="tx2">
                    <a:lumMod val="60000"/>
                    <a:lumOff val="40000"/>
                  </a:schemeClr>
                </a:solidFill>
                <a:latin typeface="Trebuchet MS"/>
                <a:cs typeface="Trebuchet MS"/>
              </a:rPr>
              <a:t>memperkirakan</a:t>
            </a:r>
            <a:r>
              <a:rPr sz="3375" spc="-79" dirty="0">
                <a:solidFill>
                  <a:schemeClr val="tx2">
                    <a:lumMod val="60000"/>
                    <a:lumOff val="40000"/>
                  </a:schemeClr>
                </a:solidFill>
                <a:latin typeface="Trebuchet MS"/>
                <a:cs typeface="Trebuchet MS"/>
              </a:rPr>
              <a:t> </a:t>
            </a:r>
            <a:r>
              <a:rPr sz="3375" spc="120" dirty="0">
                <a:solidFill>
                  <a:schemeClr val="tx2">
                    <a:lumMod val="60000"/>
                    <a:lumOff val="40000"/>
                  </a:schemeClr>
                </a:solidFill>
                <a:latin typeface="Trebuchet MS"/>
                <a:cs typeface="Trebuchet MS"/>
              </a:rPr>
              <a:t>apa</a:t>
            </a:r>
            <a:r>
              <a:rPr sz="3375" spc="-69" dirty="0">
                <a:solidFill>
                  <a:schemeClr val="tx2">
                    <a:lumMod val="60000"/>
                    <a:lumOff val="40000"/>
                  </a:schemeClr>
                </a:solidFill>
                <a:latin typeface="Trebuchet MS"/>
                <a:cs typeface="Trebuchet MS"/>
              </a:rPr>
              <a:t> </a:t>
            </a:r>
            <a:r>
              <a:rPr sz="3375" spc="200" dirty="0">
                <a:solidFill>
                  <a:schemeClr val="tx2">
                    <a:lumMod val="60000"/>
                    <a:lumOff val="40000"/>
                  </a:schemeClr>
                </a:solidFill>
                <a:latin typeface="Trebuchet MS"/>
                <a:cs typeface="Trebuchet MS"/>
              </a:rPr>
              <a:t>yang</a:t>
            </a:r>
            <a:r>
              <a:rPr sz="3375" spc="-69" dirty="0">
                <a:solidFill>
                  <a:schemeClr val="tx2">
                    <a:lumMod val="60000"/>
                    <a:lumOff val="40000"/>
                  </a:schemeClr>
                </a:solidFill>
                <a:latin typeface="Trebuchet MS"/>
                <a:cs typeface="Trebuchet MS"/>
              </a:rPr>
              <a:t> </a:t>
            </a:r>
            <a:r>
              <a:rPr sz="3375" spc="158" dirty="0">
                <a:solidFill>
                  <a:schemeClr val="tx2">
                    <a:lumMod val="60000"/>
                    <a:lumOff val="40000"/>
                  </a:schemeClr>
                </a:solidFill>
                <a:latin typeface="Trebuchet MS"/>
                <a:cs typeface="Trebuchet MS"/>
              </a:rPr>
              <a:t>akan</a:t>
            </a:r>
            <a:r>
              <a:rPr sz="3375" spc="-79" dirty="0">
                <a:solidFill>
                  <a:schemeClr val="tx2">
                    <a:lumMod val="60000"/>
                    <a:lumOff val="40000"/>
                  </a:schemeClr>
                </a:solidFill>
                <a:latin typeface="Trebuchet MS"/>
                <a:cs typeface="Trebuchet MS"/>
              </a:rPr>
              <a:t> </a:t>
            </a:r>
            <a:r>
              <a:rPr sz="3375" spc="-11" dirty="0">
                <a:solidFill>
                  <a:schemeClr val="tx2">
                    <a:lumMod val="60000"/>
                    <a:lumOff val="40000"/>
                  </a:schemeClr>
                </a:solidFill>
                <a:latin typeface="Trebuchet MS"/>
                <a:cs typeface="Trebuchet MS"/>
              </a:rPr>
              <a:t>terjadi</a:t>
            </a:r>
            <a:r>
              <a:rPr sz="3375" spc="-11" dirty="0">
                <a:solidFill>
                  <a:schemeClr val="tx2">
                    <a:lumMod val="60000"/>
                    <a:lumOff val="40000"/>
                  </a:schemeClr>
                </a:solidFill>
                <a:latin typeface="Arial MT"/>
                <a:cs typeface="Arial MT"/>
              </a:rPr>
              <a:t>/ </a:t>
            </a:r>
            <a:r>
              <a:rPr sz="3375" spc="195" dirty="0">
                <a:solidFill>
                  <a:schemeClr val="tx2">
                    <a:lumMod val="60000"/>
                    <a:lumOff val="40000"/>
                  </a:schemeClr>
                </a:solidFill>
                <a:latin typeface="Trebuchet MS"/>
                <a:cs typeface="Trebuchet MS"/>
              </a:rPr>
              <a:t>berlangsung</a:t>
            </a:r>
            <a:r>
              <a:rPr sz="3375" spc="-84" dirty="0">
                <a:solidFill>
                  <a:schemeClr val="tx2">
                    <a:lumMod val="60000"/>
                    <a:lumOff val="40000"/>
                  </a:schemeClr>
                </a:solidFill>
                <a:latin typeface="Trebuchet MS"/>
                <a:cs typeface="Trebuchet MS"/>
              </a:rPr>
              <a:t> </a:t>
            </a:r>
            <a:r>
              <a:rPr sz="3375" spc="90" dirty="0">
                <a:solidFill>
                  <a:schemeClr val="tx2">
                    <a:lumMod val="60000"/>
                    <a:lumOff val="40000"/>
                  </a:schemeClr>
                </a:solidFill>
                <a:latin typeface="Trebuchet MS"/>
                <a:cs typeface="Trebuchet MS"/>
              </a:rPr>
              <a:t>saat</a:t>
            </a:r>
            <a:r>
              <a:rPr sz="3375" spc="-74" dirty="0">
                <a:solidFill>
                  <a:schemeClr val="tx2">
                    <a:lumMod val="60000"/>
                    <a:lumOff val="40000"/>
                  </a:schemeClr>
                </a:solidFill>
                <a:latin typeface="Trebuchet MS"/>
                <a:cs typeface="Trebuchet MS"/>
              </a:rPr>
              <a:t> </a:t>
            </a:r>
            <a:r>
              <a:rPr sz="3375" spc="200" dirty="0">
                <a:solidFill>
                  <a:schemeClr val="tx2">
                    <a:lumMod val="60000"/>
                    <a:lumOff val="40000"/>
                  </a:schemeClr>
                </a:solidFill>
                <a:latin typeface="Trebuchet MS"/>
                <a:cs typeface="Trebuchet MS"/>
              </a:rPr>
              <a:t>yang</a:t>
            </a:r>
            <a:r>
              <a:rPr sz="3375" spc="-74" dirty="0">
                <a:solidFill>
                  <a:schemeClr val="tx2">
                    <a:lumMod val="60000"/>
                    <a:lumOff val="40000"/>
                  </a:schemeClr>
                </a:solidFill>
                <a:latin typeface="Trebuchet MS"/>
                <a:cs typeface="Trebuchet MS"/>
              </a:rPr>
              <a:t> </a:t>
            </a:r>
            <a:r>
              <a:rPr sz="3375" spc="158" dirty="0">
                <a:solidFill>
                  <a:schemeClr val="tx2">
                    <a:lumMod val="60000"/>
                    <a:lumOff val="40000"/>
                  </a:schemeClr>
                </a:solidFill>
                <a:latin typeface="Trebuchet MS"/>
                <a:cs typeface="Trebuchet MS"/>
              </a:rPr>
              <a:t>akan</a:t>
            </a:r>
            <a:r>
              <a:rPr sz="3375" spc="-84" dirty="0">
                <a:solidFill>
                  <a:schemeClr val="tx2">
                    <a:lumMod val="60000"/>
                    <a:lumOff val="40000"/>
                  </a:schemeClr>
                </a:solidFill>
                <a:latin typeface="Trebuchet MS"/>
                <a:cs typeface="Trebuchet MS"/>
              </a:rPr>
              <a:t> </a:t>
            </a:r>
            <a:r>
              <a:rPr sz="3375" spc="137" dirty="0">
                <a:solidFill>
                  <a:schemeClr val="tx2">
                    <a:lumMod val="60000"/>
                    <a:lumOff val="40000"/>
                  </a:schemeClr>
                </a:solidFill>
                <a:latin typeface="Trebuchet MS"/>
                <a:cs typeface="Trebuchet MS"/>
              </a:rPr>
              <a:t>datang </a:t>
            </a:r>
            <a:r>
              <a:rPr sz="3375" spc="148" dirty="0">
                <a:solidFill>
                  <a:schemeClr val="tx2">
                    <a:lumMod val="60000"/>
                    <a:lumOff val="40000"/>
                  </a:schemeClr>
                </a:solidFill>
                <a:latin typeface="Trebuchet MS"/>
                <a:cs typeface="Trebuchet MS"/>
              </a:rPr>
              <a:t>berdasarkan</a:t>
            </a:r>
            <a:r>
              <a:rPr sz="3375" spc="-79" dirty="0">
                <a:solidFill>
                  <a:schemeClr val="tx2">
                    <a:lumMod val="60000"/>
                    <a:lumOff val="40000"/>
                  </a:schemeClr>
                </a:solidFill>
                <a:latin typeface="Trebuchet MS"/>
                <a:cs typeface="Trebuchet MS"/>
              </a:rPr>
              <a:t> </a:t>
            </a:r>
            <a:r>
              <a:rPr sz="3375" spc="142" dirty="0">
                <a:solidFill>
                  <a:schemeClr val="tx2">
                    <a:lumMod val="60000"/>
                    <a:lumOff val="40000"/>
                  </a:schemeClr>
                </a:solidFill>
                <a:latin typeface="Trebuchet MS"/>
                <a:cs typeface="Trebuchet MS"/>
              </a:rPr>
              <a:t>keadaan</a:t>
            </a:r>
            <a:r>
              <a:rPr sz="3375" spc="-79" dirty="0">
                <a:solidFill>
                  <a:schemeClr val="tx2">
                    <a:lumMod val="60000"/>
                    <a:lumOff val="40000"/>
                  </a:schemeClr>
                </a:solidFill>
                <a:latin typeface="Trebuchet MS"/>
                <a:cs typeface="Trebuchet MS"/>
              </a:rPr>
              <a:t> </a:t>
            </a:r>
            <a:r>
              <a:rPr sz="3375" spc="90" dirty="0">
                <a:solidFill>
                  <a:schemeClr val="tx2">
                    <a:lumMod val="60000"/>
                    <a:lumOff val="40000"/>
                  </a:schemeClr>
                </a:solidFill>
                <a:latin typeface="Trebuchet MS"/>
                <a:cs typeface="Trebuchet MS"/>
              </a:rPr>
              <a:t>saat</a:t>
            </a:r>
            <a:r>
              <a:rPr sz="3375" spc="-58" dirty="0">
                <a:solidFill>
                  <a:schemeClr val="tx2">
                    <a:lumMod val="60000"/>
                    <a:lumOff val="40000"/>
                  </a:schemeClr>
                </a:solidFill>
                <a:latin typeface="Trebuchet MS"/>
                <a:cs typeface="Trebuchet MS"/>
              </a:rPr>
              <a:t> </a:t>
            </a:r>
            <a:r>
              <a:rPr sz="3375" spc="58" dirty="0">
                <a:solidFill>
                  <a:schemeClr val="tx2">
                    <a:lumMod val="60000"/>
                    <a:lumOff val="40000"/>
                  </a:schemeClr>
                </a:solidFill>
                <a:latin typeface="Trebuchet MS"/>
                <a:cs typeface="Trebuchet MS"/>
              </a:rPr>
              <a:t>ini</a:t>
            </a:r>
            <a:endParaRPr sz="3375" dirty="0">
              <a:solidFill>
                <a:schemeClr val="tx2">
                  <a:lumMod val="60000"/>
                  <a:lumOff val="40000"/>
                </a:schemeClr>
              </a:solidFill>
              <a:latin typeface="Trebuchet MS"/>
              <a:cs typeface="Trebuchet MS"/>
            </a:endParaRPr>
          </a:p>
          <a:p>
            <a:pPr marL="13395" marR="117204">
              <a:lnSpc>
                <a:spcPct val="109400"/>
              </a:lnSpc>
              <a:spcBef>
                <a:spcPts val="2109"/>
              </a:spcBef>
            </a:pPr>
            <a:r>
              <a:rPr sz="3375" spc="69" dirty="0">
                <a:solidFill>
                  <a:schemeClr val="tx2">
                    <a:lumMod val="60000"/>
                    <a:lumOff val="40000"/>
                  </a:schemeClr>
                </a:solidFill>
                <a:latin typeface="Trebuchet MS"/>
                <a:cs typeface="Trebuchet MS"/>
              </a:rPr>
              <a:t>penelitian</a:t>
            </a:r>
            <a:r>
              <a:rPr sz="3375" spc="-74" dirty="0">
                <a:solidFill>
                  <a:schemeClr val="tx2">
                    <a:lumMod val="60000"/>
                    <a:lumOff val="40000"/>
                  </a:schemeClr>
                </a:solidFill>
                <a:latin typeface="Trebuchet MS"/>
                <a:cs typeface="Trebuchet MS"/>
              </a:rPr>
              <a:t> </a:t>
            </a:r>
            <a:r>
              <a:rPr sz="3375" b="1" spc="153" dirty="0">
                <a:solidFill>
                  <a:schemeClr val="tx2">
                    <a:lumMod val="60000"/>
                    <a:lumOff val="40000"/>
                  </a:schemeClr>
                </a:solidFill>
                <a:latin typeface="Trebuchet MS"/>
                <a:cs typeface="Trebuchet MS"/>
              </a:rPr>
              <a:t>eksplanatif</a:t>
            </a:r>
            <a:r>
              <a:rPr sz="3375" spc="153" dirty="0">
                <a:solidFill>
                  <a:schemeClr val="tx2">
                    <a:lumMod val="60000"/>
                    <a:lumOff val="40000"/>
                  </a:schemeClr>
                </a:solidFill>
                <a:latin typeface="Arial MT"/>
                <a:cs typeface="Arial MT"/>
              </a:rPr>
              <a:t>:</a:t>
            </a:r>
            <a:r>
              <a:rPr sz="3375" spc="11" dirty="0">
                <a:solidFill>
                  <a:schemeClr val="tx2">
                    <a:lumMod val="60000"/>
                    <a:lumOff val="40000"/>
                  </a:schemeClr>
                </a:solidFill>
                <a:latin typeface="Arial MT"/>
                <a:cs typeface="Arial MT"/>
              </a:rPr>
              <a:t> </a:t>
            </a:r>
            <a:r>
              <a:rPr sz="3375" spc="111" dirty="0">
                <a:solidFill>
                  <a:schemeClr val="tx2">
                    <a:lumMod val="60000"/>
                    <a:lumOff val="40000"/>
                  </a:schemeClr>
                </a:solidFill>
                <a:latin typeface="Trebuchet MS"/>
                <a:cs typeface="Trebuchet MS"/>
              </a:rPr>
              <a:t>generalisasi</a:t>
            </a:r>
            <a:r>
              <a:rPr sz="3375" spc="111" dirty="0">
                <a:solidFill>
                  <a:schemeClr val="tx2">
                    <a:lumMod val="60000"/>
                    <a:lumOff val="40000"/>
                  </a:schemeClr>
                </a:solidFill>
                <a:latin typeface="Arial MT"/>
                <a:cs typeface="Arial MT"/>
              </a:rPr>
              <a:t>/ </a:t>
            </a:r>
            <a:r>
              <a:rPr sz="3375" spc="120" dirty="0">
                <a:solidFill>
                  <a:schemeClr val="tx2">
                    <a:lumMod val="60000"/>
                    <a:lumOff val="40000"/>
                  </a:schemeClr>
                </a:solidFill>
                <a:latin typeface="Trebuchet MS"/>
                <a:cs typeface="Trebuchet MS"/>
              </a:rPr>
              <a:t>menjelaskan</a:t>
            </a:r>
            <a:r>
              <a:rPr sz="3375" spc="-69" dirty="0">
                <a:solidFill>
                  <a:schemeClr val="tx2">
                    <a:lumMod val="60000"/>
                    <a:lumOff val="40000"/>
                  </a:schemeClr>
                </a:solidFill>
                <a:latin typeface="Trebuchet MS"/>
                <a:cs typeface="Trebuchet MS"/>
              </a:rPr>
              <a:t> </a:t>
            </a:r>
            <a:r>
              <a:rPr sz="3375" spc="232" dirty="0">
                <a:solidFill>
                  <a:schemeClr val="tx2">
                    <a:lumMod val="60000"/>
                    <a:lumOff val="40000"/>
                  </a:schemeClr>
                </a:solidFill>
                <a:latin typeface="Trebuchet MS"/>
                <a:cs typeface="Trebuchet MS"/>
              </a:rPr>
              <a:t>hubungan</a:t>
            </a:r>
            <a:r>
              <a:rPr sz="3375" spc="-53" dirty="0">
                <a:solidFill>
                  <a:schemeClr val="tx2">
                    <a:lumMod val="60000"/>
                    <a:lumOff val="40000"/>
                  </a:schemeClr>
                </a:solidFill>
                <a:latin typeface="Trebuchet MS"/>
                <a:cs typeface="Trebuchet MS"/>
              </a:rPr>
              <a:t> </a:t>
            </a:r>
            <a:r>
              <a:rPr sz="3375" spc="69" dirty="0">
                <a:solidFill>
                  <a:schemeClr val="tx2">
                    <a:lumMod val="60000"/>
                    <a:lumOff val="40000"/>
                  </a:schemeClr>
                </a:solidFill>
                <a:latin typeface="Trebuchet MS"/>
                <a:cs typeface="Trebuchet MS"/>
              </a:rPr>
              <a:t>antar</a:t>
            </a:r>
            <a:r>
              <a:rPr sz="3375" spc="-63" dirty="0">
                <a:solidFill>
                  <a:schemeClr val="tx2">
                    <a:lumMod val="60000"/>
                    <a:lumOff val="40000"/>
                  </a:schemeClr>
                </a:solidFill>
                <a:latin typeface="Trebuchet MS"/>
                <a:cs typeface="Trebuchet MS"/>
              </a:rPr>
              <a:t> </a:t>
            </a:r>
            <a:r>
              <a:rPr sz="3375" spc="63" dirty="0">
                <a:solidFill>
                  <a:schemeClr val="tx2">
                    <a:lumMod val="60000"/>
                    <a:lumOff val="40000"/>
                  </a:schemeClr>
                </a:solidFill>
                <a:latin typeface="Trebuchet MS"/>
                <a:cs typeface="Trebuchet MS"/>
              </a:rPr>
              <a:t>variabel</a:t>
            </a:r>
            <a:r>
              <a:rPr sz="3375" spc="-69" dirty="0">
                <a:solidFill>
                  <a:schemeClr val="tx2">
                    <a:lumMod val="60000"/>
                    <a:lumOff val="40000"/>
                  </a:schemeClr>
                </a:solidFill>
                <a:latin typeface="Trebuchet MS"/>
                <a:cs typeface="Trebuchet MS"/>
              </a:rPr>
              <a:t> </a:t>
            </a:r>
            <a:r>
              <a:rPr sz="3375" dirty="0">
                <a:solidFill>
                  <a:schemeClr val="tx2">
                    <a:lumMod val="60000"/>
                    <a:lumOff val="40000"/>
                  </a:schemeClr>
                </a:solidFill>
                <a:latin typeface="Arial MT"/>
                <a:cs typeface="Arial MT"/>
              </a:rPr>
              <a:t>- </a:t>
            </a:r>
            <a:r>
              <a:rPr sz="3375" spc="111" dirty="0">
                <a:solidFill>
                  <a:schemeClr val="tx2">
                    <a:lumMod val="60000"/>
                    <a:lumOff val="40000"/>
                  </a:schemeClr>
                </a:solidFill>
                <a:latin typeface="Trebuchet MS"/>
                <a:cs typeface="Trebuchet MS"/>
              </a:rPr>
              <a:t>analisa</a:t>
            </a:r>
            <a:r>
              <a:rPr sz="3375" spc="-74" dirty="0">
                <a:solidFill>
                  <a:schemeClr val="tx2">
                    <a:lumMod val="60000"/>
                    <a:lumOff val="40000"/>
                  </a:schemeClr>
                </a:solidFill>
                <a:latin typeface="Trebuchet MS"/>
                <a:cs typeface="Trebuchet MS"/>
              </a:rPr>
              <a:t> </a:t>
            </a:r>
            <a:r>
              <a:rPr sz="3375" spc="74" dirty="0">
                <a:solidFill>
                  <a:schemeClr val="tx2">
                    <a:lumMod val="60000"/>
                    <a:lumOff val="40000"/>
                  </a:schemeClr>
                </a:solidFill>
                <a:latin typeface="Trebuchet MS"/>
                <a:cs typeface="Trebuchet MS"/>
              </a:rPr>
              <a:t>statistik</a:t>
            </a:r>
            <a:endParaRPr sz="3375" dirty="0">
              <a:solidFill>
                <a:schemeClr val="tx2">
                  <a:lumMod val="60000"/>
                  <a:lumOff val="40000"/>
                </a:schemeClr>
              </a:solidFill>
              <a:latin typeface="Trebuchet MS"/>
              <a:cs typeface="Trebuchet MS"/>
            </a:endParaRPr>
          </a:p>
          <a:p>
            <a:pPr marL="13395" marR="949013">
              <a:lnSpc>
                <a:spcPct val="109400"/>
              </a:lnSpc>
              <a:spcBef>
                <a:spcPts val="2109"/>
              </a:spcBef>
            </a:pPr>
            <a:r>
              <a:rPr sz="3375" spc="69" dirty="0">
                <a:solidFill>
                  <a:schemeClr val="tx2">
                    <a:lumMod val="60000"/>
                    <a:lumOff val="40000"/>
                  </a:schemeClr>
                </a:solidFill>
                <a:latin typeface="Trebuchet MS"/>
                <a:cs typeface="Trebuchet MS"/>
              </a:rPr>
              <a:t>penelitian</a:t>
            </a:r>
            <a:r>
              <a:rPr sz="3375" spc="-74" dirty="0">
                <a:solidFill>
                  <a:schemeClr val="tx2">
                    <a:lumMod val="60000"/>
                    <a:lumOff val="40000"/>
                  </a:schemeClr>
                </a:solidFill>
                <a:latin typeface="Trebuchet MS"/>
                <a:cs typeface="Trebuchet MS"/>
              </a:rPr>
              <a:t> </a:t>
            </a:r>
            <a:r>
              <a:rPr sz="3375" b="1" spc="153" dirty="0">
                <a:solidFill>
                  <a:schemeClr val="tx2">
                    <a:lumMod val="60000"/>
                    <a:lumOff val="40000"/>
                  </a:schemeClr>
                </a:solidFill>
                <a:latin typeface="Trebuchet MS"/>
                <a:cs typeface="Trebuchet MS"/>
              </a:rPr>
              <a:t>eksperimen</a:t>
            </a:r>
            <a:r>
              <a:rPr sz="3375" spc="153" dirty="0">
                <a:solidFill>
                  <a:schemeClr val="tx2">
                    <a:lumMod val="60000"/>
                    <a:lumOff val="40000"/>
                  </a:schemeClr>
                </a:solidFill>
                <a:latin typeface="Arial MT"/>
                <a:cs typeface="Arial MT"/>
              </a:rPr>
              <a:t>:</a:t>
            </a:r>
            <a:r>
              <a:rPr sz="3375" spc="11" dirty="0">
                <a:solidFill>
                  <a:schemeClr val="tx2">
                    <a:lumMod val="60000"/>
                    <a:lumOff val="40000"/>
                  </a:schemeClr>
                </a:solidFill>
                <a:latin typeface="Arial MT"/>
                <a:cs typeface="Arial MT"/>
              </a:rPr>
              <a:t> </a:t>
            </a:r>
            <a:r>
              <a:rPr sz="3375" spc="100" dirty="0">
                <a:solidFill>
                  <a:schemeClr val="tx2">
                    <a:lumMod val="60000"/>
                    <a:lumOff val="40000"/>
                  </a:schemeClr>
                </a:solidFill>
                <a:latin typeface="Trebuchet MS"/>
                <a:cs typeface="Trebuchet MS"/>
              </a:rPr>
              <a:t>mencari </a:t>
            </a:r>
            <a:r>
              <a:rPr sz="3375" spc="232" dirty="0">
                <a:solidFill>
                  <a:schemeClr val="tx2">
                    <a:lumMod val="60000"/>
                    <a:lumOff val="40000"/>
                  </a:schemeClr>
                </a:solidFill>
                <a:latin typeface="Trebuchet MS"/>
                <a:cs typeface="Trebuchet MS"/>
              </a:rPr>
              <a:t>hubungan</a:t>
            </a:r>
            <a:r>
              <a:rPr sz="3375" spc="-42" dirty="0">
                <a:solidFill>
                  <a:schemeClr val="tx2">
                    <a:lumMod val="60000"/>
                    <a:lumOff val="40000"/>
                  </a:schemeClr>
                </a:solidFill>
                <a:latin typeface="Trebuchet MS"/>
                <a:cs typeface="Trebuchet MS"/>
              </a:rPr>
              <a:t> </a:t>
            </a:r>
            <a:r>
              <a:rPr sz="3375" spc="153" dirty="0">
                <a:solidFill>
                  <a:schemeClr val="tx2">
                    <a:lumMod val="60000"/>
                    <a:lumOff val="40000"/>
                  </a:schemeClr>
                </a:solidFill>
                <a:latin typeface="Trebuchet MS"/>
                <a:cs typeface="Trebuchet MS"/>
              </a:rPr>
              <a:t>sebab</a:t>
            </a:r>
            <a:r>
              <a:rPr sz="3375" spc="153" dirty="0">
                <a:solidFill>
                  <a:schemeClr val="tx2">
                    <a:lumMod val="60000"/>
                    <a:lumOff val="40000"/>
                  </a:schemeClr>
                </a:solidFill>
                <a:latin typeface="Arial MT"/>
                <a:cs typeface="Arial MT"/>
              </a:rPr>
              <a:t>-</a:t>
            </a:r>
            <a:r>
              <a:rPr sz="3375" spc="90" dirty="0">
                <a:solidFill>
                  <a:schemeClr val="tx2">
                    <a:lumMod val="60000"/>
                    <a:lumOff val="40000"/>
                  </a:schemeClr>
                </a:solidFill>
                <a:latin typeface="Trebuchet MS"/>
                <a:cs typeface="Trebuchet MS"/>
              </a:rPr>
              <a:t>akibat</a:t>
            </a:r>
            <a:r>
              <a:rPr sz="3375" spc="-58" dirty="0">
                <a:solidFill>
                  <a:schemeClr val="tx2">
                    <a:lumMod val="60000"/>
                    <a:lumOff val="40000"/>
                  </a:schemeClr>
                </a:solidFill>
                <a:latin typeface="Trebuchet MS"/>
                <a:cs typeface="Trebuchet MS"/>
              </a:rPr>
              <a:t> </a:t>
            </a:r>
            <a:r>
              <a:rPr sz="3375" spc="69" dirty="0">
                <a:solidFill>
                  <a:schemeClr val="tx2">
                    <a:lumMod val="60000"/>
                    <a:lumOff val="40000"/>
                  </a:schemeClr>
                </a:solidFill>
                <a:latin typeface="Trebuchet MS"/>
                <a:cs typeface="Trebuchet MS"/>
              </a:rPr>
              <a:t>antara</a:t>
            </a:r>
            <a:r>
              <a:rPr sz="3375" spc="-53" dirty="0">
                <a:solidFill>
                  <a:schemeClr val="tx2">
                    <a:lumMod val="60000"/>
                    <a:lumOff val="40000"/>
                  </a:schemeClr>
                </a:solidFill>
                <a:latin typeface="Trebuchet MS"/>
                <a:cs typeface="Trebuchet MS"/>
              </a:rPr>
              <a:t> </a:t>
            </a:r>
            <a:r>
              <a:rPr sz="3375" spc="153" dirty="0">
                <a:solidFill>
                  <a:schemeClr val="tx2">
                    <a:lumMod val="60000"/>
                    <a:lumOff val="40000"/>
                  </a:schemeClr>
                </a:solidFill>
                <a:latin typeface="Trebuchet MS"/>
                <a:cs typeface="Trebuchet MS"/>
              </a:rPr>
              <a:t>dua </a:t>
            </a:r>
            <a:r>
              <a:rPr sz="3375" spc="84" dirty="0">
                <a:solidFill>
                  <a:schemeClr val="tx2">
                    <a:lumMod val="60000"/>
                    <a:lumOff val="40000"/>
                  </a:schemeClr>
                </a:solidFill>
                <a:latin typeface="Trebuchet MS"/>
                <a:cs typeface="Trebuchet MS"/>
              </a:rPr>
              <a:t>faktor</a:t>
            </a:r>
            <a:r>
              <a:rPr sz="3375" spc="-74" dirty="0">
                <a:solidFill>
                  <a:schemeClr val="tx2">
                    <a:lumMod val="60000"/>
                    <a:lumOff val="40000"/>
                  </a:schemeClr>
                </a:solidFill>
                <a:latin typeface="Trebuchet MS"/>
                <a:cs typeface="Trebuchet MS"/>
              </a:rPr>
              <a:t> </a:t>
            </a:r>
            <a:r>
              <a:rPr sz="3375" spc="200" dirty="0">
                <a:solidFill>
                  <a:schemeClr val="tx2">
                    <a:lumMod val="60000"/>
                    <a:lumOff val="40000"/>
                  </a:schemeClr>
                </a:solidFill>
                <a:latin typeface="Trebuchet MS"/>
                <a:cs typeface="Trebuchet MS"/>
              </a:rPr>
              <a:t>yang</a:t>
            </a:r>
            <a:r>
              <a:rPr sz="3375" spc="-79" dirty="0">
                <a:solidFill>
                  <a:schemeClr val="tx2">
                    <a:lumMod val="60000"/>
                    <a:lumOff val="40000"/>
                  </a:schemeClr>
                </a:solidFill>
                <a:latin typeface="Trebuchet MS"/>
                <a:cs typeface="Trebuchet MS"/>
              </a:rPr>
              <a:t> </a:t>
            </a:r>
            <a:r>
              <a:rPr sz="3375" spc="127" dirty="0">
                <a:solidFill>
                  <a:schemeClr val="tx2">
                    <a:lumMod val="60000"/>
                    <a:lumOff val="40000"/>
                  </a:schemeClr>
                </a:solidFill>
                <a:latin typeface="Trebuchet MS"/>
                <a:cs typeface="Trebuchet MS"/>
              </a:rPr>
              <a:t>sengaja</a:t>
            </a:r>
            <a:r>
              <a:rPr sz="3375" spc="-63" dirty="0">
                <a:solidFill>
                  <a:schemeClr val="tx2">
                    <a:lumMod val="60000"/>
                    <a:lumOff val="40000"/>
                  </a:schemeClr>
                </a:solidFill>
                <a:latin typeface="Trebuchet MS"/>
                <a:cs typeface="Trebuchet MS"/>
              </a:rPr>
              <a:t> </a:t>
            </a:r>
            <a:r>
              <a:rPr sz="3375" spc="120" dirty="0">
                <a:solidFill>
                  <a:schemeClr val="tx2">
                    <a:lumMod val="60000"/>
                    <a:lumOff val="40000"/>
                  </a:schemeClr>
                </a:solidFill>
                <a:latin typeface="Trebuchet MS"/>
                <a:cs typeface="Trebuchet MS"/>
              </a:rPr>
              <a:t>ditimbulkan</a:t>
            </a:r>
            <a:endParaRPr sz="3375" dirty="0">
              <a:solidFill>
                <a:schemeClr val="tx2">
                  <a:lumMod val="60000"/>
                  <a:lumOff val="40000"/>
                </a:schemeClr>
              </a:solidFill>
              <a:latin typeface="Trebuchet MS"/>
              <a:cs typeface="Trebuchet MS"/>
            </a:endParaRPr>
          </a:p>
        </p:txBody>
      </p:sp>
      <p:sp>
        <p:nvSpPr>
          <p:cNvPr id="5" name="Freeform 4">
            <a:extLst>
              <a:ext uri="{FF2B5EF4-FFF2-40B4-BE49-F238E27FC236}">
                <a16:creationId xmlns:a16="http://schemas.microsoft.com/office/drawing/2014/main" id="{E52C193C-B775-4E76-AB27-5FB3BF3C59B4}"/>
              </a:ext>
            </a:extLst>
          </p:cNvPr>
          <p:cNvSpPr/>
          <p:nvPr/>
        </p:nvSpPr>
        <p:spPr>
          <a:xfrm>
            <a:off x="1028700" y="1359572"/>
            <a:ext cx="2857622" cy="511522"/>
          </a:xfrm>
          <a:custGeom>
            <a:avLst/>
            <a:gdLst/>
            <a:ahLst/>
            <a:cxnLst/>
            <a:rect l="l" t="t" r="r" b="b"/>
            <a:pathLst>
              <a:path w="2857622" h="511522">
                <a:moveTo>
                  <a:pt x="0" y="0"/>
                </a:moveTo>
                <a:lnTo>
                  <a:pt x="2857622" y="0"/>
                </a:lnTo>
                <a:lnTo>
                  <a:pt x="2857622" y="511522"/>
                </a:lnTo>
                <a:lnTo>
                  <a:pt x="0" y="511522"/>
                </a:lnTo>
                <a:lnTo>
                  <a:pt x="0" y="0"/>
                </a:lnTo>
                <a:close/>
              </a:path>
            </a:pathLst>
          </a:custGeom>
          <a:blipFill>
            <a:blip r:embed="rId2">
              <a:extLst>
                <a:ext uri="{96DAC541-7B7A-43D3-8B79-37D633B846F1}">
                  <asvg:svgBlip xmlns:asvg="http://schemas.microsoft.com/office/drawing/2016/SVG/main" r:embed="rId3"/>
                </a:ext>
              </a:extLst>
            </a:blip>
            <a:stretch>
              <a:fillRect r="-156" b="-206214"/>
            </a:stretch>
          </a:blipFill>
        </p:spPr>
      </p:sp>
      <p:sp>
        <p:nvSpPr>
          <p:cNvPr id="6" name="Freeform 5">
            <a:extLst>
              <a:ext uri="{FF2B5EF4-FFF2-40B4-BE49-F238E27FC236}">
                <a16:creationId xmlns:a16="http://schemas.microsoft.com/office/drawing/2014/main" id="{686919C6-21EE-4912-A629-05A5DA9F0E02}"/>
              </a:ext>
            </a:extLst>
          </p:cNvPr>
          <p:cNvSpPr/>
          <p:nvPr/>
        </p:nvSpPr>
        <p:spPr>
          <a:xfrm>
            <a:off x="14230617" y="8793622"/>
            <a:ext cx="2595926" cy="464678"/>
          </a:xfrm>
          <a:custGeom>
            <a:avLst/>
            <a:gdLst/>
            <a:ahLst/>
            <a:cxnLst/>
            <a:rect l="l" t="t" r="r" b="b"/>
            <a:pathLst>
              <a:path w="2595926" h="464678">
                <a:moveTo>
                  <a:pt x="0" y="0"/>
                </a:moveTo>
                <a:lnTo>
                  <a:pt x="2595926" y="0"/>
                </a:lnTo>
                <a:lnTo>
                  <a:pt x="2595926" y="464678"/>
                </a:lnTo>
                <a:lnTo>
                  <a:pt x="0" y="464678"/>
                </a:lnTo>
                <a:lnTo>
                  <a:pt x="0" y="0"/>
                </a:lnTo>
                <a:close/>
              </a:path>
            </a:pathLst>
          </a:custGeom>
          <a:blipFill>
            <a:blip r:embed="rId2">
              <a:extLst>
                <a:ext uri="{96DAC541-7B7A-43D3-8B79-37D633B846F1}">
                  <asvg:svgBlip xmlns:asvg="http://schemas.microsoft.com/office/drawing/2016/SVG/main" r:embed="rId3"/>
                </a:ext>
              </a:extLst>
            </a:blip>
            <a:stretch>
              <a:fillRect r="-156" b="-206214"/>
            </a:stretch>
          </a:blipFill>
        </p:spPr>
      </p:sp>
      <p:sp>
        <p:nvSpPr>
          <p:cNvPr id="7" name="Freeform 6">
            <a:extLst>
              <a:ext uri="{FF2B5EF4-FFF2-40B4-BE49-F238E27FC236}">
                <a16:creationId xmlns:a16="http://schemas.microsoft.com/office/drawing/2014/main" id="{6DDA0FD4-6A7E-4C99-8E8D-C79317901DE4}"/>
              </a:ext>
            </a:extLst>
          </p:cNvPr>
          <p:cNvSpPr/>
          <p:nvPr/>
        </p:nvSpPr>
        <p:spPr>
          <a:xfrm>
            <a:off x="-254137" y="6803680"/>
            <a:ext cx="4562782" cy="4114800"/>
          </a:xfrm>
          <a:custGeom>
            <a:avLst/>
            <a:gdLst/>
            <a:ahLst/>
            <a:cxnLst/>
            <a:rect l="l" t="t" r="r" b="b"/>
            <a:pathLst>
              <a:path w="4562782" h="4114800">
                <a:moveTo>
                  <a:pt x="0" y="0"/>
                </a:moveTo>
                <a:lnTo>
                  <a:pt x="4562782" y="0"/>
                </a:lnTo>
                <a:lnTo>
                  <a:pt x="456278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7">
            <a:extLst>
              <a:ext uri="{FF2B5EF4-FFF2-40B4-BE49-F238E27FC236}">
                <a16:creationId xmlns:a16="http://schemas.microsoft.com/office/drawing/2014/main" id="{18F16962-23D9-41F8-B9B6-F81245BFB928}"/>
              </a:ext>
            </a:extLst>
          </p:cNvPr>
          <p:cNvSpPr/>
          <p:nvPr/>
        </p:nvSpPr>
        <p:spPr>
          <a:xfrm flipH="1" flipV="1">
            <a:off x="14027861" y="-442067"/>
            <a:ext cx="4562782" cy="4114800"/>
          </a:xfrm>
          <a:custGeom>
            <a:avLst/>
            <a:gdLst/>
            <a:ahLst/>
            <a:cxnLst/>
            <a:rect l="l" t="t" r="r" b="b"/>
            <a:pathLst>
              <a:path w="4562782" h="4114800">
                <a:moveTo>
                  <a:pt x="4562782" y="4114800"/>
                </a:moveTo>
                <a:lnTo>
                  <a:pt x="0" y="4114800"/>
                </a:lnTo>
                <a:lnTo>
                  <a:pt x="0" y="0"/>
                </a:lnTo>
                <a:lnTo>
                  <a:pt x="4562782" y="0"/>
                </a:lnTo>
                <a:lnTo>
                  <a:pt x="4562782" y="411480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24911" y="1559124"/>
            <a:ext cx="8032031" cy="7869331"/>
          </a:xfrm>
          <a:prstGeom prst="rect">
            <a:avLst/>
          </a:prstGeom>
        </p:spPr>
        <p:txBody>
          <a:bodyPr vert="horz" wrap="square" lIns="0" tIns="13395" rIns="0" bIns="0" rtlCol="0">
            <a:spAutoFit/>
          </a:bodyPr>
          <a:lstStyle/>
          <a:p>
            <a:pPr marL="13395" marR="705230">
              <a:lnSpc>
                <a:spcPct val="109400"/>
              </a:lnSpc>
              <a:spcBef>
                <a:spcPts val="105"/>
              </a:spcBef>
            </a:pPr>
            <a:r>
              <a:rPr sz="3375" spc="69" dirty="0">
                <a:solidFill>
                  <a:schemeClr val="tx2">
                    <a:lumMod val="60000"/>
                    <a:lumOff val="40000"/>
                  </a:schemeClr>
                </a:solidFill>
                <a:latin typeface="Trebuchet MS"/>
                <a:cs typeface="Trebuchet MS"/>
              </a:rPr>
              <a:t>penelitian</a:t>
            </a:r>
            <a:r>
              <a:rPr sz="3375" spc="-63" dirty="0">
                <a:solidFill>
                  <a:schemeClr val="tx2">
                    <a:lumMod val="60000"/>
                    <a:lumOff val="40000"/>
                  </a:schemeClr>
                </a:solidFill>
                <a:latin typeface="Trebuchet MS"/>
                <a:cs typeface="Trebuchet MS"/>
              </a:rPr>
              <a:t> </a:t>
            </a:r>
            <a:r>
              <a:rPr sz="3375" b="1" spc="74" dirty="0">
                <a:solidFill>
                  <a:schemeClr val="tx2">
                    <a:lumMod val="60000"/>
                    <a:lumOff val="40000"/>
                  </a:schemeClr>
                </a:solidFill>
                <a:latin typeface="Trebuchet MS"/>
                <a:cs typeface="Trebuchet MS"/>
              </a:rPr>
              <a:t>ex</a:t>
            </a:r>
            <a:r>
              <a:rPr sz="3375" b="1" spc="-63" dirty="0">
                <a:solidFill>
                  <a:schemeClr val="tx2">
                    <a:lumMod val="60000"/>
                    <a:lumOff val="40000"/>
                  </a:schemeClr>
                </a:solidFill>
                <a:latin typeface="Trebuchet MS"/>
                <a:cs typeface="Trebuchet MS"/>
              </a:rPr>
              <a:t> </a:t>
            </a:r>
            <a:r>
              <a:rPr sz="3375" b="1" spc="237" dirty="0">
                <a:solidFill>
                  <a:schemeClr val="tx2">
                    <a:lumMod val="60000"/>
                    <a:lumOff val="40000"/>
                  </a:schemeClr>
                </a:solidFill>
                <a:latin typeface="Trebuchet MS"/>
                <a:cs typeface="Trebuchet MS"/>
              </a:rPr>
              <a:t>post</a:t>
            </a:r>
            <a:r>
              <a:rPr sz="3375" b="1" spc="-58" dirty="0">
                <a:solidFill>
                  <a:schemeClr val="tx2">
                    <a:lumMod val="60000"/>
                    <a:lumOff val="40000"/>
                  </a:schemeClr>
                </a:solidFill>
                <a:latin typeface="Trebuchet MS"/>
                <a:cs typeface="Trebuchet MS"/>
              </a:rPr>
              <a:t> </a:t>
            </a:r>
            <a:r>
              <a:rPr sz="3375" b="1" spc="74" dirty="0">
                <a:solidFill>
                  <a:schemeClr val="tx2">
                    <a:lumMod val="60000"/>
                    <a:lumOff val="40000"/>
                  </a:schemeClr>
                </a:solidFill>
                <a:latin typeface="Trebuchet MS"/>
                <a:cs typeface="Trebuchet MS"/>
              </a:rPr>
              <a:t>facto</a:t>
            </a:r>
            <a:r>
              <a:rPr sz="3375" spc="74" dirty="0">
                <a:solidFill>
                  <a:schemeClr val="tx2">
                    <a:lumMod val="60000"/>
                    <a:lumOff val="40000"/>
                  </a:schemeClr>
                </a:solidFill>
                <a:latin typeface="Arial MT"/>
                <a:cs typeface="Arial MT"/>
              </a:rPr>
              <a:t>:</a:t>
            </a:r>
            <a:r>
              <a:rPr sz="3375" spc="16" dirty="0">
                <a:solidFill>
                  <a:schemeClr val="tx2">
                    <a:lumMod val="60000"/>
                    <a:lumOff val="40000"/>
                  </a:schemeClr>
                </a:solidFill>
                <a:latin typeface="Arial MT"/>
                <a:cs typeface="Arial MT"/>
              </a:rPr>
              <a:t> </a:t>
            </a:r>
            <a:r>
              <a:rPr sz="3375" spc="-11" dirty="0">
                <a:solidFill>
                  <a:schemeClr val="tx2">
                    <a:lumMod val="60000"/>
                    <a:lumOff val="40000"/>
                  </a:schemeClr>
                </a:solidFill>
                <a:latin typeface="Arial MT"/>
                <a:cs typeface="Arial MT"/>
              </a:rPr>
              <a:t>(</a:t>
            </a:r>
            <a:r>
              <a:rPr sz="3375" spc="-11" dirty="0">
                <a:solidFill>
                  <a:schemeClr val="tx2">
                    <a:lumMod val="60000"/>
                    <a:lumOff val="40000"/>
                  </a:schemeClr>
                </a:solidFill>
                <a:latin typeface="Trebuchet MS"/>
                <a:cs typeface="Trebuchet MS"/>
              </a:rPr>
              <a:t>setelah </a:t>
            </a:r>
            <a:r>
              <a:rPr sz="3375" dirty="0">
                <a:solidFill>
                  <a:schemeClr val="tx2">
                    <a:lumMod val="60000"/>
                    <a:lumOff val="40000"/>
                  </a:schemeClr>
                </a:solidFill>
                <a:latin typeface="Trebuchet MS"/>
                <a:cs typeface="Trebuchet MS"/>
              </a:rPr>
              <a:t>kejadian</a:t>
            </a:r>
            <a:r>
              <a:rPr sz="3375" dirty="0">
                <a:solidFill>
                  <a:schemeClr val="tx2">
                    <a:lumMod val="60000"/>
                    <a:lumOff val="40000"/>
                  </a:schemeClr>
                </a:solidFill>
                <a:latin typeface="Arial MT"/>
                <a:cs typeface="Arial MT"/>
              </a:rPr>
              <a:t>):</a:t>
            </a:r>
            <a:r>
              <a:rPr sz="3375" spc="95" dirty="0">
                <a:solidFill>
                  <a:schemeClr val="tx2">
                    <a:lumMod val="60000"/>
                    <a:lumOff val="40000"/>
                  </a:schemeClr>
                </a:solidFill>
                <a:latin typeface="Arial MT"/>
                <a:cs typeface="Arial MT"/>
              </a:rPr>
              <a:t> </a:t>
            </a:r>
            <a:r>
              <a:rPr sz="3375" spc="69" dirty="0">
                <a:solidFill>
                  <a:schemeClr val="tx2">
                    <a:lumMod val="60000"/>
                    <a:lumOff val="40000"/>
                  </a:schemeClr>
                </a:solidFill>
                <a:latin typeface="Trebuchet MS"/>
                <a:cs typeface="Trebuchet MS"/>
              </a:rPr>
              <a:t>penelitian</a:t>
            </a:r>
            <a:r>
              <a:rPr sz="3375" spc="21" dirty="0">
                <a:solidFill>
                  <a:schemeClr val="tx2">
                    <a:lumMod val="60000"/>
                    <a:lumOff val="40000"/>
                  </a:schemeClr>
                </a:solidFill>
                <a:latin typeface="Trebuchet MS"/>
                <a:cs typeface="Trebuchet MS"/>
              </a:rPr>
              <a:t> </a:t>
            </a:r>
            <a:r>
              <a:rPr sz="3375" spc="132" dirty="0">
                <a:solidFill>
                  <a:schemeClr val="tx2">
                    <a:lumMod val="60000"/>
                    <a:lumOff val="40000"/>
                  </a:schemeClr>
                </a:solidFill>
                <a:latin typeface="Trebuchet MS"/>
                <a:cs typeface="Trebuchet MS"/>
              </a:rPr>
              <a:t>permasalahan </a:t>
            </a:r>
            <a:r>
              <a:rPr sz="3375" spc="200" dirty="0">
                <a:solidFill>
                  <a:schemeClr val="tx2">
                    <a:lumMod val="60000"/>
                    <a:lumOff val="40000"/>
                  </a:schemeClr>
                </a:solidFill>
                <a:latin typeface="Trebuchet MS"/>
                <a:cs typeface="Trebuchet MS"/>
              </a:rPr>
              <a:t>dengan</a:t>
            </a:r>
            <a:r>
              <a:rPr sz="3375" spc="-84" dirty="0">
                <a:solidFill>
                  <a:schemeClr val="tx2">
                    <a:lumMod val="60000"/>
                    <a:lumOff val="40000"/>
                  </a:schemeClr>
                </a:solidFill>
                <a:latin typeface="Trebuchet MS"/>
                <a:cs typeface="Trebuchet MS"/>
              </a:rPr>
              <a:t> </a:t>
            </a:r>
            <a:r>
              <a:rPr sz="3375" spc="79" dirty="0">
                <a:solidFill>
                  <a:schemeClr val="tx2">
                    <a:lumMod val="60000"/>
                    <a:lumOff val="40000"/>
                  </a:schemeClr>
                </a:solidFill>
                <a:latin typeface="Trebuchet MS"/>
                <a:cs typeface="Trebuchet MS"/>
              </a:rPr>
              <a:t>mempelajari</a:t>
            </a:r>
            <a:r>
              <a:rPr sz="3375" spc="-79" dirty="0">
                <a:solidFill>
                  <a:schemeClr val="tx2">
                    <a:lumMod val="60000"/>
                    <a:lumOff val="40000"/>
                  </a:schemeClr>
                </a:solidFill>
                <a:latin typeface="Trebuchet MS"/>
                <a:cs typeface="Trebuchet MS"/>
              </a:rPr>
              <a:t> </a:t>
            </a:r>
            <a:r>
              <a:rPr sz="3375" spc="74" dirty="0">
                <a:solidFill>
                  <a:schemeClr val="tx2">
                    <a:lumMod val="60000"/>
                    <a:lumOff val="40000"/>
                  </a:schemeClr>
                </a:solidFill>
                <a:latin typeface="Trebuchet MS"/>
                <a:cs typeface="Trebuchet MS"/>
              </a:rPr>
              <a:t>atau</a:t>
            </a:r>
            <a:r>
              <a:rPr sz="3375" spc="-69" dirty="0">
                <a:solidFill>
                  <a:schemeClr val="tx2">
                    <a:lumMod val="60000"/>
                    <a:lumOff val="40000"/>
                  </a:schemeClr>
                </a:solidFill>
                <a:latin typeface="Trebuchet MS"/>
                <a:cs typeface="Trebuchet MS"/>
              </a:rPr>
              <a:t> </a:t>
            </a:r>
            <a:r>
              <a:rPr sz="3375" spc="105" dirty="0">
                <a:solidFill>
                  <a:schemeClr val="tx2">
                    <a:lumMod val="60000"/>
                    <a:lumOff val="40000"/>
                  </a:schemeClr>
                </a:solidFill>
                <a:latin typeface="Trebuchet MS"/>
                <a:cs typeface="Trebuchet MS"/>
              </a:rPr>
              <a:t>meninjau </a:t>
            </a:r>
            <a:r>
              <a:rPr sz="3375" spc="58" dirty="0">
                <a:solidFill>
                  <a:schemeClr val="tx2">
                    <a:lumMod val="60000"/>
                    <a:lumOff val="40000"/>
                  </a:schemeClr>
                </a:solidFill>
                <a:latin typeface="Trebuchet MS"/>
                <a:cs typeface="Trebuchet MS"/>
              </a:rPr>
              <a:t>variabel</a:t>
            </a:r>
            <a:r>
              <a:rPr sz="3375" spc="58" dirty="0">
                <a:solidFill>
                  <a:schemeClr val="tx2">
                    <a:lumMod val="60000"/>
                    <a:lumOff val="40000"/>
                  </a:schemeClr>
                </a:solidFill>
                <a:latin typeface="Arial MT"/>
                <a:cs typeface="Arial MT"/>
              </a:rPr>
              <a:t>-</a:t>
            </a:r>
            <a:r>
              <a:rPr sz="3375" spc="63" dirty="0">
                <a:solidFill>
                  <a:schemeClr val="tx2">
                    <a:lumMod val="60000"/>
                    <a:lumOff val="40000"/>
                  </a:schemeClr>
                </a:solidFill>
                <a:latin typeface="Trebuchet MS"/>
                <a:cs typeface="Trebuchet MS"/>
              </a:rPr>
              <a:t>variabel</a:t>
            </a:r>
            <a:r>
              <a:rPr sz="3375" spc="-58" dirty="0">
                <a:solidFill>
                  <a:schemeClr val="tx2">
                    <a:lumMod val="60000"/>
                    <a:lumOff val="40000"/>
                  </a:schemeClr>
                </a:solidFill>
                <a:latin typeface="Trebuchet MS"/>
                <a:cs typeface="Trebuchet MS"/>
              </a:rPr>
              <a:t> </a:t>
            </a:r>
            <a:r>
              <a:rPr sz="3375" spc="200" dirty="0">
                <a:solidFill>
                  <a:schemeClr val="tx2">
                    <a:lumMod val="60000"/>
                    <a:lumOff val="40000"/>
                  </a:schemeClr>
                </a:solidFill>
                <a:latin typeface="Trebuchet MS"/>
                <a:cs typeface="Trebuchet MS"/>
              </a:rPr>
              <a:t>yang</a:t>
            </a:r>
            <a:r>
              <a:rPr sz="3375" spc="-58" dirty="0">
                <a:solidFill>
                  <a:schemeClr val="tx2">
                    <a:lumMod val="60000"/>
                    <a:lumOff val="40000"/>
                  </a:schemeClr>
                </a:solidFill>
                <a:latin typeface="Trebuchet MS"/>
                <a:cs typeface="Trebuchet MS"/>
              </a:rPr>
              <a:t> </a:t>
            </a:r>
            <a:r>
              <a:rPr sz="3375" spc="79" dirty="0">
                <a:solidFill>
                  <a:schemeClr val="tx2">
                    <a:lumMod val="60000"/>
                    <a:lumOff val="40000"/>
                  </a:schemeClr>
                </a:solidFill>
                <a:latin typeface="Trebuchet MS"/>
                <a:cs typeface="Trebuchet MS"/>
              </a:rPr>
              <a:t>peristiwanya </a:t>
            </a:r>
            <a:r>
              <a:rPr sz="3375" spc="221" dirty="0">
                <a:solidFill>
                  <a:schemeClr val="tx2">
                    <a:lumMod val="60000"/>
                    <a:lumOff val="40000"/>
                  </a:schemeClr>
                </a:solidFill>
                <a:latin typeface="Trebuchet MS"/>
                <a:cs typeface="Trebuchet MS"/>
              </a:rPr>
              <a:t>sudah</a:t>
            </a:r>
            <a:r>
              <a:rPr sz="3375" spc="-58" dirty="0">
                <a:solidFill>
                  <a:schemeClr val="tx2">
                    <a:lumMod val="60000"/>
                    <a:lumOff val="40000"/>
                  </a:schemeClr>
                </a:solidFill>
                <a:latin typeface="Trebuchet MS"/>
                <a:cs typeface="Trebuchet MS"/>
              </a:rPr>
              <a:t> </a:t>
            </a:r>
            <a:r>
              <a:rPr sz="3375" spc="142" dirty="0">
                <a:solidFill>
                  <a:schemeClr val="tx2">
                    <a:lumMod val="60000"/>
                    <a:lumOff val="40000"/>
                  </a:schemeClr>
                </a:solidFill>
                <a:latin typeface="Trebuchet MS"/>
                <a:cs typeface="Trebuchet MS"/>
              </a:rPr>
              <a:t>lampau</a:t>
            </a:r>
            <a:endParaRPr sz="3375">
              <a:solidFill>
                <a:schemeClr val="tx2">
                  <a:lumMod val="60000"/>
                  <a:lumOff val="40000"/>
                </a:schemeClr>
              </a:solidFill>
              <a:latin typeface="Trebuchet MS"/>
              <a:cs typeface="Trebuchet MS"/>
            </a:endParaRPr>
          </a:p>
          <a:p>
            <a:pPr marL="13395" marR="697863">
              <a:lnSpc>
                <a:spcPct val="109400"/>
              </a:lnSpc>
              <a:spcBef>
                <a:spcPts val="2104"/>
              </a:spcBef>
            </a:pPr>
            <a:r>
              <a:rPr sz="3375" spc="69" dirty="0">
                <a:solidFill>
                  <a:schemeClr val="tx2">
                    <a:lumMod val="60000"/>
                    <a:lumOff val="40000"/>
                  </a:schemeClr>
                </a:solidFill>
                <a:latin typeface="Trebuchet MS"/>
                <a:cs typeface="Trebuchet MS"/>
              </a:rPr>
              <a:t>penelitian</a:t>
            </a:r>
            <a:r>
              <a:rPr sz="3375" spc="-63" dirty="0">
                <a:solidFill>
                  <a:schemeClr val="tx2">
                    <a:lumMod val="60000"/>
                    <a:lumOff val="40000"/>
                  </a:schemeClr>
                </a:solidFill>
                <a:latin typeface="Trebuchet MS"/>
                <a:cs typeface="Trebuchet MS"/>
              </a:rPr>
              <a:t> </a:t>
            </a:r>
            <a:r>
              <a:rPr sz="3375" b="1" spc="120" dirty="0">
                <a:solidFill>
                  <a:schemeClr val="tx2">
                    <a:lumMod val="60000"/>
                    <a:lumOff val="40000"/>
                  </a:schemeClr>
                </a:solidFill>
                <a:latin typeface="Trebuchet MS"/>
                <a:cs typeface="Trebuchet MS"/>
              </a:rPr>
              <a:t>partisipatori</a:t>
            </a:r>
            <a:r>
              <a:rPr sz="3375" spc="120" dirty="0">
                <a:solidFill>
                  <a:schemeClr val="tx2">
                    <a:lumMod val="60000"/>
                    <a:lumOff val="40000"/>
                  </a:schemeClr>
                </a:solidFill>
                <a:latin typeface="Arial MT"/>
                <a:cs typeface="Arial MT"/>
              </a:rPr>
              <a:t>: </a:t>
            </a:r>
            <a:r>
              <a:rPr sz="3375" spc="206" dirty="0">
                <a:solidFill>
                  <a:schemeClr val="tx2">
                    <a:lumMod val="60000"/>
                    <a:lumOff val="40000"/>
                  </a:schemeClr>
                </a:solidFill>
                <a:latin typeface="Trebuchet MS"/>
                <a:cs typeface="Trebuchet MS"/>
              </a:rPr>
              <a:t>mengumpulkan</a:t>
            </a:r>
            <a:r>
              <a:rPr sz="3375" spc="-37" dirty="0">
                <a:solidFill>
                  <a:schemeClr val="tx2">
                    <a:lumMod val="60000"/>
                    <a:lumOff val="40000"/>
                  </a:schemeClr>
                </a:solidFill>
                <a:latin typeface="Trebuchet MS"/>
                <a:cs typeface="Trebuchet MS"/>
              </a:rPr>
              <a:t> </a:t>
            </a:r>
            <a:r>
              <a:rPr sz="3375" spc="148" dirty="0">
                <a:solidFill>
                  <a:schemeClr val="tx2">
                    <a:lumMod val="60000"/>
                    <a:lumOff val="40000"/>
                  </a:schemeClr>
                </a:solidFill>
                <a:latin typeface="Trebuchet MS"/>
                <a:cs typeface="Trebuchet MS"/>
              </a:rPr>
              <a:t>pengetahuan</a:t>
            </a:r>
            <a:r>
              <a:rPr sz="3375" spc="-37" dirty="0">
                <a:solidFill>
                  <a:schemeClr val="tx2">
                    <a:lumMod val="60000"/>
                    <a:lumOff val="40000"/>
                  </a:schemeClr>
                </a:solidFill>
                <a:latin typeface="Trebuchet MS"/>
                <a:cs typeface="Trebuchet MS"/>
              </a:rPr>
              <a:t> </a:t>
            </a:r>
            <a:r>
              <a:rPr sz="3375" spc="132" dirty="0">
                <a:solidFill>
                  <a:schemeClr val="tx2">
                    <a:lumMod val="60000"/>
                    <a:lumOff val="40000"/>
                  </a:schemeClr>
                </a:solidFill>
                <a:latin typeface="Trebuchet MS"/>
                <a:cs typeface="Trebuchet MS"/>
              </a:rPr>
              <a:t>baru </a:t>
            </a:r>
            <a:r>
              <a:rPr sz="3375" spc="200" dirty="0">
                <a:solidFill>
                  <a:schemeClr val="tx2">
                    <a:lumMod val="60000"/>
                    <a:lumOff val="40000"/>
                  </a:schemeClr>
                </a:solidFill>
                <a:latin typeface="Trebuchet MS"/>
                <a:cs typeface="Trebuchet MS"/>
              </a:rPr>
              <a:t>dengan</a:t>
            </a:r>
            <a:r>
              <a:rPr sz="3375" spc="-63" dirty="0">
                <a:solidFill>
                  <a:schemeClr val="tx2">
                    <a:lumMod val="60000"/>
                    <a:lumOff val="40000"/>
                  </a:schemeClr>
                </a:solidFill>
                <a:latin typeface="Trebuchet MS"/>
                <a:cs typeface="Trebuchet MS"/>
              </a:rPr>
              <a:t> </a:t>
            </a:r>
            <a:r>
              <a:rPr sz="3375" spc="227" dirty="0">
                <a:solidFill>
                  <a:schemeClr val="tx2">
                    <a:lumMod val="60000"/>
                    <a:lumOff val="40000"/>
                  </a:schemeClr>
                </a:solidFill>
                <a:latin typeface="Trebuchet MS"/>
                <a:cs typeface="Trebuchet MS"/>
              </a:rPr>
              <a:t>menggunakan</a:t>
            </a:r>
            <a:r>
              <a:rPr sz="3375" spc="-47" dirty="0">
                <a:solidFill>
                  <a:schemeClr val="tx2">
                    <a:lumMod val="60000"/>
                    <a:lumOff val="40000"/>
                  </a:schemeClr>
                </a:solidFill>
                <a:latin typeface="Trebuchet MS"/>
                <a:cs typeface="Trebuchet MS"/>
              </a:rPr>
              <a:t> </a:t>
            </a:r>
            <a:r>
              <a:rPr sz="3375" spc="169" dirty="0">
                <a:solidFill>
                  <a:schemeClr val="tx2">
                    <a:lumMod val="60000"/>
                    <a:lumOff val="40000"/>
                  </a:schemeClr>
                </a:solidFill>
                <a:latin typeface="Trebuchet MS"/>
                <a:cs typeface="Trebuchet MS"/>
              </a:rPr>
              <a:t>orang</a:t>
            </a:r>
            <a:r>
              <a:rPr sz="3375" spc="169" dirty="0">
                <a:solidFill>
                  <a:schemeClr val="tx2">
                    <a:lumMod val="60000"/>
                    <a:lumOff val="40000"/>
                  </a:schemeClr>
                </a:solidFill>
                <a:latin typeface="Arial MT"/>
                <a:cs typeface="Arial MT"/>
              </a:rPr>
              <a:t>-</a:t>
            </a:r>
            <a:r>
              <a:rPr sz="3375" spc="185" dirty="0">
                <a:solidFill>
                  <a:schemeClr val="tx2">
                    <a:lumMod val="60000"/>
                    <a:lumOff val="40000"/>
                  </a:schemeClr>
                </a:solidFill>
                <a:latin typeface="Trebuchet MS"/>
                <a:cs typeface="Trebuchet MS"/>
              </a:rPr>
              <a:t>orang </a:t>
            </a:r>
            <a:r>
              <a:rPr sz="3375" spc="100" dirty="0">
                <a:solidFill>
                  <a:schemeClr val="tx2">
                    <a:lumMod val="60000"/>
                    <a:lumOff val="40000"/>
                  </a:schemeClr>
                </a:solidFill>
                <a:latin typeface="Arial MT"/>
                <a:cs typeface="Arial MT"/>
              </a:rPr>
              <a:t>(</a:t>
            </a:r>
            <a:r>
              <a:rPr sz="3375" spc="100" dirty="0">
                <a:solidFill>
                  <a:schemeClr val="tx2">
                    <a:lumMod val="60000"/>
                    <a:lumOff val="40000"/>
                  </a:schemeClr>
                </a:solidFill>
                <a:latin typeface="Trebuchet MS"/>
                <a:cs typeface="Trebuchet MS"/>
              </a:rPr>
              <a:t>sebagai</a:t>
            </a:r>
            <a:r>
              <a:rPr sz="3375" spc="-53" dirty="0">
                <a:solidFill>
                  <a:schemeClr val="tx2">
                    <a:lumMod val="60000"/>
                    <a:lumOff val="40000"/>
                  </a:schemeClr>
                </a:solidFill>
                <a:latin typeface="Trebuchet MS"/>
                <a:cs typeface="Trebuchet MS"/>
              </a:rPr>
              <a:t> </a:t>
            </a:r>
            <a:r>
              <a:rPr sz="3375" spc="74" dirty="0">
                <a:solidFill>
                  <a:schemeClr val="tx2">
                    <a:lumMod val="60000"/>
                    <a:lumOff val="40000"/>
                  </a:schemeClr>
                </a:solidFill>
                <a:latin typeface="Trebuchet MS"/>
                <a:cs typeface="Trebuchet MS"/>
              </a:rPr>
              <a:t>partisipan</a:t>
            </a:r>
            <a:r>
              <a:rPr sz="3375" spc="74" dirty="0">
                <a:solidFill>
                  <a:schemeClr val="tx2">
                    <a:lumMod val="60000"/>
                    <a:lumOff val="40000"/>
                  </a:schemeClr>
                </a:solidFill>
                <a:latin typeface="Arial MT"/>
                <a:cs typeface="Arial MT"/>
              </a:rPr>
              <a:t>)</a:t>
            </a:r>
            <a:r>
              <a:rPr sz="3375" spc="21" dirty="0">
                <a:solidFill>
                  <a:schemeClr val="tx2">
                    <a:lumMod val="60000"/>
                    <a:lumOff val="40000"/>
                  </a:schemeClr>
                </a:solidFill>
                <a:latin typeface="Arial MT"/>
                <a:cs typeface="Arial MT"/>
              </a:rPr>
              <a:t> </a:t>
            </a:r>
            <a:r>
              <a:rPr sz="3375" spc="200" dirty="0">
                <a:solidFill>
                  <a:schemeClr val="tx2">
                    <a:lumMod val="60000"/>
                    <a:lumOff val="40000"/>
                  </a:schemeClr>
                </a:solidFill>
                <a:latin typeface="Trebuchet MS"/>
                <a:cs typeface="Trebuchet MS"/>
              </a:rPr>
              <a:t>yang</a:t>
            </a:r>
            <a:r>
              <a:rPr sz="3375" spc="-63" dirty="0">
                <a:solidFill>
                  <a:schemeClr val="tx2">
                    <a:lumMod val="60000"/>
                    <a:lumOff val="40000"/>
                  </a:schemeClr>
                </a:solidFill>
                <a:latin typeface="Trebuchet MS"/>
                <a:cs typeface="Trebuchet MS"/>
              </a:rPr>
              <a:t> </a:t>
            </a:r>
            <a:r>
              <a:rPr sz="3375" spc="227" dirty="0">
                <a:solidFill>
                  <a:schemeClr val="tx2">
                    <a:lumMod val="60000"/>
                    <a:lumOff val="40000"/>
                  </a:schemeClr>
                </a:solidFill>
                <a:latin typeface="Trebuchet MS"/>
                <a:cs typeface="Trebuchet MS"/>
              </a:rPr>
              <a:t>mampu </a:t>
            </a:r>
            <a:r>
              <a:rPr sz="3375" spc="137" dirty="0">
                <a:solidFill>
                  <a:schemeClr val="tx2">
                    <a:lumMod val="60000"/>
                    <a:lumOff val="40000"/>
                  </a:schemeClr>
                </a:solidFill>
                <a:latin typeface="Trebuchet MS"/>
                <a:cs typeface="Trebuchet MS"/>
              </a:rPr>
              <a:t>menetapkan</a:t>
            </a:r>
            <a:r>
              <a:rPr sz="3375" spc="-74" dirty="0">
                <a:solidFill>
                  <a:schemeClr val="tx2">
                    <a:lumMod val="60000"/>
                    <a:lumOff val="40000"/>
                  </a:schemeClr>
                </a:solidFill>
                <a:latin typeface="Trebuchet MS"/>
                <a:cs typeface="Trebuchet MS"/>
              </a:rPr>
              <a:t> </a:t>
            </a:r>
            <a:r>
              <a:rPr sz="3375" spc="105" dirty="0">
                <a:solidFill>
                  <a:schemeClr val="tx2">
                    <a:lumMod val="60000"/>
                    <a:lumOff val="40000"/>
                  </a:schemeClr>
                </a:solidFill>
                <a:latin typeface="Trebuchet MS"/>
                <a:cs typeface="Trebuchet MS"/>
              </a:rPr>
              <a:t>pengetahuan</a:t>
            </a:r>
            <a:r>
              <a:rPr sz="3375" spc="105" dirty="0">
                <a:solidFill>
                  <a:schemeClr val="tx2">
                    <a:lumMod val="60000"/>
                    <a:lumOff val="40000"/>
                  </a:schemeClr>
                </a:solidFill>
                <a:latin typeface="Arial MT"/>
                <a:cs typeface="Arial MT"/>
              </a:rPr>
              <a:t>.</a:t>
            </a:r>
            <a:endParaRPr sz="3375">
              <a:solidFill>
                <a:schemeClr val="tx2">
                  <a:lumMod val="60000"/>
                  <a:lumOff val="40000"/>
                </a:schemeClr>
              </a:solidFill>
              <a:latin typeface="Arial MT"/>
              <a:cs typeface="Arial MT"/>
            </a:endParaRPr>
          </a:p>
          <a:p>
            <a:pPr marL="13395" marR="5358">
              <a:lnSpc>
                <a:spcPct val="109400"/>
              </a:lnSpc>
              <a:spcBef>
                <a:spcPts val="2109"/>
              </a:spcBef>
            </a:pPr>
            <a:r>
              <a:rPr sz="3375" spc="69" dirty="0">
                <a:solidFill>
                  <a:schemeClr val="tx2">
                    <a:lumMod val="60000"/>
                    <a:lumOff val="40000"/>
                  </a:schemeClr>
                </a:solidFill>
                <a:latin typeface="Trebuchet MS"/>
                <a:cs typeface="Trebuchet MS"/>
              </a:rPr>
              <a:t>penelitian</a:t>
            </a:r>
            <a:r>
              <a:rPr sz="3375" spc="-58" dirty="0">
                <a:solidFill>
                  <a:schemeClr val="tx2">
                    <a:lumMod val="60000"/>
                    <a:lumOff val="40000"/>
                  </a:schemeClr>
                </a:solidFill>
                <a:latin typeface="Trebuchet MS"/>
                <a:cs typeface="Trebuchet MS"/>
              </a:rPr>
              <a:t> </a:t>
            </a:r>
            <a:r>
              <a:rPr sz="3375" spc="179" dirty="0">
                <a:solidFill>
                  <a:schemeClr val="tx2">
                    <a:lumMod val="60000"/>
                    <a:lumOff val="40000"/>
                  </a:schemeClr>
                </a:solidFill>
                <a:latin typeface="Trebuchet MS"/>
                <a:cs typeface="Trebuchet MS"/>
              </a:rPr>
              <a:t>dan</a:t>
            </a:r>
            <a:r>
              <a:rPr sz="3375" spc="-63" dirty="0">
                <a:solidFill>
                  <a:schemeClr val="tx2">
                    <a:lumMod val="60000"/>
                    <a:lumOff val="40000"/>
                  </a:schemeClr>
                </a:solidFill>
                <a:latin typeface="Trebuchet MS"/>
                <a:cs typeface="Trebuchet MS"/>
              </a:rPr>
              <a:t> </a:t>
            </a:r>
            <a:r>
              <a:rPr sz="3375" spc="206" dirty="0">
                <a:solidFill>
                  <a:schemeClr val="tx2">
                    <a:lumMod val="60000"/>
                    <a:lumOff val="40000"/>
                  </a:schemeClr>
                </a:solidFill>
                <a:latin typeface="Trebuchet MS"/>
                <a:cs typeface="Trebuchet MS"/>
              </a:rPr>
              <a:t>pengembangan</a:t>
            </a:r>
            <a:r>
              <a:rPr sz="3375" spc="-69" dirty="0">
                <a:solidFill>
                  <a:schemeClr val="tx2">
                    <a:lumMod val="60000"/>
                    <a:lumOff val="40000"/>
                  </a:schemeClr>
                </a:solidFill>
                <a:latin typeface="Trebuchet MS"/>
                <a:cs typeface="Trebuchet MS"/>
              </a:rPr>
              <a:t> </a:t>
            </a:r>
            <a:r>
              <a:rPr sz="3375" b="1" spc="42" dirty="0">
                <a:solidFill>
                  <a:schemeClr val="tx2">
                    <a:lumMod val="60000"/>
                    <a:lumOff val="40000"/>
                  </a:schemeClr>
                </a:solidFill>
                <a:latin typeface="Arial"/>
                <a:cs typeface="Arial"/>
              </a:rPr>
              <a:t>(</a:t>
            </a:r>
            <a:r>
              <a:rPr sz="3375" b="1" spc="42" dirty="0">
                <a:solidFill>
                  <a:schemeClr val="tx2">
                    <a:lumMod val="60000"/>
                    <a:lumOff val="40000"/>
                  </a:schemeClr>
                </a:solidFill>
                <a:latin typeface="Trebuchet MS"/>
                <a:cs typeface="Trebuchet MS"/>
              </a:rPr>
              <a:t>R&amp;D</a:t>
            </a:r>
            <a:r>
              <a:rPr sz="3375" b="1" spc="42" dirty="0">
                <a:solidFill>
                  <a:schemeClr val="tx2">
                    <a:lumMod val="60000"/>
                    <a:lumOff val="40000"/>
                  </a:schemeClr>
                </a:solidFill>
                <a:latin typeface="Arial"/>
                <a:cs typeface="Arial"/>
              </a:rPr>
              <a:t>)</a:t>
            </a:r>
            <a:r>
              <a:rPr sz="3375" spc="42" dirty="0">
                <a:solidFill>
                  <a:schemeClr val="tx2">
                    <a:lumMod val="60000"/>
                    <a:lumOff val="40000"/>
                  </a:schemeClr>
                </a:solidFill>
                <a:latin typeface="Arial MT"/>
                <a:cs typeface="Arial MT"/>
              </a:rPr>
              <a:t>: </a:t>
            </a:r>
            <a:r>
              <a:rPr sz="3375" spc="69" dirty="0">
                <a:solidFill>
                  <a:schemeClr val="tx2">
                    <a:lumMod val="60000"/>
                    <a:lumOff val="40000"/>
                  </a:schemeClr>
                </a:solidFill>
                <a:latin typeface="Trebuchet MS"/>
                <a:cs typeface="Trebuchet MS"/>
              </a:rPr>
              <a:t>penelitian</a:t>
            </a:r>
            <a:r>
              <a:rPr sz="3375" spc="-63" dirty="0">
                <a:solidFill>
                  <a:schemeClr val="tx2">
                    <a:lumMod val="60000"/>
                    <a:lumOff val="40000"/>
                  </a:schemeClr>
                </a:solidFill>
                <a:latin typeface="Trebuchet MS"/>
                <a:cs typeface="Trebuchet MS"/>
              </a:rPr>
              <a:t> </a:t>
            </a:r>
            <a:r>
              <a:rPr sz="3375" spc="174" dirty="0">
                <a:solidFill>
                  <a:schemeClr val="tx2">
                    <a:lumMod val="60000"/>
                    <a:lumOff val="40000"/>
                  </a:schemeClr>
                </a:solidFill>
                <a:latin typeface="Trebuchet MS"/>
                <a:cs typeface="Trebuchet MS"/>
              </a:rPr>
              <a:t>untuk</a:t>
            </a:r>
            <a:r>
              <a:rPr sz="3375" spc="-69" dirty="0">
                <a:solidFill>
                  <a:schemeClr val="tx2">
                    <a:lumMod val="60000"/>
                    <a:lumOff val="40000"/>
                  </a:schemeClr>
                </a:solidFill>
                <a:latin typeface="Trebuchet MS"/>
                <a:cs typeface="Trebuchet MS"/>
              </a:rPr>
              <a:t> </a:t>
            </a:r>
            <a:r>
              <a:rPr sz="3375" spc="179" dirty="0">
                <a:solidFill>
                  <a:schemeClr val="tx2">
                    <a:lumMod val="60000"/>
                    <a:lumOff val="40000"/>
                  </a:schemeClr>
                </a:solidFill>
                <a:latin typeface="Trebuchet MS"/>
                <a:cs typeface="Trebuchet MS"/>
              </a:rPr>
              <a:t>menghasilkan</a:t>
            </a:r>
            <a:r>
              <a:rPr sz="3375" spc="-58" dirty="0">
                <a:solidFill>
                  <a:schemeClr val="tx2">
                    <a:lumMod val="60000"/>
                    <a:lumOff val="40000"/>
                  </a:schemeClr>
                </a:solidFill>
                <a:latin typeface="Trebuchet MS"/>
                <a:cs typeface="Trebuchet MS"/>
              </a:rPr>
              <a:t> </a:t>
            </a:r>
            <a:r>
              <a:rPr sz="3375" spc="206" dirty="0">
                <a:solidFill>
                  <a:schemeClr val="tx2">
                    <a:lumMod val="60000"/>
                    <a:lumOff val="40000"/>
                  </a:schemeClr>
                </a:solidFill>
                <a:latin typeface="Trebuchet MS"/>
                <a:cs typeface="Trebuchet MS"/>
              </a:rPr>
              <a:t>produk </a:t>
            </a:r>
            <a:r>
              <a:rPr sz="3375" dirty="0">
                <a:solidFill>
                  <a:schemeClr val="tx2">
                    <a:lumMod val="60000"/>
                    <a:lumOff val="40000"/>
                  </a:schemeClr>
                </a:solidFill>
                <a:latin typeface="Trebuchet MS"/>
                <a:cs typeface="Trebuchet MS"/>
              </a:rPr>
              <a:t>tertentu</a:t>
            </a:r>
            <a:r>
              <a:rPr sz="3375" spc="120" dirty="0">
                <a:solidFill>
                  <a:schemeClr val="tx2">
                    <a:lumMod val="60000"/>
                    <a:lumOff val="40000"/>
                  </a:schemeClr>
                </a:solidFill>
                <a:latin typeface="Trebuchet MS"/>
                <a:cs typeface="Trebuchet MS"/>
              </a:rPr>
              <a:t> </a:t>
            </a:r>
            <a:r>
              <a:rPr sz="3375" spc="53" dirty="0">
                <a:solidFill>
                  <a:schemeClr val="tx2">
                    <a:lumMod val="60000"/>
                    <a:lumOff val="40000"/>
                  </a:schemeClr>
                </a:solidFill>
                <a:latin typeface="Arial MT"/>
                <a:cs typeface="Arial MT"/>
              </a:rPr>
              <a:t>-</a:t>
            </a:r>
            <a:r>
              <a:rPr sz="3375" spc="200" dirty="0">
                <a:solidFill>
                  <a:schemeClr val="tx2">
                    <a:lumMod val="60000"/>
                    <a:lumOff val="40000"/>
                  </a:schemeClr>
                </a:solidFill>
                <a:latin typeface="Arial MT"/>
                <a:cs typeface="Arial MT"/>
              </a:rPr>
              <a:t> </a:t>
            </a:r>
            <a:r>
              <a:rPr sz="3375" spc="142" dirty="0">
                <a:solidFill>
                  <a:schemeClr val="tx2">
                    <a:lumMod val="60000"/>
                    <a:lumOff val="40000"/>
                  </a:schemeClr>
                </a:solidFill>
                <a:latin typeface="Trebuchet MS"/>
                <a:cs typeface="Trebuchet MS"/>
              </a:rPr>
              <a:t>menguji</a:t>
            </a:r>
            <a:r>
              <a:rPr sz="3375" spc="132" dirty="0">
                <a:solidFill>
                  <a:schemeClr val="tx2">
                    <a:lumMod val="60000"/>
                    <a:lumOff val="40000"/>
                  </a:schemeClr>
                </a:solidFill>
                <a:latin typeface="Trebuchet MS"/>
                <a:cs typeface="Trebuchet MS"/>
              </a:rPr>
              <a:t> </a:t>
            </a:r>
            <a:r>
              <a:rPr sz="3375" dirty="0">
                <a:solidFill>
                  <a:schemeClr val="tx2">
                    <a:lumMod val="60000"/>
                    <a:lumOff val="40000"/>
                  </a:schemeClr>
                </a:solidFill>
                <a:latin typeface="Trebuchet MS"/>
                <a:cs typeface="Trebuchet MS"/>
              </a:rPr>
              <a:t>efektifitas</a:t>
            </a:r>
            <a:r>
              <a:rPr sz="3375" spc="120" dirty="0">
                <a:solidFill>
                  <a:schemeClr val="tx2">
                    <a:lumMod val="60000"/>
                    <a:lumOff val="40000"/>
                  </a:schemeClr>
                </a:solidFill>
                <a:latin typeface="Trebuchet MS"/>
                <a:cs typeface="Trebuchet MS"/>
              </a:rPr>
              <a:t> </a:t>
            </a:r>
            <a:r>
              <a:rPr sz="3375" spc="206" dirty="0">
                <a:solidFill>
                  <a:schemeClr val="tx2">
                    <a:lumMod val="60000"/>
                    <a:lumOff val="40000"/>
                  </a:schemeClr>
                </a:solidFill>
                <a:latin typeface="Trebuchet MS"/>
                <a:cs typeface="Trebuchet MS"/>
              </a:rPr>
              <a:t>produk</a:t>
            </a:r>
            <a:endParaRPr sz="3375">
              <a:solidFill>
                <a:schemeClr val="tx2">
                  <a:lumMod val="60000"/>
                  <a:lumOff val="40000"/>
                </a:schemeClr>
              </a:solidFill>
              <a:latin typeface="Trebuchet MS"/>
              <a:cs typeface="Trebuchet MS"/>
            </a:endParaRPr>
          </a:p>
        </p:txBody>
      </p:sp>
      <p:sp>
        <p:nvSpPr>
          <p:cNvPr id="3" name="object 3"/>
          <p:cNvSpPr txBox="1">
            <a:spLocks noGrp="1"/>
          </p:cNvSpPr>
          <p:nvPr>
            <p:ph type="title"/>
          </p:nvPr>
        </p:nvSpPr>
        <p:spPr>
          <a:xfrm>
            <a:off x="2768203" y="492992"/>
            <a:ext cx="8679656" cy="798837"/>
          </a:xfrm>
          <a:prstGeom prst="rect">
            <a:avLst/>
          </a:prstGeom>
        </p:spPr>
        <p:txBody>
          <a:bodyPr vert="horz" wrap="square" lIns="0" tIns="120551" rIns="0" bIns="0" rtlCol="0" anchor="ctr">
            <a:spAutoFit/>
          </a:bodyPr>
          <a:lstStyle/>
          <a:p>
            <a:pPr marL="13395">
              <a:spcBef>
                <a:spcPts val="105"/>
              </a:spcBef>
            </a:pPr>
            <a:r>
              <a:rPr spc="148" dirty="0">
                <a:solidFill>
                  <a:schemeClr val="tx2">
                    <a:lumMod val="60000"/>
                    <a:lumOff val="40000"/>
                  </a:schemeClr>
                </a:solidFill>
                <a:latin typeface="Trebuchet MS"/>
                <a:cs typeface="Trebuchet MS"/>
              </a:rPr>
              <a:t>berdasarkan</a:t>
            </a:r>
            <a:r>
              <a:rPr spc="-74" dirty="0">
                <a:solidFill>
                  <a:schemeClr val="tx2">
                    <a:lumMod val="60000"/>
                    <a:lumOff val="40000"/>
                  </a:schemeClr>
                </a:solidFill>
                <a:latin typeface="Trebuchet MS"/>
                <a:cs typeface="Trebuchet MS"/>
              </a:rPr>
              <a:t> </a:t>
            </a:r>
            <a:r>
              <a:rPr spc="95" dirty="0">
                <a:solidFill>
                  <a:schemeClr val="tx2">
                    <a:lumMod val="60000"/>
                    <a:lumOff val="40000"/>
                  </a:schemeClr>
                </a:solidFill>
              </a:rPr>
              <a:t>tujuan</a:t>
            </a:r>
          </a:p>
        </p:txBody>
      </p:sp>
      <p:sp>
        <p:nvSpPr>
          <p:cNvPr id="5" name="Freeform 4">
            <a:extLst>
              <a:ext uri="{FF2B5EF4-FFF2-40B4-BE49-F238E27FC236}">
                <a16:creationId xmlns:a16="http://schemas.microsoft.com/office/drawing/2014/main" id="{AE388F0F-D18C-4313-B708-BCA5454BC908}"/>
              </a:ext>
            </a:extLst>
          </p:cNvPr>
          <p:cNvSpPr/>
          <p:nvPr/>
        </p:nvSpPr>
        <p:spPr>
          <a:xfrm>
            <a:off x="1028700" y="1359572"/>
            <a:ext cx="2857622" cy="511522"/>
          </a:xfrm>
          <a:custGeom>
            <a:avLst/>
            <a:gdLst/>
            <a:ahLst/>
            <a:cxnLst/>
            <a:rect l="l" t="t" r="r" b="b"/>
            <a:pathLst>
              <a:path w="2857622" h="511522">
                <a:moveTo>
                  <a:pt x="0" y="0"/>
                </a:moveTo>
                <a:lnTo>
                  <a:pt x="2857622" y="0"/>
                </a:lnTo>
                <a:lnTo>
                  <a:pt x="2857622" y="511522"/>
                </a:lnTo>
                <a:lnTo>
                  <a:pt x="0" y="511522"/>
                </a:lnTo>
                <a:lnTo>
                  <a:pt x="0" y="0"/>
                </a:lnTo>
                <a:close/>
              </a:path>
            </a:pathLst>
          </a:custGeom>
          <a:blipFill>
            <a:blip r:embed="rId2">
              <a:extLst>
                <a:ext uri="{96DAC541-7B7A-43D3-8B79-37D633B846F1}">
                  <asvg:svgBlip xmlns:asvg="http://schemas.microsoft.com/office/drawing/2016/SVG/main" r:embed="rId3"/>
                </a:ext>
              </a:extLst>
            </a:blip>
            <a:stretch>
              <a:fillRect r="-156" b="-206214"/>
            </a:stretch>
          </a:blipFill>
        </p:spPr>
      </p:sp>
      <p:sp>
        <p:nvSpPr>
          <p:cNvPr id="6" name="Freeform 5">
            <a:extLst>
              <a:ext uri="{FF2B5EF4-FFF2-40B4-BE49-F238E27FC236}">
                <a16:creationId xmlns:a16="http://schemas.microsoft.com/office/drawing/2014/main" id="{BF783C4C-442F-43AF-ACAA-78295F50F049}"/>
              </a:ext>
            </a:extLst>
          </p:cNvPr>
          <p:cNvSpPr/>
          <p:nvPr/>
        </p:nvSpPr>
        <p:spPr>
          <a:xfrm>
            <a:off x="14230617" y="8793622"/>
            <a:ext cx="2595926" cy="464678"/>
          </a:xfrm>
          <a:custGeom>
            <a:avLst/>
            <a:gdLst/>
            <a:ahLst/>
            <a:cxnLst/>
            <a:rect l="l" t="t" r="r" b="b"/>
            <a:pathLst>
              <a:path w="2595926" h="464678">
                <a:moveTo>
                  <a:pt x="0" y="0"/>
                </a:moveTo>
                <a:lnTo>
                  <a:pt x="2595926" y="0"/>
                </a:lnTo>
                <a:lnTo>
                  <a:pt x="2595926" y="464678"/>
                </a:lnTo>
                <a:lnTo>
                  <a:pt x="0" y="464678"/>
                </a:lnTo>
                <a:lnTo>
                  <a:pt x="0" y="0"/>
                </a:lnTo>
                <a:close/>
              </a:path>
            </a:pathLst>
          </a:custGeom>
          <a:blipFill>
            <a:blip r:embed="rId2">
              <a:extLst>
                <a:ext uri="{96DAC541-7B7A-43D3-8B79-37D633B846F1}">
                  <asvg:svgBlip xmlns:asvg="http://schemas.microsoft.com/office/drawing/2016/SVG/main" r:embed="rId3"/>
                </a:ext>
              </a:extLst>
            </a:blip>
            <a:stretch>
              <a:fillRect r="-156" b="-206214"/>
            </a:stretch>
          </a:blipFill>
        </p:spPr>
      </p:sp>
      <p:sp>
        <p:nvSpPr>
          <p:cNvPr id="7" name="Freeform 6">
            <a:extLst>
              <a:ext uri="{FF2B5EF4-FFF2-40B4-BE49-F238E27FC236}">
                <a16:creationId xmlns:a16="http://schemas.microsoft.com/office/drawing/2014/main" id="{D998C1D7-B2EA-46EB-8C6A-F8E4BC6C26FF}"/>
              </a:ext>
            </a:extLst>
          </p:cNvPr>
          <p:cNvSpPr/>
          <p:nvPr/>
        </p:nvSpPr>
        <p:spPr>
          <a:xfrm>
            <a:off x="-254137" y="6803680"/>
            <a:ext cx="4562782" cy="4114800"/>
          </a:xfrm>
          <a:custGeom>
            <a:avLst/>
            <a:gdLst/>
            <a:ahLst/>
            <a:cxnLst/>
            <a:rect l="l" t="t" r="r" b="b"/>
            <a:pathLst>
              <a:path w="4562782" h="4114800">
                <a:moveTo>
                  <a:pt x="0" y="0"/>
                </a:moveTo>
                <a:lnTo>
                  <a:pt x="4562782" y="0"/>
                </a:lnTo>
                <a:lnTo>
                  <a:pt x="456278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7">
            <a:extLst>
              <a:ext uri="{FF2B5EF4-FFF2-40B4-BE49-F238E27FC236}">
                <a16:creationId xmlns:a16="http://schemas.microsoft.com/office/drawing/2014/main" id="{F853A96D-1F72-4F15-BF48-0C118C1D0724}"/>
              </a:ext>
            </a:extLst>
          </p:cNvPr>
          <p:cNvSpPr/>
          <p:nvPr/>
        </p:nvSpPr>
        <p:spPr>
          <a:xfrm flipH="1" flipV="1">
            <a:off x="14027861" y="-442067"/>
            <a:ext cx="4562782" cy="4114800"/>
          </a:xfrm>
          <a:custGeom>
            <a:avLst/>
            <a:gdLst/>
            <a:ahLst/>
            <a:cxnLst/>
            <a:rect l="l" t="t" r="r" b="b"/>
            <a:pathLst>
              <a:path w="4562782" h="4114800">
                <a:moveTo>
                  <a:pt x="4562782" y="4114800"/>
                </a:moveTo>
                <a:lnTo>
                  <a:pt x="0" y="4114800"/>
                </a:lnTo>
                <a:lnTo>
                  <a:pt x="0" y="0"/>
                </a:lnTo>
                <a:lnTo>
                  <a:pt x="4562782" y="0"/>
                </a:lnTo>
                <a:lnTo>
                  <a:pt x="4562782" y="411480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76800" y="629281"/>
            <a:ext cx="8679656" cy="798837"/>
          </a:xfrm>
          <a:prstGeom prst="rect">
            <a:avLst/>
          </a:prstGeom>
        </p:spPr>
        <p:txBody>
          <a:bodyPr vert="horz" wrap="square" lIns="0" tIns="120551" rIns="0" bIns="0" rtlCol="0" anchor="ctr">
            <a:spAutoFit/>
          </a:bodyPr>
          <a:lstStyle/>
          <a:p>
            <a:pPr marL="13395">
              <a:spcBef>
                <a:spcPts val="105"/>
              </a:spcBef>
            </a:pPr>
            <a:r>
              <a:rPr spc="148" dirty="0">
                <a:solidFill>
                  <a:schemeClr val="tx2">
                    <a:lumMod val="60000"/>
                    <a:lumOff val="40000"/>
                  </a:schemeClr>
                </a:solidFill>
                <a:latin typeface="Trebuchet MS"/>
                <a:cs typeface="Trebuchet MS"/>
              </a:rPr>
              <a:t>berdasarkan</a:t>
            </a:r>
            <a:r>
              <a:rPr spc="-84" dirty="0">
                <a:solidFill>
                  <a:schemeClr val="tx2">
                    <a:lumMod val="60000"/>
                    <a:lumOff val="40000"/>
                  </a:schemeClr>
                </a:solidFill>
                <a:latin typeface="Trebuchet MS"/>
                <a:cs typeface="Trebuchet MS"/>
              </a:rPr>
              <a:t> </a:t>
            </a:r>
            <a:r>
              <a:rPr spc="127" dirty="0">
                <a:solidFill>
                  <a:schemeClr val="tx2">
                    <a:lumMod val="60000"/>
                    <a:lumOff val="40000"/>
                  </a:schemeClr>
                </a:solidFill>
              </a:rPr>
              <a:t>karakter</a:t>
            </a:r>
            <a:r>
              <a:rPr spc="-58" dirty="0">
                <a:solidFill>
                  <a:schemeClr val="tx2">
                    <a:lumMod val="60000"/>
                    <a:lumOff val="40000"/>
                  </a:schemeClr>
                </a:solidFill>
              </a:rPr>
              <a:t> </a:t>
            </a:r>
            <a:r>
              <a:rPr spc="206" dirty="0">
                <a:solidFill>
                  <a:schemeClr val="tx2">
                    <a:lumMod val="60000"/>
                    <a:lumOff val="40000"/>
                  </a:schemeClr>
                </a:solidFill>
              </a:rPr>
              <a:t>masalah</a:t>
            </a:r>
          </a:p>
        </p:txBody>
      </p:sp>
      <p:sp>
        <p:nvSpPr>
          <p:cNvPr id="3" name="object 3"/>
          <p:cNvSpPr txBox="1"/>
          <p:nvPr/>
        </p:nvSpPr>
        <p:spPr>
          <a:xfrm>
            <a:off x="4648200" y="2224391"/>
            <a:ext cx="8175352" cy="7033909"/>
          </a:xfrm>
          <a:prstGeom prst="rect">
            <a:avLst/>
          </a:prstGeom>
        </p:spPr>
        <p:txBody>
          <a:bodyPr vert="horz" wrap="square" lIns="0" tIns="13395" rIns="0" bIns="0" rtlCol="0">
            <a:spAutoFit/>
          </a:bodyPr>
          <a:lstStyle/>
          <a:p>
            <a:pPr marL="13395" marR="5358">
              <a:lnSpc>
                <a:spcPct val="109400"/>
              </a:lnSpc>
              <a:spcBef>
                <a:spcPts val="105"/>
              </a:spcBef>
              <a:tabLst>
                <a:tab pos="2846372" algn="l"/>
              </a:tabLst>
            </a:pPr>
            <a:r>
              <a:rPr sz="3375" spc="69" dirty="0">
                <a:solidFill>
                  <a:schemeClr val="tx2">
                    <a:lumMod val="60000"/>
                    <a:lumOff val="40000"/>
                  </a:schemeClr>
                </a:solidFill>
                <a:latin typeface="Trebuchet MS"/>
                <a:cs typeface="Trebuchet MS"/>
              </a:rPr>
              <a:t>penelitian</a:t>
            </a:r>
            <a:r>
              <a:rPr sz="3375" spc="-69" dirty="0">
                <a:solidFill>
                  <a:schemeClr val="tx2">
                    <a:lumMod val="60000"/>
                    <a:lumOff val="40000"/>
                  </a:schemeClr>
                </a:solidFill>
                <a:latin typeface="Trebuchet MS"/>
                <a:cs typeface="Trebuchet MS"/>
              </a:rPr>
              <a:t> </a:t>
            </a:r>
            <a:r>
              <a:rPr sz="3375" b="1" spc="163" dirty="0">
                <a:solidFill>
                  <a:schemeClr val="tx2">
                    <a:lumMod val="60000"/>
                    <a:lumOff val="40000"/>
                  </a:schemeClr>
                </a:solidFill>
                <a:latin typeface="Trebuchet MS"/>
                <a:cs typeface="Trebuchet MS"/>
              </a:rPr>
              <a:t>historis</a:t>
            </a:r>
            <a:r>
              <a:rPr sz="3375" spc="163" dirty="0">
                <a:solidFill>
                  <a:schemeClr val="tx2">
                    <a:lumMod val="60000"/>
                    <a:lumOff val="40000"/>
                  </a:schemeClr>
                </a:solidFill>
                <a:latin typeface="Arial MT"/>
                <a:cs typeface="Arial MT"/>
              </a:rPr>
              <a:t>:</a:t>
            </a:r>
            <a:r>
              <a:rPr sz="3375" spc="11" dirty="0">
                <a:solidFill>
                  <a:schemeClr val="tx2">
                    <a:lumMod val="60000"/>
                    <a:lumOff val="40000"/>
                  </a:schemeClr>
                </a:solidFill>
                <a:latin typeface="Arial MT"/>
                <a:cs typeface="Arial MT"/>
              </a:rPr>
              <a:t> </a:t>
            </a:r>
            <a:r>
              <a:rPr sz="3375" spc="200" dirty="0">
                <a:solidFill>
                  <a:schemeClr val="tx2">
                    <a:lumMod val="60000"/>
                    <a:lumOff val="40000"/>
                  </a:schemeClr>
                </a:solidFill>
                <a:latin typeface="Trebuchet MS"/>
                <a:cs typeface="Trebuchet MS"/>
              </a:rPr>
              <a:t>pengumpulan</a:t>
            </a:r>
            <a:r>
              <a:rPr sz="3375" spc="-79" dirty="0">
                <a:solidFill>
                  <a:schemeClr val="tx2">
                    <a:lumMod val="60000"/>
                    <a:lumOff val="40000"/>
                  </a:schemeClr>
                </a:solidFill>
                <a:latin typeface="Trebuchet MS"/>
                <a:cs typeface="Trebuchet MS"/>
              </a:rPr>
              <a:t> </a:t>
            </a:r>
            <a:r>
              <a:rPr sz="3375" spc="179" dirty="0">
                <a:solidFill>
                  <a:schemeClr val="tx2">
                    <a:lumMod val="60000"/>
                    <a:lumOff val="40000"/>
                  </a:schemeClr>
                </a:solidFill>
                <a:latin typeface="Trebuchet MS"/>
                <a:cs typeface="Trebuchet MS"/>
              </a:rPr>
              <a:t>yang </a:t>
            </a:r>
            <a:r>
              <a:rPr sz="3375" spc="116" dirty="0">
                <a:solidFill>
                  <a:schemeClr val="tx2">
                    <a:lumMod val="60000"/>
                    <a:lumOff val="40000"/>
                  </a:schemeClr>
                </a:solidFill>
                <a:latin typeface="Trebuchet MS"/>
                <a:cs typeface="Trebuchet MS"/>
              </a:rPr>
              <a:t>sistematik</a:t>
            </a:r>
            <a:r>
              <a:rPr sz="3375" spc="-58" dirty="0">
                <a:solidFill>
                  <a:schemeClr val="tx2">
                    <a:lumMod val="60000"/>
                    <a:lumOff val="40000"/>
                  </a:schemeClr>
                </a:solidFill>
                <a:latin typeface="Trebuchet MS"/>
                <a:cs typeface="Trebuchet MS"/>
              </a:rPr>
              <a:t> </a:t>
            </a:r>
            <a:r>
              <a:rPr sz="3375" spc="179" dirty="0">
                <a:solidFill>
                  <a:schemeClr val="tx2">
                    <a:lumMod val="60000"/>
                    <a:lumOff val="40000"/>
                  </a:schemeClr>
                </a:solidFill>
                <a:latin typeface="Trebuchet MS"/>
                <a:cs typeface="Trebuchet MS"/>
              </a:rPr>
              <a:t>dan</a:t>
            </a:r>
            <a:r>
              <a:rPr sz="3375" spc="-63" dirty="0">
                <a:solidFill>
                  <a:schemeClr val="tx2">
                    <a:lumMod val="60000"/>
                    <a:lumOff val="40000"/>
                  </a:schemeClr>
                </a:solidFill>
                <a:latin typeface="Trebuchet MS"/>
                <a:cs typeface="Trebuchet MS"/>
              </a:rPr>
              <a:t> </a:t>
            </a:r>
            <a:r>
              <a:rPr sz="3375" spc="95" dirty="0">
                <a:solidFill>
                  <a:schemeClr val="tx2">
                    <a:lumMod val="60000"/>
                    <a:lumOff val="40000"/>
                  </a:schemeClr>
                </a:solidFill>
                <a:latin typeface="Trebuchet MS"/>
                <a:cs typeface="Trebuchet MS"/>
              </a:rPr>
              <a:t>evaluasi</a:t>
            </a:r>
            <a:r>
              <a:rPr sz="3375" spc="-63" dirty="0">
                <a:solidFill>
                  <a:schemeClr val="tx2">
                    <a:lumMod val="60000"/>
                    <a:lumOff val="40000"/>
                  </a:schemeClr>
                </a:solidFill>
                <a:latin typeface="Trebuchet MS"/>
                <a:cs typeface="Trebuchet MS"/>
              </a:rPr>
              <a:t> </a:t>
            </a:r>
            <a:r>
              <a:rPr sz="3375" spc="200" dirty="0">
                <a:solidFill>
                  <a:schemeClr val="tx2">
                    <a:lumMod val="60000"/>
                    <a:lumOff val="40000"/>
                  </a:schemeClr>
                </a:solidFill>
                <a:latin typeface="Trebuchet MS"/>
                <a:cs typeface="Trebuchet MS"/>
              </a:rPr>
              <a:t>yang</a:t>
            </a:r>
            <a:r>
              <a:rPr sz="3375" spc="-63" dirty="0">
                <a:solidFill>
                  <a:schemeClr val="tx2">
                    <a:lumMod val="60000"/>
                    <a:lumOff val="40000"/>
                  </a:schemeClr>
                </a:solidFill>
                <a:latin typeface="Trebuchet MS"/>
                <a:cs typeface="Trebuchet MS"/>
              </a:rPr>
              <a:t> </a:t>
            </a:r>
            <a:r>
              <a:rPr sz="3375" spc="84" dirty="0">
                <a:solidFill>
                  <a:schemeClr val="tx2">
                    <a:lumMod val="60000"/>
                    <a:lumOff val="40000"/>
                  </a:schemeClr>
                </a:solidFill>
                <a:latin typeface="Trebuchet MS"/>
                <a:cs typeface="Trebuchet MS"/>
              </a:rPr>
              <a:t>obyektif dari</a:t>
            </a:r>
            <a:r>
              <a:rPr sz="3375" spc="-63" dirty="0">
                <a:solidFill>
                  <a:schemeClr val="tx2">
                    <a:lumMod val="60000"/>
                    <a:lumOff val="40000"/>
                  </a:schemeClr>
                </a:solidFill>
                <a:latin typeface="Trebuchet MS"/>
                <a:cs typeface="Trebuchet MS"/>
              </a:rPr>
              <a:t> </a:t>
            </a:r>
            <a:r>
              <a:rPr sz="3375" spc="69" dirty="0">
                <a:solidFill>
                  <a:schemeClr val="tx2">
                    <a:lumMod val="60000"/>
                    <a:lumOff val="40000"/>
                  </a:schemeClr>
                </a:solidFill>
                <a:latin typeface="Trebuchet MS"/>
                <a:cs typeface="Trebuchet MS"/>
              </a:rPr>
              <a:t>data</a:t>
            </a:r>
            <a:r>
              <a:rPr sz="3375" spc="-58" dirty="0">
                <a:solidFill>
                  <a:schemeClr val="tx2">
                    <a:lumMod val="60000"/>
                    <a:lumOff val="40000"/>
                  </a:schemeClr>
                </a:solidFill>
                <a:latin typeface="Trebuchet MS"/>
                <a:cs typeface="Trebuchet MS"/>
              </a:rPr>
              <a:t> </a:t>
            </a:r>
            <a:r>
              <a:rPr sz="3375" spc="200" dirty="0">
                <a:solidFill>
                  <a:schemeClr val="tx2">
                    <a:lumMod val="60000"/>
                    <a:lumOff val="40000"/>
                  </a:schemeClr>
                </a:solidFill>
                <a:latin typeface="Trebuchet MS"/>
                <a:cs typeface="Trebuchet MS"/>
              </a:rPr>
              <a:t>yang</a:t>
            </a:r>
            <a:r>
              <a:rPr sz="3375" spc="-63" dirty="0">
                <a:solidFill>
                  <a:schemeClr val="tx2">
                    <a:lumMod val="60000"/>
                    <a:lumOff val="40000"/>
                  </a:schemeClr>
                </a:solidFill>
                <a:latin typeface="Trebuchet MS"/>
                <a:cs typeface="Trebuchet MS"/>
              </a:rPr>
              <a:t> </a:t>
            </a:r>
            <a:r>
              <a:rPr sz="3375" spc="90" dirty="0">
                <a:solidFill>
                  <a:schemeClr val="tx2">
                    <a:lumMod val="60000"/>
                    <a:lumOff val="40000"/>
                  </a:schemeClr>
                </a:solidFill>
                <a:latin typeface="Trebuchet MS"/>
                <a:cs typeface="Trebuchet MS"/>
              </a:rPr>
              <a:t>berkaitan</a:t>
            </a:r>
            <a:r>
              <a:rPr sz="3375" spc="-58" dirty="0">
                <a:solidFill>
                  <a:schemeClr val="tx2">
                    <a:lumMod val="60000"/>
                    <a:lumOff val="40000"/>
                  </a:schemeClr>
                </a:solidFill>
                <a:latin typeface="Trebuchet MS"/>
                <a:cs typeface="Trebuchet MS"/>
              </a:rPr>
              <a:t> </a:t>
            </a:r>
            <a:r>
              <a:rPr sz="3375" spc="190" dirty="0">
                <a:solidFill>
                  <a:schemeClr val="tx2">
                    <a:lumMod val="60000"/>
                    <a:lumOff val="40000"/>
                  </a:schemeClr>
                </a:solidFill>
                <a:latin typeface="Trebuchet MS"/>
                <a:cs typeface="Trebuchet MS"/>
              </a:rPr>
              <a:t>dengan </a:t>
            </a:r>
            <a:r>
              <a:rPr sz="3375" spc="79" dirty="0">
                <a:solidFill>
                  <a:schemeClr val="tx2">
                    <a:lumMod val="60000"/>
                    <a:lumOff val="40000"/>
                  </a:schemeClr>
                </a:solidFill>
                <a:latin typeface="Trebuchet MS"/>
                <a:cs typeface="Trebuchet MS"/>
              </a:rPr>
              <a:t>kejadian</a:t>
            </a:r>
            <a:r>
              <a:rPr sz="3375" spc="-90" dirty="0">
                <a:solidFill>
                  <a:schemeClr val="tx2">
                    <a:lumMod val="60000"/>
                    <a:lumOff val="40000"/>
                  </a:schemeClr>
                </a:solidFill>
                <a:latin typeface="Trebuchet MS"/>
                <a:cs typeface="Trebuchet MS"/>
              </a:rPr>
              <a:t> </a:t>
            </a:r>
            <a:r>
              <a:rPr sz="3375" spc="111" dirty="0">
                <a:solidFill>
                  <a:schemeClr val="tx2">
                    <a:lumMod val="60000"/>
                    <a:lumOff val="40000"/>
                  </a:schemeClr>
                </a:solidFill>
                <a:latin typeface="Trebuchet MS"/>
                <a:cs typeface="Trebuchet MS"/>
              </a:rPr>
              <a:t>di</a:t>
            </a:r>
            <a:r>
              <a:rPr sz="3375" spc="-69" dirty="0">
                <a:solidFill>
                  <a:schemeClr val="tx2">
                    <a:lumMod val="60000"/>
                    <a:lumOff val="40000"/>
                  </a:schemeClr>
                </a:solidFill>
                <a:latin typeface="Trebuchet MS"/>
                <a:cs typeface="Trebuchet MS"/>
              </a:rPr>
              <a:t> </a:t>
            </a:r>
            <a:r>
              <a:rPr sz="3375" spc="200" dirty="0">
                <a:solidFill>
                  <a:schemeClr val="tx2">
                    <a:lumMod val="60000"/>
                    <a:lumOff val="40000"/>
                  </a:schemeClr>
                </a:solidFill>
                <a:latin typeface="Trebuchet MS"/>
                <a:cs typeface="Trebuchet MS"/>
              </a:rPr>
              <a:t>masa</a:t>
            </a:r>
            <a:r>
              <a:rPr sz="3375" spc="-69" dirty="0">
                <a:solidFill>
                  <a:schemeClr val="tx2">
                    <a:lumMod val="60000"/>
                    <a:lumOff val="40000"/>
                  </a:schemeClr>
                </a:solidFill>
                <a:latin typeface="Trebuchet MS"/>
                <a:cs typeface="Trebuchet MS"/>
              </a:rPr>
              <a:t> </a:t>
            </a:r>
            <a:r>
              <a:rPr sz="3375" spc="153" dirty="0">
                <a:solidFill>
                  <a:schemeClr val="tx2">
                    <a:lumMod val="60000"/>
                    <a:lumOff val="40000"/>
                  </a:schemeClr>
                </a:solidFill>
                <a:latin typeface="Trebuchet MS"/>
                <a:cs typeface="Trebuchet MS"/>
              </a:rPr>
              <a:t>lampau</a:t>
            </a:r>
            <a:r>
              <a:rPr sz="3375" spc="-69" dirty="0">
                <a:solidFill>
                  <a:schemeClr val="tx2">
                    <a:lumMod val="60000"/>
                    <a:lumOff val="40000"/>
                  </a:schemeClr>
                </a:solidFill>
                <a:latin typeface="Trebuchet MS"/>
                <a:cs typeface="Trebuchet MS"/>
              </a:rPr>
              <a:t> </a:t>
            </a:r>
            <a:r>
              <a:rPr sz="3375" spc="190" dirty="0">
                <a:solidFill>
                  <a:schemeClr val="tx2">
                    <a:lumMod val="60000"/>
                    <a:lumOff val="40000"/>
                  </a:schemeClr>
                </a:solidFill>
                <a:latin typeface="Trebuchet MS"/>
                <a:cs typeface="Trebuchet MS"/>
              </a:rPr>
              <a:t>dengan </a:t>
            </a:r>
            <a:r>
              <a:rPr sz="3375" spc="79" dirty="0">
                <a:solidFill>
                  <a:schemeClr val="tx2">
                    <a:lumMod val="60000"/>
                    <a:lumOff val="40000"/>
                  </a:schemeClr>
                </a:solidFill>
                <a:latin typeface="Trebuchet MS"/>
                <a:cs typeface="Trebuchet MS"/>
              </a:rPr>
              <a:t>tujuan</a:t>
            </a:r>
            <a:r>
              <a:rPr sz="3375" spc="-74" dirty="0">
                <a:solidFill>
                  <a:schemeClr val="tx2">
                    <a:lumMod val="60000"/>
                    <a:lumOff val="40000"/>
                  </a:schemeClr>
                </a:solidFill>
                <a:latin typeface="Trebuchet MS"/>
                <a:cs typeface="Trebuchet MS"/>
              </a:rPr>
              <a:t> </a:t>
            </a:r>
            <a:r>
              <a:rPr sz="3375" spc="142" dirty="0">
                <a:solidFill>
                  <a:schemeClr val="tx2">
                    <a:lumMod val="60000"/>
                    <a:lumOff val="40000"/>
                  </a:schemeClr>
                </a:solidFill>
                <a:latin typeface="Trebuchet MS"/>
                <a:cs typeface="Trebuchet MS"/>
              </a:rPr>
              <a:t>menguji</a:t>
            </a:r>
            <a:r>
              <a:rPr sz="3375" spc="-58" dirty="0">
                <a:solidFill>
                  <a:schemeClr val="tx2">
                    <a:lumMod val="60000"/>
                    <a:lumOff val="40000"/>
                  </a:schemeClr>
                </a:solidFill>
                <a:latin typeface="Trebuchet MS"/>
                <a:cs typeface="Trebuchet MS"/>
              </a:rPr>
              <a:t> </a:t>
            </a:r>
            <a:r>
              <a:rPr sz="3375" spc="132" dirty="0">
                <a:solidFill>
                  <a:schemeClr val="tx2">
                    <a:lumMod val="60000"/>
                    <a:lumOff val="40000"/>
                  </a:schemeClr>
                </a:solidFill>
                <a:latin typeface="Trebuchet MS"/>
                <a:cs typeface="Trebuchet MS"/>
              </a:rPr>
              <a:t>hipotesa</a:t>
            </a:r>
            <a:r>
              <a:rPr sz="3375" spc="-69" dirty="0">
                <a:solidFill>
                  <a:schemeClr val="tx2">
                    <a:lumMod val="60000"/>
                    <a:lumOff val="40000"/>
                  </a:schemeClr>
                </a:solidFill>
                <a:latin typeface="Trebuchet MS"/>
                <a:cs typeface="Trebuchet MS"/>
              </a:rPr>
              <a:t> </a:t>
            </a:r>
            <a:r>
              <a:rPr sz="3375" spc="200" dirty="0">
                <a:solidFill>
                  <a:schemeClr val="tx2">
                    <a:lumMod val="60000"/>
                    <a:lumOff val="40000"/>
                  </a:schemeClr>
                </a:solidFill>
                <a:latin typeface="Trebuchet MS"/>
                <a:cs typeface="Trebuchet MS"/>
              </a:rPr>
              <a:t>yang</a:t>
            </a:r>
            <a:r>
              <a:rPr sz="3375" spc="-69" dirty="0">
                <a:solidFill>
                  <a:schemeClr val="tx2">
                    <a:lumMod val="60000"/>
                    <a:lumOff val="40000"/>
                  </a:schemeClr>
                </a:solidFill>
                <a:latin typeface="Trebuchet MS"/>
                <a:cs typeface="Trebuchet MS"/>
              </a:rPr>
              <a:t> </a:t>
            </a:r>
            <a:r>
              <a:rPr sz="3375" spc="-11" dirty="0">
                <a:solidFill>
                  <a:schemeClr val="tx2">
                    <a:lumMod val="60000"/>
                    <a:lumOff val="40000"/>
                  </a:schemeClr>
                </a:solidFill>
                <a:latin typeface="Trebuchet MS"/>
                <a:cs typeface="Trebuchet MS"/>
              </a:rPr>
              <a:t>terkait </a:t>
            </a:r>
            <a:r>
              <a:rPr sz="3375" spc="200" dirty="0">
                <a:solidFill>
                  <a:schemeClr val="tx2">
                    <a:lumMod val="60000"/>
                    <a:lumOff val="40000"/>
                  </a:schemeClr>
                </a:solidFill>
                <a:latin typeface="Trebuchet MS"/>
                <a:cs typeface="Trebuchet MS"/>
              </a:rPr>
              <a:t>dengan</a:t>
            </a:r>
            <a:r>
              <a:rPr sz="3375" spc="-79" dirty="0">
                <a:solidFill>
                  <a:schemeClr val="tx2">
                    <a:lumMod val="60000"/>
                    <a:lumOff val="40000"/>
                  </a:schemeClr>
                </a:solidFill>
                <a:latin typeface="Trebuchet MS"/>
                <a:cs typeface="Trebuchet MS"/>
              </a:rPr>
              <a:t> </a:t>
            </a:r>
            <a:r>
              <a:rPr sz="3375" spc="111" dirty="0">
                <a:solidFill>
                  <a:schemeClr val="tx2">
                    <a:lumMod val="60000"/>
                    <a:lumOff val="40000"/>
                  </a:schemeClr>
                </a:solidFill>
                <a:latin typeface="Trebuchet MS"/>
                <a:cs typeface="Trebuchet MS"/>
              </a:rPr>
              <a:t>sebab</a:t>
            </a:r>
            <a:r>
              <a:rPr sz="3375" spc="111" dirty="0">
                <a:solidFill>
                  <a:schemeClr val="tx2">
                    <a:lumMod val="60000"/>
                    <a:lumOff val="40000"/>
                  </a:schemeClr>
                </a:solidFill>
                <a:latin typeface="Arial MT"/>
                <a:cs typeface="Arial MT"/>
              </a:rPr>
              <a:t>,</a:t>
            </a:r>
            <a:r>
              <a:rPr sz="3375" spc="11" dirty="0">
                <a:solidFill>
                  <a:schemeClr val="tx2">
                    <a:lumMod val="60000"/>
                    <a:lumOff val="40000"/>
                  </a:schemeClr>
                </a:solidFill>
                <a:latin typeface="Arial MT"/>
                <a:cs typeface="Arial MT"/>
              </a:rPr>
              <a:t> </a:t>
            </a:r>
            <a:r>
              <a:rPr sz="3375" spc="137" dirty="0">
                <a:solidFill>
                  <a:schemeClr val="tx2">
                    <a:lumMod val="60000"/>
                    <a:lumOff val="40000"/>
                  </a:schemeClr>
                </a:solidFill>
                <a:latin typeface="Trebuchet MS"/>
                <a:cs typeface="Trebuchet MS"/>
              </a:rPr>
              <a:t>dampak</a:t>
            </a:r>
            <a:r>
              <a:rPr sz="3375" spc="137" dirty="0">
                <a:solidFill>
                  <a:schemeClr val="tx2">
                    <a:lumMod val="60000"/>
                    <a:lumOff val="40000"/>
                  </a:schemeClr>
                </a:solidFill>
                <a:latin typeface="Arial MT"/>
                <a:cs typeface="Arial MT"/>
              </a:rPr>
              <a:t>,</a:t>
            </a:r>
            <a:r>
              <a:rPr sz="3375" spc="16" dirty="0">
                <a:solidFill>
                  <a:schemeClr val="tx2">
                    <a:lumMod val="60000"/>
                    <a:lumOff val="40000"/>
                  </a:schemeClr>
                </a:solidFill>
                <a:latin typeface="Arial MT"/>
                <a:cs typeface="Arial MT"/>
              </a:rPr>
              <a:t> </a:t>
            </a:r>
            <a:r>
              <a:rPr sz="3375" spc="53" dirty="0">
                <a:solidFill>
                  <a:schemeClr val="tx2">
                    <a:lumMod val="60000"/>
                    <a:lumOff val="40000"/>
                  </a:schemeClr>
                </a:solidFill>
                <a:latin typeface="Trebuchet MS"/>
                <a:cs typeface="Trebuchet MS"/>
              </a:rPr>
              <a:t>atau </a:t>
            </a:r>
            <a:r>
              <a:rPr sz="3375" spc="158" dirty="0">
                <a:solidFill>
                  <a:schemeClr val="tx2">
                    <a:lumMod val="60000"/>
                    <a:lumOff val="40000"/>
                  </a:schemeClr>
                </a:solidFill>
                <a:latin typeface="Trebuchet MS"/>
                <a:cs typeface="Trebuchet MS"/>
              </a:rPr>
              <a:t>kecenderungan</a:t>
            </a:r>
            <a:r>
              <a:rPr sz="3375" spc="-58" dirty="0">
                <a:solidFill>
                  <a:schemeClr val="tx2">
                    <a:lumMod val="60000"/>
                    <a:lumOff val="40000"/>
                  </a:schemeClr>
                </a:solidFill>
                <a:latin typeface="Trebuchet MS"/>
                <a:cs typeface="Trebuchet MS"/>
              </a:rPr>
              <a:t> </a:t>
            </a:r>
            <a:r>
              <a:rPr sz="3375" spc="84" dirty="0">
                <a:solidFill>
                  <a:schemeClr val="tx2">
                    <a:lumMod val="60000"/>
                    <a:lumOff val="40000"/>
                  </a:schemeClr>
                </a:solidFill>
                <a:latin typeface="Trebuchet MS"/>
                <a:cs typeface="Trebuchet MS"/>
              </a:rPr>
              <a:t>dari</a:t>
            </a:r>
            <a:r>
              <a:rPr sz="3375" spc="-32" dirty="0">
                <a:solidFill>
                  <a:schemeClr val="tx2">
                    <a:lumMod val="60000"/>
                    <a:lumOff val="40000"/>
                  </a:schemeClr>
                </a:solidFill>
                <a:latin typeface="Trebuchet MS"/>
                <a:cs typeface="Trebuchet MS"/>
              </a:rPr>
              <a:t> </a:t>
            </a:r>
            <a:r>
              <a:rPr sz="3375" spc="74" dirty="0">
                <a:solidFill>
                  <a:schemeClr val="tx2">
                    <a:lumMod val="60000"/>
                    <a:lumOff val="40000"/>
                  </a:schemeClr>
                </a:solidFill>
                <a:latin typeface="Trebuchet MS"/>
                <a:cs typeface="Trebuchet MS"/>
              </a:rPr>
              <a:t>peristiwa</a:t>
            </a:r>
            <a:r>
              <a:rPr sz="3375" spc="74" dirty="0">
                <a:solidFill>
                  <a:schemeClr val="tx2">
                    <a:lumMod val="60000"/>
                    <a:lumOff val="40000"/>
                  </a:schemeClr>
                </a:solidFill>
                <a:latin typeface="Arial MT"/>
                <a:cs typeface="Arial MT"/>
              </a:rPr>
              <a:t>-</a:t>
            </a:r>
            <a:r>
              <a:rPr sz="3375" spc="69" dirty="0">
                <a:solidFill>
                  <a:schemeClr val="tx2">
                    <a:lumMod val="60000"/>
                    <a:lumOff val="40000"/>
                  </a:schemeClr>
                </a:solidFill>
                <a:latin typeface="Trebuchet MS"/>
                <a:cs typeface="Trebuchet MS"/>
              </a:rPr>
              <a:t>peristiwa </a:t>
            </a:r>
            <a:r>
              <a:rPr sz="3375" spc="84" dirty="0">
                <a:solidFill>
                  <a:schemeClr val="tx2">
                    <a:lumMod val="60000"/>
                    <a:lumOff val="40000"/>
                  </a:schemeClr>
                </a:solidFill>
                <a:latin typeface="Trebuchet MS"/>
                <a:cs typeface="Trebuchet MS"/>
              </a:rPr>
              <a:t>ini</a:t>
            </a:r>
            <a:r>
              <a:rPr sz="3375" spc="-74" dirty="0">
                <a:solidFill>
                  <a:schemeClr val="tx2">
                    <a:lumMod val="60000"/>
                    <a:lumOff val="40000"/>
                  </a:schemeClr>
                </a:solidFill>
                <a:latin typeface="Trebuchet MS"/>
                <a:cs typeface="Trebuchet MS"/>
              </a:rPr>
              <a:t> </a:t>
            </a:r>
            <a:r>
              <a:rPr sz="3375" spc="200" dirty="0">
                <a:solidFill>
                  <a:schemeClr val="tx2">
                    <a:lumMod val="60000"/>
                    <a:lumOff val="40000"/>
                  </a:schemeClr>
                </a:solidFill>
                <a:latin typeface="Trebuchet MS"/>
                <a:cs typeface="Trebuchet MS"/>
              </a:rPr>
              <a:t>yang</a:t>
            </a:r>
            <a:r>
              <a:rPr sz="3375" spc="-79" dirty="0">
                <a:solidFill>
                  <a:schemeClr val="tx2">
                    <a:lumMod val="60000"/>
                    <a:lumOff val="40000"/>
                  </a:schemeClr>
                </a:solidFill>
                <a:latin typeface="Trebuchet MS"/>
                <a:cs typeface="Trebuchet MS"/>
              </a:rPr>
              <a:t> </a:t>
            </a:r>
            <a:r>
              <a:rPr sz="3375" spc="142" dirty="0">
                <a:solidFill>
                  <a:schemeClr val="tx2">
                    <a:lumMod val="60000"/>
                    <a:lumOff val="40000"/>
                  </a:schemeClr>
                </a:solidFill>
                <a:latin typeface="Trebuchet MS"/>
                <a:cs typeface="Trebuchet MS"/>
              </a:rPr>
              <a:t>bisa</a:t>
            </a:r>
            <a:r>
              <a:rPr sz="3375" dirty="0">
                <a:solidFill>
                  <a:schemeClr val="tx2">
                    <a:lumMod val="60000"/>
                    <a:lumOff val="40000"/>
                  </a:schemeClr>
                </a:solidFill>
                <a:latin typeface="Trebuchet MS"/>
                <a:cs typeface="Trebuchet MS"/>
              </a:rPr>
              <a:t>	</a:t>
            </a:r>
            <a:r>
              <a:rPr sz="3375" spc="120" dirty="0">
                <a:solidFill>
                  <a:schemeClr val="tx2">
                    <a:lumMod val="60000"/>
                    <a:lumOff val="40000"/>
                  </a:schemeClr>
                </a:solidFill>
                <a:latin typeface="Trebuchet MS"/>
                <a:cs typeface="Trebuchet MS"/>
              </a:rPr>
              <a:t>menjelaskan</a:t>
            </a:r>
            <a:r>
              <a:rPr sz="3375" spc="-47" dirty="0">
                <a:solidFill>
                  <a:schemeClr val="tx2">
                    <a:lumMod val="60000"/>
                    <a:lumOff val="40000"/>
                  </a:schemeClr>
                </a:solidFill>
                <a:latin typeface="Trebuchet MS"/>
                <a:cs typeface="Trebuchet MS"/>
              </a:rPr>
              <a:t> </a:t>
            </a:r>
            <a:r>
              <a:rPr sz="3375" spc="69" dirty="0">
                <a:solidFill>
                  <a:schemeClr val="tx2">
                    <a:lumMod val="60000"/>
                    <a:lumOff val="40000"/>
                  </a:schemeClr>
                </a:solidFill>
                <a:latin typeface="Trebuchet MS"/>
                <a:cs typeface="Trebuchet MS"/>
              </a:rPr>
              <a:t>kejadian </a:t>
            </a:r>
            <a:r>
              <a:rPr sz="3375" spc="179" dirty="0">
                <a:solidFill>
                  <a:schemeClr val="tx2">
                    <a:lumMod val="60000"/>
                    <a:lumOff val="40000"/>
                  </a:schemeClr>
                </a:solidFill>
                <a:latin typeface="Trebuchet MS"/>
                <a:cs typeface="Trebuchet MS"/>
              </a:rPr>
              <a:t>sekarang</a:t>
            </a:r>
            <a:r>
              <a:rPr sz="3375" spc="-42" dirty="0">
                <a:solidFill>
                  <a:schemeClr val="tx2">
                    <a:lumMod val="60000"/>
                    <a:lumOff val="40000"/>
                  </a:schemeClr>
                </a:solidFill>
                <a:latin typeface="Trebuchet MS"/>
                <a:cs typeface="Trebuchet MS"/>
              </a:rPr>
              <a:t> </a:t>
            </a:r>
            <a:r>
              <a:rPr sz="3375" spc="179" dirty="0">
                <a:solidFill>
                  <a:schemeClr val="tx2">
                    <a:lumMod val="60000"/>
                    <a:lumOff val="40000"/>
                  </a:schemeClr>
                </a:solidFill>
                <a:latin typeface="Trebuchet MS"/>
                <a:cs typeface="Trebuchet MS"/>
              </a:rPr>
              <a:t>dan</a:t>
            </a:r>
            <a:r>
              <a:rPr sz="3375" spc="-47" dirty="0">
                <a:solidFill>
                  <a:schemeClr val="tx2">
                    <a:lumMod val="60000"/>
                    <a:lumOff val="40000"/>
                  </a:schemeClr>
                </a:solidFill>
                <a:latin typeface="Trebuchet MS"/>
                <a:cs typeface="Trebuchet MS"/>
              </a:rPr>
              <a:t> </a:t>
            </a:r>
            <a:r>
              <a:rPr sz="3375" spc="153" dirty="0">
                <a:solidFill>
                  <a:schemeClr val="tx2">
                    <a:lumMod val="60000"/>
                    <a:lumOff val="40000"/>
                  </a:schemeClr>
                </a:solidFill>
                <a:latin typeface="Trebuchet MS"/>
                <a:cs typeface="Trebuchet MS"/>
              </a:rPr>
              <a:t>mengantisipasi</a:t>
            </a:r>
            <a:r>
              <a:rPr sz="3375" spc="-42" dirty="0">
                <a:solidFill>
                  <a:schemeClr val="tx2">
                    <a:lumMod val="60000"/>
                    <a:lumOff val="40000"/>
                  </a:schemeClr>
                </a:solidFill>
                <a:latin typeface="Trebuchet MS"/>
                <a:cs typeface="Trebuchet MS"/>
              </a:rPr>
              <a:t> </a:t>
            </a:r>
            <a:r>
              <a:rPr sz="3375" spc="69" dirty="0">
                <a:solidFill>
                  <a:schemeClr val="tx2">
                    <a:lumMod val="60000"/>
                    <a:lumOff val="40000"/>
                  </a:schemeClr>
                </a:solidFill>
                <a:latin typeface="Trebuchet MS"/>
                <a:cs typeface="Trebuchet MS"/>
              </a:rPr>
              <a:t>kejadian </a:t>
            </a:r>
            <a:r>
              <a:rPr sz="3375" spc="200" dirty="0">
                <a:solidFill>
                  <a:schemeClr val="tx2">
                    <a:lumMod val="60000"/>
                    <a:lumOff val="40000"/>
                  </a:schemeClr>
                </a:solidFill>
                <a:latin typeface="Trebuchet MS"/>
                <a:cs typeface="Trebuchet MS"/>
              </a:rPr>
              <a:t>yang</a:t>
            </a:r>
            <a:r>
              <a:rPr sz="3375" spc="-79" dirty="0">
                <a:solidFill>
                  <a:schemeClr val="tx2">
                    <a:lumMod val="60000"/>
                    <a:lumOff val="40000"/>
                  </a:schemeClr>
                </a:solidFill>
                <a:latin typeface="Trebuchet MS"/>
                <a:cs typeface="Trebuchet MS"/>
              </a:rPr>
              <a:t> </a:t>
            </a:r>
            <a:r>
              <a:rPr sz="3375" spc="158" dirty="0">
                <a:solidFill>
                  <a:schemeClr val="tx2">
                    <a:lumMod val="60000"/>
                    <a:lumOff val="40000"/>
                  </a:schemeClr>
                </a:solidFill>
                <a:latin typeface="Trebuchet MS"/>
                <a:cs typeface="Trebuchet MS"/>
              </a:rPr>
              <a:t>akan</a:t>
            </a:r>
            <a:r>
              <a:rPr sz="3375" spc="-84" dirty="0">
                <a:solidFill>
                  <a:schemeClr val="tx2">
                    <a:lumMod val="60000"/>
                    <a:lumOff val="40000"/>
                  </a:schemeClr>
                </a:solidFill>
                <a:latin typeface="Trebuchet MS"/>
                <a:cs typeface="Trebuchet MS"/>
              </a:rPr>
              <a:t> </a:t>
            </a:r>
            <a:r>
              <a:rPr sz="3375" spc="84" dirty="0">
                <a:solidFill>
                  <a:schemeClr val="tx2">
                    <a:lumMod val="60000"/>
                    <a:lumOff val="40000"/>
                  </a:schemeClr>
                </a:solidFill>
                <a:latin typeface="Trebuchet MS"/>
                <a:cs typeface="Trebuchet MS"/>
              </a:rPr>
              <a:t>datang</a:t>
            </a:r>
            <a:r>
              <a:rPr sz="3375" spc="84" dirty="0">
                <a:solidFill>
                  <a:schemeClr val="tx2">
                    <a:lumMod val="60000"/>
                    <a:lumOff val="40000"/>
                  </a:schemeClr>
                </a:solidFill>
                <a:latin typeface="Arial MT"/>
                <a:cs typeface="Arial MT"/>
              </a:rPr>
              <a:t>.</a:t>
            </a:r>
            <a:endParaRPr sz="3375" dirty="0">
              <a:solidFill>
                <a:schemeClr val="tx2">
                  <a:lumMod val="60000"/>
                  <a:lumOff val="40000"/>
                </a:schemeClr>
              </a:solidFill>
              <a:latin typeface="Arial MT"/>
              <a:cs typeface="Arial MT"/>
            </a:endParaRPr>
          </a:p>
          <a:p>
            <a:pPr marL="13395" marR="369693">
              <a:lnSpc>
                <a:spcPct val="109400"/>
              </a:lnSpc>
              <a:spcBef>
                <a:spcPts val="2104"/>
              </a:spcBef>
            </a:pPr>
            <a:r>
              <a:rPr sz="3375" spc="95" dirty="0">
                <a:solidFill>
                  <a:schemeClr val="tx2">
                    <a:lumMod val="60000"/>
                    <a:lumOff val="40000"/>
                  </a:schemeClr>
                </a:solidFill>
                <a:latin typeface="Trebuchet MS"/>
                <a:cs typeface="Trebuchet MS"/>
              </a:rPr>
              <a:t>Pendekatan</a:t>
            </a:r>
            <a:r>
              <a:rPr sz="3375" spc="-63" dirty="0">
                <a:solidFill>
                  <a:schemeClr val="tx2">
                    <a:lumMod val="60000"/>
                    <a:lumOff val="40000"/>
                  </a:schemeClr>
                </a:solidFill>
                <a:latin typeface="Trebuchet MS"/>
                <a:cs typeface="Trebuchet MS"/>
              </a:rPr>
              <a:t> </a:t>
            </a:r>
            <a:r>
              <a:rPr sz="3375" spc="132" dirty="0">
                <a:solidFill>
                  <a:schemeClr val="tx2">
                    <a:lumMod val="60000"/>
                    <a:lumOff val="40000"/>
                  </a:schemeClr>
                </a:solidFill>
                <a:latin typeface="Trebuchet MS"/>
                <a:cs typeface="Trebuchet MS"/>
              </a:rPr>
              <a:t>historik</a:t>
            </a:r>
            <a:r>
              <a:rPr sz="3375" spc="-63" dirty="0">
                <a:solidFill>
                  <a:schemeClr val="tx2">
                    <a:lumMod val="60000"/>
                    <a:lumOff val="40000"/>
                  </a:schemeClr>
                </a:solidFill>
                <a:latin typeface="Trebuchet MS"/>
                <a:cs typeface="Trebuchet MS"/>
              </a:rPr>
              <a:t> </a:t>
            </a:r>
            <a:r>
              <a:rPr sz="3375" spc="84" dirty="0">
                <a:solidFill>
                  <a:schemeClr val="tx2">
                    <a:lumMod val="60000"/>
                    <a:lumOff val="40000"/>
                  </a:schemeClr>
                </a:solidFill>
                <a:latin typeface="Trebuchet MS"/>
                <a:cs typeface="Trebuchet MS"/>
              </a:rPr>
              <a:t>ini</a:t>
            </a:r>
            <a:r>
              <a:rPr sz="3375" spc="-63" dirty="0">
                <a:solidFill>
                  <a:schemeClr val="tx2">
                    <a:lumMod val="60000"/>
                    <a:lumOff val="40000"/>
                  </a:schemeClr>
                </a:solidFill>
                <a:latin typeface="Trebuchet MS"/>
                <a:cs typeface="Trebuchet MS"/>
              </a:rPr>
              <a:t> </a:t>
            </a:r>
            <a:r>
              <a:rPr sz="3375" spc="163" dirty="0">
                <a:solidFill>
                  <a:schemeClr val="tx2">
                    <a:lumMod val="60000"/>
                    <a:lumOff val="40000"/>
                  </a:schemeClr>
                </a:solidFill>
                <a:latin typeface="Trebuchet MS"/>
                <a:cs typeface="Trebuchet MS"/>
              </a:rPr>
              <a:t>bisa</a:t>
            </a:r>
            <a:r>
              <a:rPr sz="3375" spc="-69" dirty="0">
                <a:solidFill>
                  <a:schemeClr val="tx2">
                    <a:lumMod val="60000"/>
                    <a:lumOff val="40000"/>
                  </a:schemeClr>
                </a:solidFill>
                <a:latin typeface="Trebuchet MS"/>
                <a:cs typeface="Trebuchet MS"/>
              </a:rPr>
              <a:t> </a:t>
            </a:r>
            <a:r>
              <a:rPr sz="3375" spc="142" dirty="0">
                <a:solidFill>
                  <a:schemeClr val="tx2">
                    <a:lumMod val="60000"/>
                    <a:lumOff val="40000"/>
                  </a:schemeClr>
                </a:solidFill>
                <a:latin typeface="Trebuchet MS"/>
                <a:cs typeface="Trebuchet MS"/>
              </a:rPr>
              <a:t>diakronik </a:t>
            </a:r>
            <a:r>
              <a:rPr sz="3375" spc="74" dirty="0">
                <a:solidFill>
                  <a:schemeClr val="tx2">
                    <a:lumMod val="60000"/>
                    <a:lumOff val="40000"/>
                  </a:schemeClr>
                </a:solidFill>
                <a:latin typeface="Trebuchet MS"/>
                <a:cs typeface="Trebuchet MS"/>
              </a:rPr>
              <a:t>atau</a:t>
            </a:r>
            <a:r>
              <a:rPr sz="3375" spc="-69" dirty="0">
                <a:solidFill>
                  <a:schemeClr val="tx2">
                    <a:lumMod val="60000"/>
                    <a:lumOff val="40000"/>
                  </a:schemeClr>
                </a:solidFill>
                <a:latin typeface="Trebuchet MS"/>
                <a:cs typeface="Trebuchet MS"/>
              </a:rPr>
              <a:t> </a:t>
            </a:r>
            <a:r>
              <a:rPr sz="3375" spc="142" dirty="0">
                <a:solidFill>
                  <a:schemeClr val="tx2">
                    <a:lumMod val="60000"/>
                    <a:lumOff val="40000"/>
                  </a:schemeClr>
                </a:solidFill>
                <a:latin typeface="Trebuchet MS"/>
                <a:cs typeface="Trebuchet MS"/>
              </a:rPr>
              <a:t>sinkronik</a:t>
            </a:r>
            <a:r>
              <a:rPr sz="3375" spc="142" dirty="0">
                <a:solidFill>
                  <a:schemeClr val="tx2">
                    <a:lumMod val="60000"/>
                    <a:lumOff val="40000"/>
                  </a:schemeClr>
                </a:solidFill>
                <a:latin typeface="Arial MT"/>
                <a:cs typeface="Arial MT"/>
              </a:rPr>
              <a:t>,</a:t>
            </a:r>
            <a:r>
              <a:rPr sz="3375" spc="11" dirty="0">
                <a:solidFill>
                  <a:schemeClr val="tx2">
                    <a:lumMod val="60000"/>
                    <a:lumOff val="40000"/>
                  </a:schemeClr>
                </a:solidFill>
                <a:latin typeface="Arial MT"/>
                <a:cs typeface="Arial MT"/>
              </a:rPr>
              <a:t> </a:t>
            </a:r>
            <a:r>
              <a:rPr sz="3375" spc="74" dirty="0">
                <a:solidFill>
                  <a:schemeClr val="tx2">
                    <a:lumMod val="60000"/>
                    <a:lumOff val="40000"/>
                  </a:schemeClr>
                </a:solidFill>
                <a:latin typeface="Trebuchet MS"/>
                <a:cs typeface="Trebuchet MS"/>
              </a:rPr>
              <a:t>atau</a:t>
            </a:r>
            <a:r>
              <a:rPr sz="3375" spc="-69" dirty="0">
                <a:solidFill>
                  <a:schemeClr val="tx2">
                    <a:lumMod val="60000"/>
                    <a:lumOff val="40000"/>
                  </a:schemeClr>
                </a:solidFill>
                <a:latin typeface="Trebuchet MS"/>
                <a:cs typeface="Trebuchet MS"/>
              </a:rPr>
              <a:t> </a:t>
            </a:r>
            <a:r>
              <a:rPr sz="3375" spc="169" dirty="0">
                <a:solidFill>
                  <a:schemeClr val="tx2">
                    <a:lumMod val="60000"/>
                    <a:lumOff val="40000"/>
                  </a:schemeClr>
                </a:solidFill>
                <a:latin typeface="Trebuchet MS"/>
                <a:cs typeface="Trebuchet MS"/>
              </a:rPr>
              <a:t>silang</a:t>
            </a:r>
            <a:r>
              <a:rPr sz="3375" spc="-74" dirty="0">
                <a:solidFill>
                  <a:schemeClr val="tx2">
                    <a:lumMod val="60000"/>
                    <a:lumOff val="40000"/>
                  </a:schemeClr>
                </a:solidFill>
                <a:latin typeface="Trebuchet MS"/>
                <a:cs typeface="Trebuchet MS"/>
              </a:rPr>
              <a:t> </a:t>
            </a:r>
            <a:r>
              <a:rPr sz="3375" spc="95" dirty="0">
                <a:solidFill>
                  <a:schemeClr val="tx2">
                    <a:lumMod val="60000"/>
                    <a:lumOff val="40000"/>
                  </a:schemeClr>
                </a:solidFill>
                <a:latin typeface="Trebuchet MS"/>
                <a:cs typeface="Trebuchet MS"/>
              </a:rPr>
              <a:t>keduanya</a:t>
            </a:r>
            <a:r>
              <a:rPr sz="3375" spc="95" dirty="0">
                <a:solidFill>
                  <a:schemeClr val="tx2">
                    <a:lumMod val="60000"/>
                    <a:lumOff val="40000"/>
                  </a:schemeClr>
                </a:solidFill>
                <a:latin typeface="Arial MT"/>
                <a:cs typeface="Arial MT"/>
              </a:rPr>
              <a:t>.</a:t>
            </a:r>
            <a:endParaRPr sz="3375" dirty="0">
              <a:solidFill>
                <a:schemeClr val="tx2">
                  <a:lumMod val="60000"/>
                  <a:lumOff val="40000"/>
                </a:schemeClr>
              </a:solidFill>
              <a:latin typeface="Arial MT"/>
              <a:cs typeface="Arial MT"/>
            </a:endParaRPr>
          </a:p>
        </p:txBody>
      </p:sp>
      <p:sp>
        <p:nvSpPr>
          <p:cNvPr id="5" name="Freeform 4">
            <a:extLst>
              <a:ext uri="{FF2B5EF4-FFF2-40B4-BE49-F238E27FC236}">
                <a16:creationId xmlns:a16="http://schemas.microsoft.com/office/drawing/2014/main" id="{60D96EDE-41AC-476A-959E-E02B7347D6CB}"/>
              </a:ext>
            </a:extLst>
          </p:cNvPr>
          <p:cNvSpPr/>
          <p:nvPr/>
        </p:nvSpPr>
        <p:spPr>
          <a:xfrm>
            <a:off x="1028700" y="1359572"/>
            <a:ext cx="2857622" cy="511522"/>
          </a:xfrm>
          <a:custGeom>
            <a:avLst/>
            <a:gdLst/>
            <a:ahLst/>
            <a:cxnLst/>
            <a:rect l="l" t="t" r="r" b="b"/>
            <a:pathLst>
              <a:path w="2857622" h="511522">
                <a:moveTo>
                  <a:pt x="0" y="0"/>
                </a:moveTo>
                <a:lnTo>
                  <a:pt x="2857622" y="0"/>
                </a:lnTo>
                <a:lnTo>
                  <a:pt x="2857622" y="511522"/>
                </a:lnTo>
                <a:lnTo>
                  <a:pt x="0" y="511522"/>
                </a:lnTo>
                <a:lnTo>
                  <a:pt x="0" y="0"/>
                </a:lnTo>
                <a:close/>
              </a:path>
            </a:pathLst>
          </a:custGeom>
          <a:blipFill>
            <a:blip r:embed="rId2">
              <a:extLst>
                <a:ext uri="{96DAC541-7B7A-43D3-8B79-37D633B846F1}">
                  <asvg:svgBlip xmlns:asvg="http://schemas.microsoft.com/office/drawing/2016/SVG/main" r:embed="rId3"/>
                </a:ext>
              </a:extLst>
            </a:blip>
            <a:stretch>
              <a:fillRect r="-156" b="-206214"/>
            </a:stretch>
          </a:blipFill>
        </p:spPr>
      </p:sp>
      <p:sp>
        <p:nvSpPr>
          <p:cNvPr id="6" name="Freeform 5">
            <a:extLst>
              <a:ext uri="{FF2B5EF4-FFF2-40B4-BE49-F238E27FC236}">
                <a16:creationId xmlns:a16="http://schemas.microsoft.com/office/drawing/2014/main" id="{9C191B69-5EB5-48A4-9ABD-99B6E2DD1AEC}"/>
              </a:ext>
            </a:extLst>
          </p:cNvPr>
          <p:cNvSpPr/>
          <p:nvPr/>
        </p:nvSpPr>
        <p:spPr>
          <a:xfrm>
            <a:off x="14230617" y="8793622"/>
            <a:ext cx="2595926" cy="464678"/>
          </a:xfrm>
          <a:custGeom>
            <a:avLst/>
            <a:gdLst/>
            <a:ahLst/>
            <a:cxnLst/>
            <a:rect l="l" t="t" r="r" b="b"/>
            <a:pathLst>
              <a:path w="2595926" h="464678">
                <a:moveTo>
                  <a:pt x="0" y="0"/>
                </a:moveTo>
                <a:lnTo>
                  <a:pt x="2595926" y="0"/>
                </a:lnTo>
                <a:lnTo>
                  <a:pt x="2595926" y="464678"/>
                </a:lnTo>
                <a:lnTo>
                  <a:pt x="0" y="464678"/>
                </a:lnTo>
                <a:lnTo>
                  <a:pt x="0" y="0"/>
                </a:lnTo>
                <a:close/>
              </a:path>
            </a:pathLst>
          </a:custGeom>
          <a:blipFill>
            <a:blip r:embed="rId2">
              <a:extLst>
                <a:ext uri="{96DAC541-7B7A-43D3-8B79-37D633B846F1}">
                  <asvg:svgBlip xmlns:asvg="http://schemas.microsoft.com/office/drawing/2016/SVG/main" r:embed="rId3"/>
                </a:ext>
              </a:extLst>
            </a:blip>
            <a:stretch>
              <a:fillRect r="-156" b="-206214"/>
            </a:stretch>
          </a:blipFill>
        </p:spPr>
      </p:sp>
      <p:sp>
        <p:nvSpPr>
          <p:cNvPr id="7" name="Freeform 6">
            <a:extLst>
              <a:ext uri="{FF2B5EF4-FFF2-40B4-BE49-F238E27FC236}">
                <a16:creationId xmlns:a16="http://schemas.microsoft.com/office/drawing/2014/main" id="{E097C1C5-D960-456B-9BA3-E78A442E6716}"/>
              </a:ext>
            </a:extLst>
          </p:cNvPr>
          <p:cNvSpPr/>
          <p:nvPr/>
        </p:nvSpPr>
        <p:spPr>
          <a:xfrm>
            <a:off x="-254137" y="6803680"/>
            <a:ext cx="4562782" cy="4114800"/>
          </a:xfrm>
          <a:custGeom>
            <a:avLst/>
            <a:gdLst/>
            <a:ahLst/>
            <a:cxnLst/>
            <a:rect l="l" t="t" r="r" b="b"/>
            <a:pathLst>
              <a:path w="4562782" h="4114800">
                <a:moveTo>
                  <a:pt x="0" y="0"/>
                </a:moveTo>
                <a:lnTo>
                  <a:pt x="4562782" y="0"/>
                </a:lnTo>
                <a:lnTo>
                  <a:pt x="456278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7">
            <a:extLst>
              <a:ext uri="{FF2B5EF4-FFF2-40B4-BE49-F238E27FC236}">
                <a16:creationId xmlns:a16="http://schemas.microsoft.com/office/drawing/2014/main" id="{500B85CD-2330-48BE-8AE8-77591EB83F20}"/>
              </a:ext>
            </a:extLst>
          </p:cNvPr>
          <p:cNvSpPr/>
          <p:nvPr/>
        </p:nvSpPr>
        <p:spPr>
          <a:xfrm flipH="1" flipV="1">
            <a:off x="14027861" y="-442067"/>
            <a:ext cx="4562782" cy="4114800"/>
          </a:xfrm>
          <a:custGeom>
            <a:avLst/>
            <a:gdLst/>
            <a:ahLst/>
            <a:cxnLst/>
            <a:rect l="l" t="t" r="r" b="b"/>
            <a:pathLst>
              <a:path w="4562782" h="4114800">
                <a:moveTo>
                  <a:pt x="4562782" y="4114800"/>
                </a:moveTo>
                <a:lnTo>
                  <a:pt x="0" y="4114800"/>
                </a:lnTo>
                <a:lnTo>
                  <a:pt x="0" y="0"/>
                </a:lnTo>
                <a:lnTo>
                  <a:pt x="4562782" y="0"/>
                </a:lnTo>
                <a:lnTo>
                  <a:pt x="4562782" y="411480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17264" y="292236"/>
            <a:ext cx="8679656" cy="798837"/>
          </a:xfrm>
          <a:prstGeom prst="rect">
            <a:avLst/>
          </a:prstGeom>
        </p:spPr>
        <p:txBody>
          <a:bodyPr vert="horz" wrap="square" lIns="0" tIns="120551" rIns="0" bIns="0" rtlCol="0" anchor="ctr">
            <a:spAutoFit/>
          </a:bodyPr>
          <a:lstStyle/>
          <a:p>
            <a:pPr marL="13395">
              <a:spcBef>
                <a:spcPts val="105"/>
              </a:spcBef>
            </a:pPr>
            <a:r>
              <a:rPr spc="148" dirty="0">
                <a:solidFill>
                  <a:schemeClr val="tx2">
                    <a:lumMod val="60000"/>
                    <a:lumOff val="40000"/>
                  </a:schemeClr>
                </a:solidFill>
                <a:latin typeface="Trebuchet MS"/>
                <a:cs typeface="Trebuchet MS"/>
              </a:rPr>
              <a:t>berdasarkan</a:t>
            </a:r>
            <a:r>
              <a:rPr spc="-84" dirty="0">
                <a:solidFill>
                  <a:schemeClr val="tx2">
                    <a:lumMod val="60000"/>
                    <a:lumOff val="40000"/>
                  </a:schemeClr>
                </a:solidFill>
                <a:latin typeface="Trebuchet MS"/>
                <a:cs typeface="Trebuchet MS"/>
              </a:rPr>
              <a:t> </a:t>
            </a:r>
            <a:r>
              <a:rPr spc="127" dirty="0">
                <a:solidFill>
                  <a:schemeClr val="tx2">
                    <a:lumMod val="60000"/>
                    <a:lumOff val="40000"/>
                  </a:schemeClr>
                </a:solidFill>
              </a:rPr>
              <a:t>karakter</a:t>
            </a:r>
            <a:r>
              <a:rPr spc="-58" dirty="0">
                <a:solidFill>
                  <a:schemeClr val="tx2">
                    <a:lumMod val="60000"/>
                    <a:lumOff val="40000"/>
                  </a:schemeClr>
                </a:solidFill>
              </a:rPr>
              <a:t> </a:t>
            </a:r>
            <a:r>
              <a:rPr spc="206" dirty="0">
                <a:solidFill>
                  <a:schemeClr val="tx2">
                    <a:lumMod val="60000"/>
                    <a:lumOff val="40000"/>
                  </a:schemeClr>
                </a:solidFill>
              </a:rPr>
              <a:t>masalah</a:t>
            </a:r>
          </a:p>
        </p:txBody>
      </p:sp>
      <p:sp>
        <p:nvSpPr>
          <p:cNvPr id="3" name="object 3"/>
          <p:cNvSpPr txBox="1"/>
          <p:nvPr/>
        </p:nvSpPr>
        <p:spPr>
          <a:xfrm>
            <a:off x="5602231" y="1559124"/>
            <a:ext cx="8060159" cy="8435640"/>
          </a:xfrm>
          <a:prstGeom prst="rect">
            <a:avLst/>
          </a:prstGeom>
        </p:spPr>
        <p:txBody>
          <a:bodyPr vert="horz" wrap="square" lIns="0" tIns="13395" rIns="0" bIns="0" rtlCol="0">
            <a:spAutoFit/>
          </a:bodyPr>
          <a:lstStyle/>
          <a:p>
            <a:pPr marL="13395" marR="5358">
              <a:lnSpc>
                <a:spcPct val="109400"/>
              </a:lnSpc>
              <a:spcBef>
                <a:spcPts val="105"/>
              </a:spcBef>
            </a:pPr>
            <a:r>
              <a:rPr sz="3375" spc="69" dirty="0">
                <a:solidFill>
                  <a:schemeClr val="tx2">
                    <a:lumMod val="60000"/>
                    <a:lumOff val="40000"/>
                  </a:schemeClr>
                </a:solidFill>
                <a:latin typeface="Trebuchet MS"/>
                <a:cs typeface="Trebuchet MS"/>
              </a:rPr>
              <a:t>penelitian</a:t>
            </a:r>
            <a:r>
              <a:rPr sz="3375" spc="-69" dirty="0">
                <a:solidFill>
                  <a:schemeClr val="tx2">
                    <a:lumMod val="60000"/>
                    <a:lumOff val="40000"/>
                  </a:schemeClr>
                </a:solidFill>
                <a:latin typeface="Trebuchet MS"/>
                <a:cs typeface="Trebuchet MS"/>
              </a:rPr>
              <a:t> </a:t>
            </a:r>
            <a:r>
              <a:rPr sz="3375" b="1" spc="200" dirty="0">
                <a:solidFill>
                  <a:schemeClr val="tx2">
                    <a:lumMod val="60000"/>
                    <a:lumOff val="40000"/>
                  </a:schemeClr>
                </a:solidFill>
                <a:latin typeface="Trebuchet MS"/>
                <a:cs typeface="Trebuchet MS"/>
              </a:rPr>
              <a:t>studi</a:t>
            </a:r>
            <a:r>
              <a:rPr sz="3375" b="1" spc="-74" dirty="0">
                <a:solidFill>
                  <a:schemeClr val="tx2">
                    <a:lumMod val="60000"/>
                    <a:lumOff val="40000"/>
                  </a:schemeClr>
                </a:solidFill>
                <a:latin typeface="Trebuchet MS"/>
                <a:cs typeface="Trebuchet MS"/>
              </a:rPr>
              <a:t> </a:t>
            </a:r>
            <a:r>
              <a:rPr sz="3375" b="1" spc="232" dirty="0">
                <a:solidFill>
                  <a:schemeClr val="tx2">
                    <a:lumMod val="60000"/>
                    <a:lumOff val="40000"/>
                  </a:schemeClr>
                </a:solidFill>
                <a:latin typeface="Trebuchet MS"/>
                <a:cs typeface="Trebuchet MS"/>
              </a:rPr>
              <a:t>kasus</a:t>
            </a:r>
            <a:r>
              <a:rPr sz="3375" spc="232" dirty="0">
                <a:solidFill>
                  <a:schemeClr val="tx2">
                    <a:lumMod val="60000"/>
                    <a:lumOff val="40000"/>
                  </a:schemeClr>
                </a:solidFill>
                <a:latin typeface="Arial MT"/>
                <a:cs typeface="Arial MT"/>
              </a:rPr>
              <a:t>:</a:t>
            </a:r>
            <a:r>
              <a:rPr sz="3375" spc="16" dirty="0">
                <a:solidFill>
                  <a:schemeClr val="tx2">
                    <a:lumMod val="60000"/>
                    <a:lumOff val="40000"/>
                  </a:schemeClr>
                </a:solidFill>
                <a:latin typeface="Arial MT"/>
                <a:cs typeface="Arial MT"/>
              </a:rPr>
              <a:t> </a:t>
            </a:r>
            <a:r>
              <a:rPr sz="3375" spc="142" dirty="0">
                <a:solidFill>
                  <a:schemeClr val="tx2">
                    <a:lumMod val="60000"/>
                    <a:lumOff val="40000"/>
                  </a:schemeClr>
                </a:solidFill>
                <a:latin typeface="Trebuchet MS"/>
                <a:cs typeface="Trebuchet MS"/>
              </a:rPr>
              <a:t>upaya</a:t>
            </a:r>
            <a:r>
              <a:rPr sz="3375" spc="-69" dirty="0">
                <a:solidFill>
                  <a:schemeClr val="tx2">
                    <a:lumMod val="60000"/>
                    <a:lumOff val="40000"/>
                  </a:schemeClr>
                </a:solidFill>
                <a:latin typeface="Trebuchet MS"/>
                <a:cs typeface="Trebuchet MS"/>
              </a:rPr>
              <a:t> </a:t>
            </a:r>
            <a:r>
              <a:rPr sz="3375" spc="163" dirty="0">
                <a:solidFill>
                  <a:schemeClr val="tx2">
                    <a:lumMod val="60000"/>
                    <a:lumOff val="40000"/>
                  </a:schemeClr>
                </a:solidFill>
                <a:latin typeface="Trebuchet MS"/>
                <a:cs typeface="Trebuchet MS"/>
              </a:rPr>
              <a:t>untuk </a:t>
            </a:r>
            <a:r>
              <a:rPr sz="3375" spc="120" dirty="0">
                <a:solidFill>
                  <a:schemeClr val="tx2">
                    <a:lumMod val="60000"/>
                    <a:lumOff val="40000"/>
                  </a:schemeClr>
                </a:solidFill>
                <a:latin typeface="Trebuchet MS"/>
                <a:cs typeface="Trebuchet MS"/>
              </a:rPr>
              <a:t>menjelaskan</a:t>
            </a:r>
            <a:r>
              <a:rPr sz="3375" spc="-69" dirty="0">
                <a:solidFill>
                  <a:schemeClr val="tx2">
                    <a:lumMod val="60000"/>
                    <a:lumOff val="40000"/>
                  </a:schemeClr>
                </a:solidFill>
                <a:latin typeface="Trebuchet MS"/>
                <a:cs typeface="Trebuchet MS"/>
              </a:rPr>
              <a:t> </a:t>
            </a:r>
            <a:r>
              <a:rPr sz="3375" spc="158" dirty="0">
                <a:solidFill>
                  <a:schemeClr val="tx2">
                    <a:lumMod val="60000"/>
                    <a:lumOff val="40000"/>
                  </a:schemeClr>
                </a:solidFill>
                <a:latin typeface="Trebuchet MS"/>
                <a:cs typeface="Trebuchet MS"/>
              </a:rPr>
              <a:t>suatu</a:t>
            </a:r>
            <a:r>
              <a:rPr sz="3375" spc="-63" dirty="0">
                <a:solidFill>
                  <a:schemeClr val="tx2">
                    <a:lumMod val="60000"/>
                    <a:lumOff val="40000"/>
                  </a:schemeClr>
                </a:solidFill>
                <a:latin typeface="Trebuchet MS"/>
                <a:cs typeface="Trebuchet MS"/>
              </a:rPr>
              <a:t> </a:t>
            </a:r>
            <a:r>
              <a:rPr sz="3375" spc="137" dirty="0">
                <a:solidFill>
                  <a:schemeClr val="tx2">
                    <a:lumMod val="60000"/>
                    <a:lumOff val="40000"/>
                  </a:schemeClr>
                </a:solidFill>
                <a:latin typeface="Trebuchet MS"/>
                <a:cs typeface="Trebuchet MS"/>
              </a:rPr>
              <a:t>fenomena</a:t>
            </a:r>
            <a:r>
              <a:rPr sz="3375" spc="-53" dirty="0">
                <a:solidFill>
                  <a:schemeClr val="tx2">
                    <a:lumMod val="60000"/>
                    <a:lumOff val="40000"/>
                  </a:schemeClr>
                </a:solidFill>
                <a:latin typeface="Trebuchet MS"/>
                <a:cs typeface="Trebuchet MS"/>
              </a:rPr>
              <a:t> </a:t>
            </a:r>
            <a:r>
              <a:rPr sz="3375" spc="190" dirty="0">
                <a:solidFill>
                  <a:schemeClr val="tx2">
                    <a:lumMod val="60000"/>
                    <a:lumOff val="40000"/>
                  </a:schemeClr>
                </a:solidFill>
                <a:latin typeface="Trebuchet MS"/>
                <a:cs typeface="Trebuchet MS"/>
              </a:rPr>
              <a:t>dengan </a:t>
            </a:r>
            <a:r>
              <a:rPr sz="3375" spc="58" dirty="0">
                <a:solidFill>
                  <a:schemeClr val="tx2">
                    <a:lumMod val="60000"/>
                    <a:lumOff val="40000"/>
                  </a:schemeClr>
                </a:solidFill>
                <a:latin typeface="Trebuchet MS"/>
                <a:cs typeface="Trebuchet MS"/>
              </a:rPr>
              <a:t>cara</a:t>
            </a:r>
            <a:r>
              <a:rPr sz="3375" spc="-63" dirty="0">
                <a:solidFill>
                  <a:schemeClr val="tx2">
                    <a:lumMod val="60000"/>
                    <a:lumOff val="40000"/>
                  </a:schemeClr>
                </a:solidFill>
                <a:latin typeface="Trebuchet MS"/>
                <a:cs typeface="Trebuchet MS"/>
              </a:rPr>
              <a:t> </a:t>
            </a:r>
            <a:r>
              <a:rPr sz="3375" spc="79" dirty="0">
                <a:solidFill>
                  <a:schemeClr val="tx2">
                    <a:lumMod val="60000"/>
                    <a:lumOff val="40000"/>
                  </a:schemeClr>
                </a:solidFill>
                <a:latin typeface="Trebuchet MS"/>
                <a:cs typeface="Trebuchet MS"/>
              </a:rPr>
              <a:t>mempelajari</a:t>
            </a:r>
            <a:r>
              <a:rPr sz="3375" spc="-69" dirty="0">
                <a:solidFill>
                  <a:schemeClr val="tx2">
                    <a:lumMod val="60000"/>
                    <a:lumOff val="40000"/>
                  </a:schemeClr>
                </a:solidFill>
                <a:latin typeface="Trebuchet MS"/>
                <a:cs typeface="Trebuchet MS"/>
              </a:rPr>
              <a:t> </a:t>
            </a:r>
            <a:r>
              <a:rPr sz="3375" spc="90" dirty="0">
                <a:solidFill>
                  <a:schemeClr val="tx2">
                    <a:lumMod val="60000"/>
                    <a:lumOff val="40000"/>
                  </a:schemeClr>
                </a:solidFill>
                <a:latin typeface="Trebuchet MS"/>
                <a:cs typeface="Trebuchet MS"/>
              </a:rPr>
              <a:t>secara</a:t>
            </a:r>
            <a:r>
              <a:rPr sz="3375" spc="-53" dirty="0">
                <a:solidFill>
                  <a:schemeClr val="tx2">
                    <a:lumMod val="60000"/>
                    <a:lumOff val="40000"/>
                  </a:schemeClr>
                </a:solidFill>
                <a:latin typeface="Trebuchet MS"/>
                <a:cs typeface="Trebuchet MS"/>
              </a:rPr>
              <a:t> </a:t>
            </a:r>
            <a:r>
              <a:rPr sz="3375" spc="105" dirty="0">
                <a:solidFill>
                  <a:schemeClr val="tx2">
                    <a:lumMod val="60000"/>
                    <a:lumOff val="40000"/>
                  </a:schemeClr>
                </a:solidFill>
                <a:latin typeface="Trebuchet MS"/>
                <a:cs typeface="Trebuchet MS"/>
              </a:rPr>
              <a:t>mendalam</a:t>
            </a:r>
            <a:r>
              <a:rPr sz="3375" spc="105" dirty="0">
                <a:solidFill>
                  <a:schemeClr val="tx2">
                    <a:lumMod val="60000"/>
                    <a:lumOff val="40000"/>
                  </a:schemeClr>
                </a:solidFill>
                <a:latin typeface="Arial MT"/>
                <a:cs typeface="Arial MT"/>
              </a:rPr>
              <a:t>, </a:t>
            </a:r>
            <a:r>
              <a:rPr sz="3375" spc="158" dirty="0">
                <a:solidFill>
                  <a:schemeClr val="tx2">
                    <a:lumMod val="60000"/>
                    <a:lumOff val="40000"/>
                  </a:schemeClr>
                </a:solidFill>
                <a:latin typeface="Trebuchet MS"/>
                <a:cs typeface="Trebuchet MS"/>
              </a:rPr>
              <a:t>suatu</a:t>
            </a:r>
            <a:r>
              <a:rPr sz="3375" spc="-69" dirty="0">
                <a:solidFill>
                  <a:schemeClr val="tx2">
                    <a:lumMod val="60000"/>
                    <a:lumOff val="40000"/>
                  </a:schemeClr>
                </a:solidFill>
                <a:latin typeface="Trebuchet MS"/>
                <a:cs typeface="Trebuchet MS"/>
              </a:rPr>
              <a:t> </a:t>
            </a:r>
            <a:r>
              <a:rPr sz="3375" spc="153" dirty="0">
                <a:solidFill>
                  <a:schemeClr val="tx2">
                    <a:lumMod val="60000"/>
                    <a:lumOff val="40000"/>
                  </a:schemeClr>
                </a:solidFill>
                <a:latin typeface="Trebuchet MS"/>
                <a:cs typeface="Trebuchet MS"/>
              </a:rPr>
              <a:t>contoh</a:t>
            </a:r>
            <a:r>
              <a:rPr sz="3375" spc="-63" dirty="0">
                <a:solidFill>
                  <a:schemeClr val="tx2">
                    <a:lumMod val="60000"/>
                    <a:lumOff val="40000"/>
                  </a:schemeClr>
                </a:solidFill>
                <a:latin typeface="Trebuchet MS"/>
                <a:cs typeface="Trebuchet MS"/>
              </a:rPr>
              <a:t> </a:t>
            </a:r>
            <a:r>
              <a:rPr sz="3375" spc="248" dirty="0">
                <a:solidFill>
                  <a:schemeClr val="tx2">
                    <a:lumMod val="60000"/>
                    <a:lumOff val="40000"/>
                  </a:schemeClr>
                </a:solidFill>
                <a:latin typeface="Trebuchet MS"/>
                <a:cs typeface="Trebuchet MS"/>
              </a:rPr>
              <a:t>kasus</a:t>
            </a:r>
            <a:r>
              <a:rPr sz="3375" spc="-69" dirty="0">
                <a:solidFill>
                  <a:schemeClr val="tx2">
                    <a:lumMod val="60000"/>
                    <a:lumOff val="40000"/>
                  </a:schemeClr>
                </a:solidFill>
                <a:latin typeface="Trebuchet MS"/>
                <a:cs typeface="Trebuchet MS"/>
              </a:rPr>
              <a:t> </a:t>
            </a:r>
            <a:r>
              <a:rPr sz="3375" spc="84" dirty="0">
                <a:solidFill>
                  <a:schemeClr val="tx2">
                    <a:lumMod val="60000"/>
                    <a:lumOff val="40000"/>
                  </a:schemeClr>
                </a:solidFill>
                <a:latin typeface="Trebuchet MS"/>
                <a:cs typeface="Trebuchet MS"/>
              </a:rPr>
              <a:t>dari</a:t>
            </a:r>
            <a:r>
              <a:rPr sz="3375" spc="-69" dirty="0">
                <a:solidFill>
                  <a:schemeClr val="tx2">
                    <a:lumMod val="60000"/>
                    <a:lumOff val="40000"/>
                  </a:schemeClr>
                </a:solidFill>
                <a:latin typeface="Trebuchet MS"/>
                <a:cs typeface="Trebuchet MS"/>
              </a:rPr>
              <a:t> </a:t>
            </a:r>
            <a:r>
              <a:rPr sz="3375" spc="127" dirty="0">
                <a:solidFill>
                  <a:schemeClr val="tx2">
                    <a:lumMod val="60000"/>
                    <a:lumOff val="40000"/>
                  </a:schemeClr>
                </a:solidFill>
                <a:latin typeface="Trebuchet MS"/>
                <a:cs typeface="Trebuchet MS"/>
              </a:rPr>
              <a:t>fenomena </a:t>
            </a:r>
            <a:r>
              <a:rPr sz="3375" spc="47" dirty="0">
                <a:solidFill>
                  <a:schemeClr val="tx2">
                    <a:lumMod val="60000"/>
                    <a:lumOff val="40000"/>
                  </a:schemeClr>
                </a:solidFill>
                <a:latin typeface="Trebuchet MS"/>
                <a:cs typeface="Trebuchet MS"/>
              </a:rPr>
              <a:t>tersebut</a:t>
            </a:r>
            <a:r>
              <a:rPr sz="3375" spc="47" dirty="0">
                <a:solidFill>
                  <a:schemeClr val="tx2">
                    <a:lumMod val="60000"/>
                    <a:lumOff val="40000"/>
                  </a:schemeClr>
                </a:solidFill>
                <a:latin typeface="Arial MT"/>
                <a:cs typeface="Arial MT"/>
              </a:rPr>
              <a:t>.</a:t>
            </a:r>
            <a:r>
              <a:rPr sz="3375" spc="11" dirty="0">
                <a:solidFill>
                  <a:schemeClr val="tx2">
                    <a:lumMod val="60000"/>
                    <a:lumOff val="40000"/>
                  </a:schemeClr>
                </a:solidFill>
                <a:latin typeface="Arial MT"/>
                <a:cs typeface="Arial MT"/>
              </a:rPr>
              <a:t> </a:t>
            </a:r>
            <a:r>
              <a:rPr sz="3375" spc="248" dirty="0">
                <a:solidFill>
                  <a:schemeClr val="tx2">
                    <a:lumMod val="60000"/>
                    <a:lumOff val="40000"/>
                  </a:schemeClr>
                </a:solidFill>
                <a:latin typeface="Trebuchet MS"/>
                <a:cs typeface="Trebuchet MS"/>
              </a:rPr>
              <a:t>Kasus</a:t>
            </a:r>
            <a:r>
              <a:rPr sz="3375" spc="-63" dirty="0">
                <a:solidFill>
                  <a:schemeClr val="tx2">
                    <a:lumMod val="60000"/>
                    <a:lumOff val="40000"/>
                  </a:schemeClr>
                </a:solidFill>
                <a:latin typeface="Trebuchet MS"/>
                <a:cs typeface="Trebuchet MS"/>
              </a:rPr>
              <a:t> </a:t>
            </a:r>
            <a:r>
              <a:rPr sz="3375" spc="163" dirty="0">
                <a:solidFill>
                  <a:schemeClr val="tx2">
                    <a:lumMod val="60000"/>
                    <a:lumOff val="40000"/>
                  </a:schemeClr>
                </a:solidFill>
                <a:latin typeface="Trebuchet MS"/>
                <a:cs typeface="Trebuchet MS"/>
              </a:rPr>
              <a:t>bisa</a:t>
            </a:r>
            <a:r>
              <a:rPr sz="3375" spc="-69" dirty="0">
                <a:solidFill>
                  <a:schemeClr val="tx2">
                    <a:lumMod val="60000"/>
                    <a:lumOff val="40000"/>
                  </a:schemeClr>
                </a:solidFill>
                <a:latin typeface="Trebuchet MS"/>
                <a:cs typeface="Trebuchet MS"/>
              </a:rPr>
              <a:t> </a:t>
            </a:r>
            <a:r>
              <a:rPr sz="3375" spc="137" dirty="0">
                <a:solidFill>
                  <a:schemeClr val="tx2">
                    <a:lumMod val="60000"/>
                    <a:lumOff val="40000"/>
                  </a:schemeClr>
                </a:solidFill>
                <a:latin typeface="Trebuchet MS"/>
                <a:cs typeface="Trebuchet MS"/>
              </a:rPr>
              <a:t>berupa</a:t>
            </a:r>
            <a:r>
              <a:rPr sz="3375" spc="-74" dirty="0">
                <a:solidFill>
                  <a:schemeClr val="tx2">
                    <a:lumMod val="60000"/>
                    <a:lumOff val="40000"/>
                  </a:schemeClr>
                </a:solidFill>
                <a:latin typeface="Trebuchet MS"/>
                <a:cs typeface="Trebuchet MS"/>
              </a:rPr>
              <a:t> </a:t>
            </a:r>
            <a:r>
              <a:rPr sz="3375" spc="142" dirty="0">
                <a:solidFill>
                  <a:schemeClr val="tx2">
                    <a:lumMod val="60000"/>
                    <a:lumOff val="40000"/>
                  </a:schemeClr>
                </a:solidFill>
                <a:latin typeface="Trebuchet MS"/>
                <a:cs typeface="Trebuchet MS"/>
              </a:rPr>
              <a:t>seseorang</a:t>
            </a:r>
            <a:r>
              <a:rPr sz="3375" spc="142" dirty="0">
                <a:solidFill>
                  <a:schemeClr val="tx2">
                    <a:lumMod val="60000"/>
                    <a:lumOff val="40000"/>
                  </a:schemeClr>
                </a:solidFill>
                <a:latin typeface="Arial MT"/>
                <a:cs typeface="Arial MT"/>
              </a:rPr>
              <a:t>, </a:t>
            </a:r>
            <a:r>
              <a:rPr sz="3375" spc="47" dirty="0">
                <a:solidFill>
                  <a:schemeClr val="tx2">
                    <a:lumMod val="60000"/>
                    <a:lumOff val="40000"/>
                  </a:schemeClr>
                </a:solidFill>
                <a:latin typeface="Trebuchet MS"/>
                <a:cs typeface="Trebuchet MS"/>
              </a:rPr>
              <a:t>peristiwa</a:t>
            </a:r>
            <a:r>
              <a:rPr sz="3375" spc="47" dirty="0">
                <a:solidFill>
                  <a:schemeClr val="tx2">
                    <a:lumMod val="60000"/>
                    <a:lumOff val="40000"/>
                  </a:schemeClr>
                </a:solidFill>
                <a:latin typeface="Arial MT"/>
                <a:cs typeface="Arial MT"/>
              </a:rPr>
              <a:t>,</a:t>
            </a:r>
            <a:r>
              <a:rPr sz="3375" spc="5" dirty="0">
                <a:solidFill>
                  <a:schemeClr val="tx2">
                    <a:lumMod val="60000"/>
                    <a:lumOff val="40000"/>
                  </a:schemeClr>
                </a:solidFill>
                <a:latin typeface="Arial MT"/>
                <a:cs typeface="Arial MT"/>
              </a:rPr>
              <a:t> </a:t>
            </a:r>
            <a:r>
              <a:rPr sz="3375" spc="195" dirty="0">
                <a:solidFill>
                  <a:schemeClr val="tx2">
                    <a:lumMod val="60000"/>
                    <a:lumOff val="40000"/>
                  </a:schemeClr>
                </a:solidFill>
                <a:latin typeface="Trebuchet MS"/>
                <a:cs typeface="Trebuchet MS"/>
              </a:rPr>
              <a:t>kelompok</a:t>
            </a:r>
            <a:r>
              <a:rPr sz="3375" spc="-84" dirty="0">
                <a:solidFill>
                  <a:schemeClr val="tx2">
                    <a:lumMod val="60000"/>
                    <a:lumOff val="40000"/>
                  </a:schemeClr>
                </a:solidFill>
                <a:latin typeface="Trebuchet MS"/>
                <a:cs typeface="Trebuchet MS"/>
              </a:rPr>
              <a:t> </a:t>
            </a:r>
            <a:r>
              <a:rPr sz="3375" spc="74" dirty="0">
                <a:solidFill>
                  <a:schemeClr val="tx2">
                    <a:lumMod val="60000"/>
                    <a:lumOff val="40000"/>
                  </a:schemeClr>
                </a:solidFill>
                <a:latin typeface="Trebuchet MS"/>
                <a:cs typeface="Trebuchet MS"/>
              </a:rPr>
              <a:t>atau</a:t>
            </a:r>
            <a:r>
              <a:rPr sz="3375" spc="-74" dirty="0">
                <a:solidFill>
                  <a:schemeClr val="tx2">
                    <a:lumMod val="60000"/>
                    <a:lumOff val="40000"/>
                  </a:schemeClr>
                </a:solidFill>
                <a:latin typeface="Trebuchet MS"/>
                <a:cs typeface="Trebuchet MS"/>
              </a:rPr>
              <a:t> </a:t>
            </a:r>
            <a:r>
              <a:rPr sz="3375" spc="63" dirty="0">
                <a:solidFill>
                  <a:schemeClr val="tx2">
                    <a:lumMod val="60000"/>
                    <a:lumOff val="40000"/>
                  </a:schemeClr>
                </a:solidFill>
                <a:latin typeface="Trebuchet MS"/>
                <a:cs typeface="Trebuchet MS"/>
              </a:rPr>
              <a:t>institusi</a:t>
            </a:r>
            <a:r>
              <a:rPr sz="3375" spc="63" dirty="0">
                <a:solidFill>
                  <a:schemeClr val="tx2">
                    <a:lumMod val="60000"/>
                    <a:lumOff val="40000"/>
                  </a:schemeClr>
                </a:solidFill>
                <a:latin typeface="Arial MT"/>
                <a:cs typeface="Arial MT"/>
              </a:rPr>
              <a:t>.</a:t>
            </a:r>
            <a:endParaRPr sz="3375" dirty="0">
              <a:solidFill>
                <a:schemeClr val="tx2">
                  <a:lumMod val="60000"/>
                  <a:lumOff val="40000"/>
                </a:schemeClr>
              </a:solidFill>
              <a:latin typeface="Arial MT"/>
              <a:cs typeface="Arial MT"/>
            </a:endParaRPr>
          </a:p>
          <a:p>
            <a:pPr marL="13395" marR="93763">
              <a:lnSpc>
                <a:spcPct val="109400"/>
              </a:lnSpc>
              <a:spcBef>
                <a:spcPts val="2104"/>
              </a:spcBef>
            </a:pPr>
            <a:r>
              <a:rPr sz="3375" spc="69" dirty="0">
                <a:solidFill>
                  <a:schemeClr val="tx2">
                    <a:lumMod val="60000"/>
                    <a:lumOff val="40000"/>
                  </a:schemeClr>
                </a:solidFill>
                <a:latin typeface="Trebuchet MS"/>
                <a:cs typeface="Trebuchet MS"/>
              </a:rPr>
              <a:t>penelitian</a:t>
            </a:r>
            <a:r>
              <a:rPr sz="3375" spc="-63" dirty="0">
                <a:solidFill>
                  <a:schemeClr val="tx2">
                    <a:lumMod val="60000"/>
                    <a:lumOff val="40000"/>
                  </a:schemeClr>
                </a:solidFill>
                <a:latin typeface="Trebuchet MS"/>
                <a:cs typeface="Trebuchet MS"/>
              </a:rPr>
              <a:t> </a:t>
            </a:r>
            <a:r>
              <a:rPr sz="3375" b="1" spc="153" dirty="0">
                <a:solidFill>
                  <a:schemeClr val="tx2">
                    <a:lumMod val="60000"/>
                    <a:lumOff val="40000"/>
                  </a:schemeClr>
                </a:solidFill>
                <a:latin typeface="Trebuchet MS"/>
                <a:cs typeface="Trebuchet MS"/>
              </a:rPr>
              <a:t>korelasional</a:t>
            </a:r>
            <a:r>
              <a:rPr sz="3375" b="1" spc="153" dirty="0">
                <a:solidFill>
                  <a:schemeClr val="tx2">
                    <a:lumMod val="60000"/>
                    <a:lumOff val="40000"/>
                  </a:schemeClr>
                </a:solidFill>
                <a:latin typeface="Arial"/>
                <a:cs typeface="Arial"/>
              </a:rPr>
              <a:t>:</a:t>
            </a:r>
            <a:r>
              <a:rPr sz="3375" b="1" spc="21" dirty="0">
                <a:solidFill>
                  <a:schemeClr val="tx2">
                    <a:lumMod val="60000"/>
                    <a:lumOff val="40000"/>
                  </a:schemeClr>
                </a:solidFill>
                <a:latin typeface="Arial"/>
                <a:cs typeface="Arial"/>
              </a:rPr>
              <a:t> </a:t>
            </a:r>
            <a:r>
              <a:rPr sz="3375" spc="153" dirty="0">
                <a:solidFill>
                  <a:schemeClr val="tx2">
                    <a:lumMod val="60000"/>
                    <a:lumOff val="40000"/>
                  </a:schemeClr>
                </a:solidFill>
                <a:latin typeface="Trebuchet MS"/>
                <a:cs typeface="Trebuchet MS"/>
              </a:rPr>
              <a:t>untuk menentukan</a:t>
            </a:r>
            <a:r>
              <a:rPr sz="3375" spc="-69" dirty="0">
                <a:solidFill>
                  <a:schemeClr val="tx2">
                    <a:lumMod val="60000"/>
                    <a:lumOff val="40000"/>
                  </a:schemeClr>
                </a:solidFill>
                <a:latin typeface="Trebuchet MS"/>
                <a:cs typeface="Trebuchet MS"/>
              </a:rPr>
              <a:t> </a:t>
            </a:r>
            <a:r>
              <a:rPr sz="3375" spc="190" dirty="0">
                <a:solidFill>
                  <a:schemeClr val="tx2">
                    <a:lumMod val="60000"/>
                    <a:lumOff val="40000"/>
                  </a:schemeClr>
                </a:solidFill>
                <a:latin typeface="Trebuchet MS"/>
                <a:cs typeface="Trebuchet MS"/>
              </a:rPr>
              <a:t>asosisi</a:t>
            </a:r>
            <a:r>
              <a:rPr sz="3375" spc="-63" dirty="0">
                <a:solidFill>
                  <a:schemeClr val="tx2">
                    <a:lumMod val="60000"/>
                    <a:lumOff val="40000"/>
                  </a:schemeClr>
                </a:solidFill>
                <a:latin typeface="Trebuchet MS"/>
                <a:cs typeface="Trebuchet MS"/>
              </a:rPr>
              <a:t> </a:t>
            </a:r>
            <a:r>
              <a:rPr sz="3375" spc="69" dirty="0">
                <a:solidFill>
                  <a:schemeClr val="tx2">
                    <a:lumMod val="60000"/>
                    <a:lumOff val="40000"/>
                  </a:schemeClr>
                </a:solidFill>
                <a:latin typeface="Trebuchet MS"/>
                <a:cs typeface="Trebuchet MS"/>
              </a:rPr>
              <a:t>antara</a:t>
            </a:r>
            <a:r>
              <a:rPr sz="3375" spc="-63" dirty="0">
                <a:solidFill>
                  <a:schemeClr val="tx2">
                    <a:lumMod val="60000"/>
                    <a:lumOff val="40000"/>
                  </a:schemeClr>
                </a:solidFill>
                <a:latin typeface="Trebuchet MS"/>
                <a:cs typeface="Trebuchet MS"/>
              </a:rPr>
              <a:t> </a:t>
            </a:r>
            <a:r>
              <a:rPr sz="3375" spc="179" dirty="0">
                <a:solidFill>
                  <a:schemeClr val="tx2">
                    <a:lumMod val="60000"/>
                    <a:lumOff val="40000"/>
                  </a:schemeClr>
                </a:solidFill>
                <a:latin typeface="Trebuchet MS"/>
                <a:cs typeface="Trebuchet MS"/>
              </a:rPr>
              <a:t>dua</a:t>
            </a:r>
            <a:r>
              <a:rPr sz="3375" spc="-63" dirty="0">
                <a:solidFill>
                  <a:schemeClr val="tx2">
                    <a:lumMod val="60000"/>
                    <a:lumOff val="40000"/>
                  </a:schemeClr>
                </a:solidFill>
                <a:latin typeface="Trebuchet MS"/>
                <a:cs typeface="Trebuchet MS"/>
              </a:rPr>
              <a:t> </a:t>
            </a:r>
            <a:r>
              <a:rPr sz="3375" spc="53" dirty="0">
                <a:solidFill>
                  <a:schemeClr val="tx2">
                    <a:lumMod val="60000"/>
                    <a:lumOff val="40000"/>
                  </a:schemeClr>
                </a:solidFill>
                <a:latin typeface="Trebuchet MS"/>
                <a:cs typeface="Trebuchet MS"/>
              </a:rPr>
              <a:t>varibel </a:t>
            </a:r>
            <a:r>
              <a:rPr sz="3375" spc="74" dirty="0">
                <a:solidFill>
                  <a:schemeClr val="tx2">
                    <a:lumMod val="60000"/>
                    <a:lumOff val="40000"/>
                  </a:schemeClr>
                </a:solidFill>
                <a:latin typeface="Trebuchet MS"/>
                <a:cs typeface="Trebuchet MS"/>
              </a:rPr>
              <a:t>atau</a:t>
            </a:r>
            <a:r>
              <a:rPr sz="3375" spc="-26" dirty="0">
                <a:solidFill>
                  <a:schemeClr val="tx2">
                    <a:lumMod val="60000"/>
                    <a:lumOff val="40000"/>
                  </a:schemeClr>
                </a:solidFill>
                <a:latin typeface="Trebuchet MS"/>
                <a:cs typeface="Trebuchet MS"/>
              </a:rPr>
              <a:t> </a:t>
            </a:r>
            <a:r>
              <a:rPr sz="3375" dirty="0">
                <a:solidFill>
                  <a:schemeClr val="tx2">
                    <a:lumMod val="60000"/>
                    <a:lumOff val="40000"/>
                  </a:schemeClr>
                </a:solidFill>
                <a:latin typeface="Trebuchet MS"/>
                <a:cs typeface="Trebuchet MS"/>
              </a:rPr>
              <a:t>lebih</a:t>
            </a:r>
            <a:r>
              <a:rPr sz="3375" dirty="0">
                <a:solidFill>
                  <a:schemeClr val="tx2">
                    <a:lumMod val="60000"/>
                    <a:lumOff val="40000"/>
                  </a:schemeClr>
                </a:solidFill>
                <a:latin typeface="Arial MT"/>
                <a:cs typeface="Arial MT"/>
              </a:rPr>
              <a:t>,</a:t>
            </a:r>
            <a:r>
              <a:rPr sz="3375" spc="53" dirty="0">
                <a:solidFill>
                  <a:schemeClr val="tx2">
                    <a:lumMod val="60000"/>
                    <a:lumOff val="40000"/>
                  </a:schemeClr>
                </a:solidFill>
                <a:latin typeface="Arial MT"/>
                <a:cs typeface="Arial MT"/>
              </a:rPr>
              <a:t> </a:t>
            </a:r>
            <a:r>
              <a:rPr sz="3375" spc="179" dirty="0">
                <a:solidFill>
                  <a:schemeClr val="tx2">
                    <a:lumMod val="60000"/>
                    <a:lumOff val="40000"/>
                  </a:schemeClr>
                </a:solidFill>
                <a:latin typeface="Trebuchet MS"/>
                <a:cs typeface="Trebuchet MS"/>
              </a:rPr>
              <a:t>dan</a:t>
            </a:r>
            <a:r>
              <a:rPr sz="3375" spc="-26" dirty="0">
                <a:solidFill>
                  <a:schemeClr val="tx2">
                    <a:lumMod val="60000"/>
                    <a:lumOff val="40000"/>
                  </a:schemeClr>
                </a:solidFill>
                <a:latin typeface="Trebuchet MS"/>
                <a:cs typeface="Trebuchet MS"/>
              </a:rPr>
              <a:t> </a:t>
            </a:r>
            <a:r>
              <a:rPr sz="3375" spc="111" dirty="0">
                <a:solidFill>
                  <a:schemeClr val="tx2">
                    <a:lumMod val="60000"/>
                    <a:lumOff val="40000"/>
                  </a:schemeClr>
                </a:solidFill>
                <a:latin typeface="Trebuchet MS"/>
                <a:cs typeface="Trebuchet MS"/>
              </a:rPr>
              <a:t>sejauh</a:t>
            </a:r>
            <a:r>
              <a:rPr sz="3375" spc="-32" dirty="0">
                <a:solidFill>
                  <a:schemeClr val="tx2">
                    <a:lumMod val="60000"/>
                    <a:lumOff val="40000"/>
                  </a:schemeClr>
                </a:solidFill>
                <a:latin typeface="Trebuchet MS"/>
                <a:cs typeface="Trebuchet MS"/>
              </a:rPr>
              <a:t> </a:t>
            </a:r>
            <a:r>
              <a:rPr sz="3375" spc="179" dirty="0">
                <a:solidFill>
                  <a:schemeClr val="tx2">
                    <a:lumMod val="60000"/>
                    <a:lumOff val="40000"/>
                  </a:schemeClr>
                </a:solidFill>
                <a:latin typeface="Trebuchet MS"/>
                <a:cs typeface="Trebuchet MS"/>
              </a:rPr>
              <a:t>mana</a:t>
            </a:r>
            <a:r>
              <a:rPr sz="3375" spc="-26" dirty="0">
                <a:solidFill>
                  <a:schemeClr val="tx2">
                    <a:lumMod val="60000"/>
                    <a:lumOff val="40000"/>
                  </a:schemeClr>
                </a:solidFill>
                <a:latin typeface="Trebuchet MS"/>
                <a:cs typeface="Trebuchet MS"/>
              </a:rPr>
              <a:t> </a:t>
            </a:r>
            <a:r>
              <a:rPr sz="3375" spc="111" dirty="0">
                <a:solidFill>
                  <a:schemeClr val="tx2">
                    <a:lumMod val="60000"/>
                    <a:lumOff val="40000"/>
                  </a:schemeClr>
                </a:solidFill>
                <a:latin typeface="Trebuchet MS"/>
                <a:cs typeface="Trebuchet MS"/>
              </a:rPr>
              <a:t>korelasi </a:t>
            </a:r>
            <a:r>
              <a:rPr sz="3375" spc="200" dirty="0">
                <a:solidFill>
                  <a:schemeClr val="tx2">
                    <a:lumMod val="60000"/>
                    <a:lumOff val="40000"/>
                  </a:schemeClr>
                </a:solidFill>
                <a:latin typeface="Trebuchet MS"/>
                <a:cs typeface="Trebuchet MS"/>
              </a:rPr>
              <a:t>yang</a:t>
            </a:r>
            <a:r>
              <a:rPr sz="3375" spc="-79" dirty="0">
                <a:solidFill>
                  <a:schemeClr val="tx2">
                    <a:lumMod val="60000"/>
                    <a:lumOff val="40000"/>
                  </a:schemeClr>
                </a:solidFill>
                <a:latin typeface="Trebuchet MS"/>
                <a:cs typeface="Trebuchet MS"/>
              </a:rPr>
              <a:t> </a:t>
            </a:r>
            <a:r>
              <a:rPr sz="3375" spc="-21" dirty="0">
                <a:solidFill>
                  <a:schemeClr val="tx2">
                    <a:lumMod val="60000"/>
                    <a:lumOff val="40000"/>
                  </a:schemeClr>
                </a:solidFill>
                <a:latin typeface="Trebuchet MS"/>
                <a:cs typeface="Trebuchet MS"/>
              </a:rPr>
              <a:t>ada</a:t>
            </a:r>
            <a:r>
              <a:rPr sz="3375" spc="-21" dirty="0">
                <a:solidFill>
                  <a:schemeClr val="tx2">
                    <a:lumMod val="60000"/>
                    <a:lumOff val="40000"/>
                  </a:schemeClr>
                </a:solidFill>
                <a:latin typeface="Arial MT"/>
                <a:cs typeface="Arial MT"/>
              </a:rPr>
              <a:t>.</a:t>
            </a:r>
            <a:endParaRPr sz="3375" dirty="0">
              <a:solidFill>
                <a:schemeClr val="tx2">
                  <a:lumMod val="60000"/>
                  <a:lumOff val="40000"/>
                </a:schemeClr>
              </a:solidFill>
              <a:latin typeface="Arial MT"/>
              <a:cs typeface="Arial MT"/>
            </a:endParaRPr>
          </a:p>
          <a:p>
            <a:pPr marL="13395" marR="1403094">
              <a:lnSpc>
                <a:spcPct val="109400"/>
              </a:lnSpc>
              <a:spcBef>
                <a:spcPts val="2109"/>
              </a:spcBef>
            </a:pPr>
            <a:r>
              <a:rPr sz="3375" spc="69" dirty="0">
                <a:solidFill>
                  <a:schemeClr val="tx2">
                    <a:lumMod val="60000"/>
                    <a:lumOff val="40000"/>
                  </a:schemeClr>
                </a:solidFill>
                <a:latin typeface="Trebuchet MS"/>
                <a:cs typeface="Trebuchet MS"/>
              </a:rPr>
              <a:t>penelitian</a:t>
            </a:r>
            <a:r>
              <a:rPr sz="3375" spc="-58" dirty="0">
                <a:solidFill>
                  <a:schemeClr val="tx2">
                    <a:lumMod val="60000"/>
                    <a:lumOff val="40000"/>
                  </a:schemeClr>
                </a:solidFill>
                <a:latin typeface="Trebuchet MS"/>
                <a:cs typeface="Trebuchet MS"/>
              </a:rPr>
              <a:t> </a:t>
            </a:r>
            <a:r>
              <a:rPr sz="3375" b="1" spc="227" dirty="0">
                <a:solidFill>
                  <a:schemeClr val="tx2">
                    <a:lumMod val="60000"/>
                    <a:lumOff val="40000"/>
                  </a:schemeClr>
                </a:solidFill>
                <a:latin typeface="Trebuchet MS"/>
                <a:cs typeface="Trebuchet MS"/>
              </a:rPr>
              <a:t>kausal</a:t>
            </a:r>
            <a:r>
              <a:rPr sz="3375" b="1" spc="-47" dirty="0">
                <a:solidFill>
                  <a:schemeClr val="tx2">
                    <a:lumMod val="60000"/>
                    <a:lumOff val="40000"/>
                  </a:schemeClr>
                </a:solidFill>
                <a:latin typeface="Trebuchet MS"/>
                <a:cs typeface="Trebuchet MS"/>
              </a:rPr>
              <a:t> </a:t>
            </a:r>
            <a:r>
              <a:rPr sz="3375" b="1" spc="142" dirty="0">
                <a:solidFill>
                  <a:schemeClr val="tx2">
                    <a:lumMod val="60000"/>
                    <a:lumOff val="40000"/>
                  </a:schemeClr>
                </a:solidFill>
                <a:latin typeface="Trebuchet MS"/>
                <a:cs typeface="Trebuchet MS"/>
              </a:rPr>
              <a:t>komparatif</a:t>
            </a:r>
            <a:r>
              <a:rPr sz="3375" spc="142" dirty="0">
                <a:solidFill>
                  <a:schemeClr val="tx2">
                    <a:lumMod val="60000"/>
                    <a:lumOff val="40000"/>
                  </a:schemeClr>
                </a:solidFill>
                <a:latin typeface="Arial MT"/>
                <a:cs typeface="Arial MT"/>
              </a:rPr>
              <a:t>: </a:t>
            </a:r>
            <a:r>
              <a:rPr sz="3375" spc="158" dirty="0">
                <a:solidFill>
                  <a:schemeClr val="tx2">
                    <a:lumMod val="60000"/>
                    <a:lumOff val="40000"/>
                  </a:schemeClr>
                </a:solidFill>
                <a:latin typeface="Trebuchet MS"/>
                <a:cs typeface="Trebuchet MS"/>
              </a:rPr>
              <a:t>menunjukan</a:t>
            </a:r>
            <a:r>
              <a:rPr sz="3375" spc="-53" dirty="0">
                <a:solidFill>
                  <a:schemeClr val="tx2">
                    <a:lumMod val="60000"/>
                    <a:lumOff val="40000"/>
                  </a:schemeClr>
                </a:solidFill>
                <a:latin typeface="Trebuchet MS"/>
                <a:cs typeface="Trebuchet MS"/>
              </a:rPr>
              <a:t> </a:t>
            </a:r>
            <a:r>
              <a:rPr sz="3375" spc="116" dirty="0">
                <a:solidFill>
                  <a:schemeClr val="tx2">
                    <a:lumMod val="60000"/>
                    <a:lumOff val="40000"/>
                  </a:schemeClr>
                </a:solidFill>
                <a:latin typeface="Trebuchet MS"/>
                <a:cs typeface="Trebuchet MS"/>
              </a:rPr>
              <a:t>arah</a:t>
            </a:r>
            <a:r>
              <a:rPr sz="3375" spc="-69" dirty="0">
                <a:solidFill>
                  <a:schemeClr val="tx2">
                    <a:lumMod val="60000"/>
                    <a:lumOff val="40000"/>
                  </a:schemeClr>
                </a:solidFill>
                <a:latin typeface="Trebuchet MS"/>
                <a:cs typeface="Trebuchet MS"/>
              </a:rPr>
              <a:t> </a:t>
            </a:r>
            <a:r>
              <a:rPr sz="3375" spc="179" dirty="0">
                <a:solidFill>
                  <a:schemeClr val="tx2">
                    <a:lumMod val="60000"/>
                    <a:lumOff val="40000"/>
                  </a:schemeClr>
                </a:solidFill>
                <a:latin typeface="Trebuchet MS"/>
                <a:cs typeface="Trebuchet MS"/>
              </a:rPr>
              <a:t>dan</a:t>
            </a:r>
            <a:r>
              <a:rPr sz="3375" spc="-63" dirty="0">
                <a:solidFill>
                  <a:schemeClr val="tx2">
                    <a:lumMod val="60000"/>
                    <a:lumOff val="40000"/>
                  </a:schemeClr>
                </a:solidFill>
                <a:latin typeface="Trebuchet MS"/>
                <a:cs typeface="Trebuchet MS"/>
              </a:rPr>
              <a:t> </a:t>
            </a:r>
            <a:r>
              <a:rPr sz="3375" spc="120" dirty="0">
                <a:solidFill>
                  <a:schemeClr val="tx2">
                    <a:lumMod val="60000"/>
                    <a:lumOff val="40000"/>
                  </a:schemeClr>
                </a:solidFill>
                <a:latin typeface="Trebuchet MS"/>
                <a:cs typeface="Trebuchet MS"/>
              </a:rPr>
              <a:t>kekuatan </a:t>
            </a:r>
            <a:r>
              <a:rPr sz="3375" spc="232" dirty="0">
                <a:solidFill>
                  <a:schemeClr val="tx2">
                    <a:lumMod val="60000"/>
                    <a:lumOff val="40000"/>
                  </a:schemeClr>
                </a:solidFill>
                <a:latin typeface="Trebuchet MS"/>
                <a:cs typeface="Trebuchet MS"/>
              </a:rPr>
              <a:t>hubungan</a:t>
            </a:r>
            <a:r>
              <a:rPr sz="3375" spc="-63" dirty="0">
                <a:solidFill>
                  <a:schemeClr val="tx2">
                    <a:lumMod val="60000"/>
                    <a:lumOff val="40000"/>
                  </a:schemeClr>
                </a:solidFill>
                <a:latin typeface="Trebuchet MS"/>
                <a:cs typeface="Trebuchet MS"/>
              </a:rPr>
              <a:t> </a:t>
            </a:r>
            <a:r>
              <a:rPr sz="3375" spc="69" dirty="0">
                <a:solidFill>
                  <a:schemeClr val="tx2">
                    <a:lumMod val="60000"/>
                    <a:lumOff val="40000"/>
                  </a:schemeClr>
                </a:solidFill>
                <a:latin typeface="Trebuchet MS"/>
                <a:cs typeface="Trebuchet MS"/>
              </a:rPr>
              <a:t>antara</a:t>
            </a:r>
            <a:r>
              <a:rPr sz="3375" spc="-69" dirty="0">
                <a:solidFill>
                  <a:schemeClr val="tx2">
                    <a:lumMod val="60000"/>
                    <a:lumOff val="40000"/>
                  </a:schemeClr>
                </a:solidFill>
                <a:latin typeface="Trebuchet MS"/>
                <a:cs typeface="Trebuchet MS"/>
              </a:rPr>
              <a:t> </a:t>
            </a:r>
            <a:r>
              <a:rPr sz="3375" spc="63" dirty="0">
                <a:solidFill>
                  <a:schemeClr val="tx2">
                    <a:lumMod val="60000"/>
                    <a:lumOff val="40000"/>
                  </a:schemeClr>
                </a:solidFill>
                <a:latin typeface="Trebuchet MS"/>
                <a:cs typeface="Trebuchet MS"/>
              </a:rPr>
              <a:t>variabel</a:t>
            </a:r>
            <a:r>
              <a:rPr sz="3375" spc="-74" dirty="0">
                <a:solidFill>
                  <a:schemeClr val="tx2">
                    <a:lumMod val="60000"/>
                    <a:lumOff val="40000"/>
                  </a:schemeClr>
                </a:solidFill>
                <a:latin typeface="Trebuchet MS"/>
                <a:cs typeface="Trebuchet MS"/>
              </a:rPr>
              <a:t> </a:t>
            </a:r>
            <a:r>
              <a:rPr sz="3375" spc="163" dirty="0">
                <a:solidFill>
                  <a:schemeClr val="tx2">
                    <a:lumMod val="60000"/>
                    <a:lumOff val="40000"/>
                  </a:schemeClr>
                </a:solidFill>
                <a:latin typeface="Trebuchet MS"/>
                <a:cs typeface="Trebuchet MS"/>
              </a:rPr>
              <a:t>bebas </a:t>
            </a:r>
            <a:r>
              <a:rPr sz="3375" spc="200" dirty="0">
                <a:solidFill>
                  <a:schemeClr val="tx2">
                    <a:lumMod val="60000"/>
                    <a:lumOff val="40000"/>
                  </a:schemeClr>
                </a:solidFill>
                <a:latin typeface="Trebuchet MS"/>
                <a:cs typeface="Trebuchet MS"/>
              </a:rPr>
              <a:t>dengan</a:t>
            </a:r>
            <a:r>
              <a:rPr sz="3375" spc="-84" dirty="0">
                <a:solidFill>
                  <a:schemeClr val="tx2">
                    <a:lumMod val="60000"/>
                    <a:lumOff val="40000"/>
                  </a:schemeClr>
                </a:solidFill>
                <a:latin typeface="Trebuchet MS"/>
                <a:cs typeface="Trebuchet MS"/>
              </a:rPr>
              <a:t> </a:t>
            </a:r>
            <a:r>
              <a:rPr sz="3375" spc="63" dirty="0">
                <a:solidFill>
                  <a:schemeClr val="tx2">
                    <a:lumMod val="60000"/>
                    <a:lumOff val="40000"/>
                  </a:schemeClr>
                </a:solidFill>
                <a:latin typeface="Trebuchet MS"/>
                <a:cs typeface="Trebuchet MS"/>
              </a:rPr>
              <a:t>variabel</a:t>
            </a:r>
            <a:r>
              <a:rPr sz="3375" spc="-79" dirty="0">
                <a:solidFill>
                  <a:schemeClr val="tx2">
                    <a:lumMod val="60000"/>
                    <a:lumOff val="40000"/>
                  </a:schemeClr>
                </a:solidFill>
                <a:latin typeface="Trebuchet MS"/>
                <a:cs typeface="Trebuchet MS"/>
              </a:rPr>
              <a:t> </a:t>
            </a:r>
            <a:r>
              <a:rPr sz="3375" spc="-11" dirty="0">
                <a:solidFill>
                  <a:schemeClr val="tx2">
                    <a:lumMod val="60000"/>
                    <a:lumOff val="40000"/>
                  </a:schemeClr>
                </a:solidFill>
                <a:latin typeface="Trebuchet MS"/>
                <a:cs typeface="Trebuchet MS"/>
              </a:rPr>
              <a:t>terkait</a:t>
            </a:r>
            <a:endParaRPr sz="3375" dirty="0">
              <a:solidFill>
                <a:schemeClr val="tx2">
                  <a:lumMod val="60000"/>
                  <a:lumOff val="40000"/>
                </a:schemeClr>
              </a:solidFill>
              <a:latin typeface="Trebuchet MS"/>
              <a:cs typeface="Trebuchet MS"/>
            </a:endParaRPr>
          </a:p>
        </p:txBody>
      </p:sp>
      <p:sp>
        <p:nvSpPr>
          <p:cNvPr id="5" name="Freeform 4">
            <a:extLst>
              <a:ext uri="{FF2B5EF4-FFF2-40B4-BE49-F238E27FC236}">
                <a16:creationId xmlns:a16="http://schemas.microsoft.com/office/drawing/2014/main" id="{BEEA7B8E-7CF9-420A-B703-F7F2ABA280B9}"/>
              </a:ext>
            </a:extLst>
          </p:cNvPr>
          <p:cNvSpPr/>
          <p:nvPr/>
        </p:nvSpPr>
        <p:spPr>
          <a:xfrm>
            <a:off x="1028700" y="1359572"/>
            <a:ext cx="2857622" cy="511522"/>
          </a:xfrm>
          <a:custGeom>
            <a:avLst/>
            <a:gdLst/>
            <a:ahLst/>
            <a:cxnLst/>
            <a:rect l="l" t="t" r="r" b="b"/>
            <a:pathLst>
              <a:path w="2857622" h="511522">
                <a:moveTo>
                  <a:pt x="0" y="0"/>
                </a:moveTo>
                <a:lnTo>
                  <a:pt x="2857622" y="0"/>
                </a:lnTo>
                <a:lnTo>
                  <a:pt x="2857622" y="511522"/>
                </a:lnTo>
                <a:lnTo>
                  <a:pt x="0" y="511522"/>
                </a:lnTo>
                <a:lnTo>
                  <a:pt x="0" y="0"/>
                </a:lnTo>
                <a:close/>
              </a:path>
            </a:pathLst>
          </a:custGeom>
          <a:blipFill>
            <a:blip r:embed="rId2">
              <a:extLst>
                <a:ext uri="{96DAC541-7B7A-43D3-8B79-37D633B846F1}">
                  <asvg:svgBlip xmlns:asvg="http://schemas.microsoft.com/office/drawing/2016/SVG/main" r:embed="rId3"/>
                </a:ext>
              </a:extLst>
            </a:blip>
            <a:stretch>
              <a:fillRect r="-156" b="-206214"/>
            </a:stretch>
          </a:blipFill>
        </p:spPr>
      </p:sp>
      <p:sp>
        <p:nvSpPr>
          <p:cNvPr id="6" name="Freeform 5">
            <a:extLst>
              <a:ext uri="{FF2B5EF4-FFF2-40B4-BE49-F238E27FC236}">
                <a16:creationId xmlns:a16="http://schemas.microsoft.com/office/drawing/2014/main" id="{DAF68DDB-3B4C-4697-9979-3576E98EC73B}"/>
              </a:ext>
            </a:extLst>
          </p:cNvPr>
          <p:cNvSpPr/>
          <p:nvPr/>
        </p:nvSpPr>
        <p:spPr>
          <a:xfrm>
            <a:off x="14230617" y="8793622"/>
            <a:ext cx="2595926" cy="464678"/>
          </a:xfrm>
          <a:custGeom>
            <a:avLst/>
            <a:gdLst/>
            <a:ahLst/>
            <a:cxnLst/>
            <a:rect l="l" t="t" r="r" b="b"/>
            <a:pathLst>
              <a:path w="2595926" h="464678">
                <a:moveTo>
                  <a:pt x="0" y="0"/>
                </a:moveTo>
                <a:lnTo>
                  <a:pt x="2595926" y="0"/>
                </a:lnTo>
                <a:lnTo>
                  <a:pt x="2595926" y="464678"/>
                </a:lnTo>
                <a:lnTo>
                  <a:pt x="0" y="464678"/>
                </a:lnTo>
                <a:lnTo>
                  <a:pt x="0" y="0"/>
                </a:lnTo>
                <a:close/>
              </a:path>
            </a:pathLst>
          </a:custGeom>
          <a:blipFill>
            <a:blip r:embed="rId2">
              <a:extLst>
                <a:ext uri="{96DAC541-7B7A-43D3-8B79-37D633B846F1}">
                  <asvg:svgBlip xmlns:asvg="http://schemas.microsoft.com/office/drawing/2016/SVG/main" r:embed="rId3"/>
                </a:ext>
              </a:extLst>
            </a:blip>
            <a:stretch>
              <a:fillRect r="-156" b="-206214"/>
            </a:stretch>
          </a:blipFill>
        </p:spPr>
      </p:sp>
      <p:sp>
        <p:nvSpPr>
          <p:cNvPr id="7" name="Freeform 6">
            <a:extLst>
              <a:ext uri="{FF2B5EF4-FFF2-40B4-BE49-F238E27FC236}">
                <a16:creationId xmlns:a16="http://schemas.microsoft.com/office/drawing/2014/main" id="{F05EC078-96AF-494C-BA6F-017164B6C367}"/>
              </a:ext>
            </a:extLst>
          </p:cNvPr>
          <p:cNvSpPr/>
          <p:nvPr/>
        </p:nvSpPr>
        <p:spPr>
          <a:xfrm>
            <a:off x="-254137" y="6803680"/>
            <a:ext cx="4562782" cy="4114800"/>
          </a:xfrm>
          <a:custGeom>
            <a:avLst/>
            <a:gdLst/>
            <a:ahLst/>
            <a:cxnLst/>
            <a:rect l="l" t="t" r="r" b="b"/>
            <a:pathLst>
              <a:path w="4562782" h="4114800">
                <a:moveTo>
                  <a:pt x="0" y="0"/>
                </a:moveTo>
                <a:lnTo>
                  <a:pt x="4562782" y="0"/>
                </a:lnTo>
                <a:lnTo>
                  <a:pt x="456278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7">
            <a:extLst>
              <a:ext uri="{FF2B5EF4-FFF2-40B4-BE49-F238E27FC236}">
                <a16:creationId xmlns:a16="http://schemas.microsoft.com/office/drawing/2014/main" id="{8BE42391-CED5-43A1-9FAE-7E277D7E07B5}"/>
              </a:ext>
            </a:extLst>
          </p:cNvPr>
          <p:cNvSpPr/>
          <p:nvPr/>
        </p:nvSpPr>
        <p:spPr>
          <a:xfrm flipH="1" flipV="1">
            <a:off x="14027861" y="-442067"/>
            <a:ext cx="4562782" cy="4114800"/>
          </a:xfrm>
          <a:custGeom>
            <a:avLst/>
            <a:gdLst/>
            <a:ahLst/>
            <a:cxnLst/>
            <a:rect l="l" t="t" r="r" b="b"/>
            <a:pathLst>
              <a:path w="4562782" h="4114800">
                <a:moveTo>
                  <a:pt x="4562782" y="4114800"/>
                </a:moveTo>
                <a:lnTo>
                  <a:pt x="0" y="4114800"/>
                </a:lnTo>
                <a:lnTo>
                  <a:pt x="0" y="0"/>
                </a:lnTo>
                <a:lnTo>
                  <a:pt x="4562782" y="0"/>
                </a:lnTo>
                <a:lnTo>
                  <a:pt x="4562782" y="411480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95141" y="342900"/>
            <a:ext cx="8679656" cy="798837"/>
          </a:xfrm>
          <a:prstGeom prst="rect">
            <a:avLst/>
          </a:prstGeom>
        </p:spPr>
        <p:txBody>
          <a:bodyPr vert="horz" wrap="square" lIns="0" tIns="120551" rIns="0" bIns="0" rtlCol="0" anchor="ctr">
            <a:spAutoFit/>
          </a:bodyPr>
          <a:lstStyle/>
          <a:p>
            <a:pPr marL="13395">
              <a:spcBef>
                <a:spcPts val="105"/>
              </a:spcBef>
            </a:pPr>
            <a:r>
              <a:rPr spc="148" dirty="0">
                <a:solidFill>
                  <a:schemeClr val="tx2">
                    <a:lumMod val="60000"/>
                    <a:lumOff val="40000"/>
                  </a:schemeClr>
                </a:solidFill>
                <a:latin typeface="Trebuchet MS"/>
                <a:cs typeface="Trebuchet MS"/>
              </a:rPr>
              <a:t>berdasarkan</a:t>
            </a:r>
            <a:r>
              <a:rPr spc="-84" dirty="0">
                <a:solidFill>
                  <a:schemeClr val="tx2">
                    <a:lumMod val="60000"/>
                    <a:lumOff val="40000"/>
                  </a:schemeClr>
                </a:solidFill>
                <a:latin typeface="Trebuchet MS"/>
                <a:cs typeface="Trebuchet MS"/>
              </a:rPr>
              <a:t> </a:t>
            </a:r>
            <a:r>
              <a:rPr spc="111" dirty="0">
                <a:solidFill>
                  <a:schemeClr val="tx2">
                    <a:lumMod val="60000"/>
                    <a:lumOff val="40000"/>
                  </a:schemeClr>
                </a:solidFill>
              </a:rPr>
              <a:t>cara</a:t>
            </a:r>
            <a:r>
              <a:rPr spc="-69" dirty="0">
                <a:solidFill>
                  <a:schemeClr val="tx2">
                    <a:lumMod val="60000"/>
                    <a:lumOff val="40000"/>
                  </a:schemeClr>
                </a:solidFill>
              </a:rPr>
              <a:t> </a:t>
            </a:r>
            <a:r>
              <a:rPr spc="58" dirty="0">
                <a:solidFill>
                  <a:schemeClr val="tx2">
                    <a:lumMod val="60000"/>
                    <a:lumOff val="40000"/>
                  </a:schemeClr>
                </a:solidFill>
                <a:latin typeface="Trebuchet MS"/>
                <a:cs typeface="Trebuchet MS"/>
              </a:rPr>
              <a:t>penelitian</a:t>
            </a:r>
          </a:p>
        </p:txBody>
      </p:sp>
      <p:sp>
        <p:nvSpPr>
          <p:cNvPr id="3" name="object 3"/>
          <p:cNvSpPr txBox="1"/>
          <p:nvPr/>
        </p:nvSpPr>
        <p:spPr>
          <a:xfrm>
            <a:off x="5169565" y="1608719"/>
            <a:ext cx="8200132" cy="8166335"/>
          </a:xfrm>
          <a:prstGeom prst="rect">
            <a:avLst/>
          </a:prstGeom>
        </p:spPr>
        <p:txBody>
          <a:bodyPr vert="horz" wrap="square" lIns="0" tIns="13395" rIns="0" bIns="0" rtlCol="0">
            <a:spAutoFit/>
          </a:bodyPr>
          <a:lstStyle/>
          <a:p>
            <a:pPr marL="13395" marR="227710">
              <a:lnSpc>
                <a:spcPct val="109400"/>
              </a:lnSpc>
              <a:spcBef>
                <a:spcPts val="105"/>
              </a:spcBef>
              <a:tabLst>
                <a:tab pos="5882278" algn="l"/>
              </a:tabLst>
            </a:pPr>
            <a:r>
              <a:rPr sz="3375" spc="127" dirty="0">
                <a:solidFill>
                  <a:schemeClr val="tx2">
                    <a:lumMod val="60000"/>
                    <a:lumOff val="40000"/>
                  </a:schemeClr>
                </a:solidFill>
                <a:latin typeface="Trebuchet MS"/>
                <a:cs typeface="Trebuchet MS"/>
              </a:rPr>
              <a:t>tindakan</a:t>
            </a:r>
            <a:r>
              <a:rPr sz="3375" spc="-63" dirty="0">
                <a:solidFill>
                  <a:schemeClr val="tx2">
                    <a:lumMod val="60000"/>
                    <a:lumOff val="40000"/>
                  </a:schemeClr>
                </a:solidFill>
                <a:latin typeface="Trebuchet MS"/>
                <a:cs typeface="Trebuchet MS"/>
              </a:rPr>
              <a:t> </a:t>
            </a:r>
            <a:r>
              <a:rPr sz="3375" b="1" spc="79" dirty="0">
                <a:solidFill>
                  <a:schemeClr val="tx2">
                    <a:lumMod val="60000"/>
                    <a:lumOff val="40000"/>
                  </a:schemeClr>
                </a:solidFill>
                <a:latin typeface="Arial"/>
                <a:cs typeface="Arial"/>
              </a:rPr>
              <a:t>(</a:t>
            </a:r>
            <a:r>
              <a:rPr sz="3375" b="1" spc="79" dirty="0">
                <a:solidFill>
                  <a:schemeClr val="tx2">
                    <a:lumMod val="60000"/>
                    <a:lumOff val="40000"/>
                  </a:schemeClr>
                </a:solidFill>
                <a:latin typeface="Trebuchet MS"/>
                <a:cs typeface="Trebuchet MS"/>
              </a:rPr>
              <a:t>action</a:t>
            </a:r>
            <a:r>
              <a:rPr sz="3375" b="1" spc="-63" dirty="0">
                <a:solidFill>
                  <a:schemeClr val="tx2">
                    <a:lumMod val="60000"/>
                    <a:lumOff val="40000"/>
                  </a:schemeClr>
                </a:solidFill>
                <a:latin typeface="Trebuchet MS"/>
                <a:cs typeface="Trebuchet MS"/>
              </a:rPr>
              <a:t> </a:t>
            </a:r>
            <a:r>
              <a:rPr sz="3375" b="1" spc="63" dirty="0">
                <a:solidFill>
                  <a:schemeClr val="tx2">
                    <a:lumMod val="60000"/>
                    <a:lumOff val="40000"/>
                  </a:schemeClr>
                </a:solidFill>
                <a:latin typeface="Trebuchet MS"/>
                <a:cs typeface="Trebuchet MS"/>
              </a:rPr>
              <a:t>research</a:t>
            </a:r>
            <a:r>
              <a:rPr sz="3375" b="1" spc="63" dirty="0">
                <a:solidFill>
                  <a:schemeClr val="tx2">
                    <a:lumMod val="60000"/>
                    <a:lumOff val="40000"/>
                  </a:schemeClr>
                </a:solidFill>
                <a:latin typeface="Arial"/>
                <a:cs typeface="Arial"/>
              </a:rPr>
              <a:t>)</a:t>
            </a:r>
            <a:r>
              <a:rPr sz="3375" spc="63" dirty="0">
                <a:solidFill>
                  <a:schemeClr val="tx2">
                    <a:lumMod val="60000"/>
                    <a:lumOff val="40000"/>
                  </a:schemeClr>
                </a:solidFill>
                <a:latin typeface="Arial MT"/>
                <a:cs typeface="Arial MT"/>
              </a:rPr>
              <a:t>:</a:t>
            </a:r>
            <a:r>
              <a:rPr sz="3375" dirty="0">
                <a:solidFill>
                  <a:schemeClr val="tx2">
                    <a:lumMod val="60000"/>
                    <a:lumOff val="40000"/>
                  </a:schemeClr>
                </a:solidFill>
                <a:latin typeface="Arial MT"/>
                <a:cs typeface="Arial MT"/>
              </a:rPr>
              <a:t>	</a:t>
            </a:r>
            <a:r>
              <a:rPr sz="3375" spc="58" dirty="0">
                <a:solidFill>
                  <a:schemeClr val="tx2">
                    <a:lumMod val="60000"/>
                    <a:lumOff val="40000"/>
                  </a:schemeClr>
                </a:solidFill>
                <a:latin typeface="Trebuchet MS"/>
                <a:cs typeface="Trebuchet MS"/>
              </a:rPr>
              <a:t>penelitian </a:t>
            </a:r>
            <a:r>
              <a:rPr sz="3375" spc="200" dirty="0">
                <a:solidFill>
                  <a:schemeClr val="tx2">
                    <a:lumMod val="60000"/>
                    <a:lumOff val="40000"/>
                  </a:schemeClr>
                </a:solidFill>
                <a:latin typeface="Trebuchet MS"/>
                <a:cs typeface="Trebuchet MS"/>
              </a:rPr>
              <a:t>yang</a:t>
            </a:r>
            <a:r>
              <a:rPr sz="3375" spc="-74" dirty="0">
                <a:solidFill>
                  <a:schemeClr val="tx2">
                    <a:lumMod val="60000"/>
                    <a:lumOff val="40000"/>
                  </a:schemeClr>
                </a:solidFill>
                <a:latin typeface="Trebuchet MS"/>
                <a:cs typeface="Trebuchet MS"/>
              </a:rPr>
              <a:t> </a:t>
            </a:r>
            <a:r>
              <a:rPr sz="3375" spc="153" dirty="0">
                <a:solidFill>
                  <a:schemeClr val="tx2">
                    <a:lumMod val="60000"/>
                    <a:lumOff val="40000"/>
                  </a:schemeClr>
                </a:solidFill>
                <a:latin typeface="Trebuchet MS"/>
                <a:cs typeface="Trebuchet MS"/>
              </a:rPr>
              <a:t>dilakukan</a:t>
            </a:r>
            <a:r>
              <a:rPr sz="3375" spc="-90" dirty="0">
                <a:solidFill>
                  <a:schemeClr val="tx2">
                    <a:lumMod val="60000"/>
                    <a:lumOff val="40000"/>
                  </a:schemeClr>
                </a:solidFill>
                <a:latin typeface="Trebuchet MS"/>
                <a:cs typeface="Trebuchet MS"/>
              </a:rPr>
              <a:t> </a:t>
            </a:r>
            <a:r>
              <a:rPr sz="3375" spc="100" dirty="0">
                <a:solidFill>
                  <a:schemeClr val="tx2">
                    <a:lumMod val="60000"/>
                    <a:lumOff val="40000"/>
                  </a:schemeClr>
                </a:solidFill>
                <a:latin typeface="Trebuchet MS"/>
                <a:cs typeface="Trebuchet MS"/>
              </a:rPr>
              <a:t>terhadap</a:t>
            </a:r>
            <a:r>
              <a:rPr sz="3375" spc="-69" dirty="0">
                <a:solidFill>
                  <a:schemeClr val="tx2">
                    <a:lumMod val="60000"/>
                    <a:lumOff val="40000"/>
                  </a:schemeClr>
                </a:solidFill>
                <a:latin typeface="Trebuchet MS"/>
                <a:cs typeface="Trebuchet MS"/>
              </a:rPr>
              <a:t> </a:t>
            </a:r>
            <a:r>
              <a:rPr sz="3375" spc="120" dirty="0">
                <a:solidFill>
                  <a:schemeClr val="tx2">
                    <a:lumMod val="60000"/>
                    <a:lumOff val="40000"/>
                  </a:schemeClr>
                </a:solidFill>
                <a:latin typeface="Trebuchet MS"/>
                <a:cs typeface="Trebuchet MS"/>
              </a:rPr>
              <a:t>apa</a:t>
            </a:r>
            <a:r>
              <a:rPr sz="3375" spc="-69" dirty="0">
                <a:solidFill>
                  <a:schemeClr val="tx2">
                    <a:lumMod val="60000"/>
                    <a:lumOff val="40000"/>
                  </a:schemeClr>
                </a:solidFill>
                <a:latin typeface="Trebuchet MS"/>
                <a:cs typeface="Trebuchet MS"/>
              </a:rPr>
              <a:t> </a:t>
            </a:r>
            <a:r>
              <a:rPr sz="3375" spc="179" dirty="0">
                <a:solidFill>
                  <a:schemeClr val="tx2">
                    <a:lumMod val="60000"/>
                    <a:lumOff val="40000"/>
                  </a:schemeClr>
                </a:solidFill>
                <a:latin typeface="Trebuchet MS"/>
                <a:cs typeface="Trebuchet MS"/>
              </a:rPr>
              <a:t>yang </a:t>
            </a:r>
            <a:r>
              <a:rPr sz="3375" spc="211" dirty="0">
                <a:solidFill>
                  <a:schemeClr val="tx2">
                    <a:lumMod val="60000"/>
                    <a:lumOff val="40000"/>
                  </a:schemeClr>
                </a:solidFill>
                <a:latin typeface="Trebuchet MS"/>
                <a:cs typeface="Trebuchet MS"/>
              </a:rPr>
              <a:t>sedang</a:t>
            </a:r>
            <a:r>
              <a:rPr sz="3375" spc="-47" dirty="0">
                <a:solidFill>
                  <a:schemeClr val="tx2">
                    <a:lumMod val="60000"/>
                    <a:lumOff val="40000"/>
                  </a:schemeClr>
                </a:solidFill>
                <a:latin typeface="Trebuchet MS"/>
                <a:cs typeface="Trebuchet MS"/>
              </a:rPr>
              <a:t> </a:t>
            </a:r>
            <a:r>
              <a:rPr sz="3375" spc="148" dirty="0">
                <a:solidFill>
                  <a:schemeClr val="tx2">
                    <a:lumMod val="60000"/>
                    <a:lumOff val="40000"/>
                  </a:schemeClr>
                </a:solidFill>
                <a:latin typeface="Trebuchet MS"/>
                <a:cs typeface="Trebuchet MS"/>
              </a:rPr>
              <a:t>dilaksanakan</a:t>
            </a:r>
            <a:r>
              <a:rPr sz="3375" spc="-63" dirty="0">
                <a:solidFill>
                  <a:schemeClr val="tx2">
                    <a:lumMod val="60000"/>
                    <a:lumOff val="40000"/>
                  </a:schemeClr>
                </a:solidFill>
                <a:latin typeface="Trebuchet MS"/>
                <a:cs typeface="Trebuchet MS"/>
              </a:rPr>
              <a:t> </a:t>
            </a:r>
            <a:r>
              <a:rPr sz="3375" spc="100" dirty="0">
                <a:solidFill>
                  <a:schemeClr val="tx2">
                    <a:lumMod val="60000"/>
                    <a:lumOff val="40000"/>
                  </a:schemeClr>
                </a:solidFill>
                <a:latin typeface="Trebuchet MS"/>
                <a:cs typeface="Trebuchet MS"/>
              </a:rPr>
              <a:t>tanpa</a:t>
            </a:r>
            <a:r>
              <a:rPr sz="3375" spc="-42" dirty="0">
                <a:solidFill>
                  <a:schemeClr val="tx2">
                    <a:lumMod val="60000"/>
                    <a:lumOff val="40000"/>
                  </a:schemeClr>
                </a:solidFill>
                <a:latin typeface="Trebuchet MS"/>
                <a:cs typeface="Trebuchet MS"/>
              </a:rPr>
              <a:t> </a:t>
            </a:r>
            <a:r>
              <a:rPr sz="3375" spc="206" dirty="0">
                <a:solidFill>
                  <a:schemeClr val="tx2">
                    <a:lumMod val="60000"/>
                    <a:lumOff val="40000"/>
                  </a:schemeClr>
                </a:solidFill>
                <a:latin typeface="Trebuchet MS"/>
                <a:cs typeface="Trebuchet MS"/>
              </a:rPr>
              <a:t>mengubah </a:t>
            </a:r>
            <a:r>
              <a:rPr sz="3375" spc="90" dirty="0">
                <a:solidFill>
                  <a:schemeClr val="tx2">
                    <a:lumMod val="60000"/>
                    <a:lumOff val="40000"/>
                  </a:schemeClr>
                </a:solidFill>
                <a:latin typeface="Trebuchet MS"/>
                <a:cs typeface="Trebuchet MS"/>
              </a:rPr>
              <a:t>sistem</a:t>
            </a:r>
            <a:r>
              <a:rPr sz="3375" spc="90" dirty="0">
                <a:solidFill>
                  <a:schemeClr val="tx2">
                    <a:lumMod val="60000"/>
                    <a:lumOff val="40000"/>
                  </a:schemeClr>
                </a:solidFill>
                <a:latin typeface="Arial MT"/>
                <a:cs typeface="Arial MT"/>
              </a:rPr>
              <a:t>.</a:t>
            </a:r>
            <a:endParaRPr sz="3375" dirty="0">
              <a:solidFill>
                <a:schemeClr val="tx2">
                  <a:lumMod val="60000"/>
                  <a:lumOff val="40000"/>
                </a:schemeClr>
              </a:solidFill>
              <a:latin typeface="Arial MT"/>
              <a:cs typeface="Arial MT"/>
            </a:endParaRPr>
          </a:p>
          <a:p>
            <a:pPr marL="13395" marR="5358">
              <a:lnSpc>
                <a:spcPct val="109400"/>
              </a:lnSpc>
              <a:spcBef>
                <a:spcPts val="2104"/>
              </a:spcBef>
            </a:pPr>
            <a:r>
              <a:rPr sz="3375" spc="47" dirty="0">
                <a:solidFill>
                  <a:schemeClr val="tx2">
                    <a:lumMod val="60000"/>
                    <a:lumOff val="40000"/>
                  </a:schemeClr>
                </a:solidFill>
                <a:latin typeface="Trebuchet MS"/>
                <a:cs typeface="Trebuchet MS"/>
              </a:rPr>
              <a:t>tujuan</a:t>
            </a:r>
            <a:r>
              <a:rPr sz="3375" spc="47" dirty="0">
                <a:solidFill>
                  <a:schemeClr val="tx2">
                    <a:lumMod val="60000"/>
                    <a:lumOff val="40000"/>
                  </a:schemeClr>
                </a:solidFill>
                <a:latin typeface="Arial MT"/>
                <a:cs typeface="Arial MT"/>
              </a:rPr>
              <a:t>:</a:t>
            </a:r>
            <a:r>
              <a:rPr sz="3375" spc="16" dirty="0">
                <a:solidFill>
                  <a:schemeClr val="tx2">
                    <a:lumMod val="60000"/>
                    <a:lumOff val="40000"/>
                  </a:schemeClr>
                </a:solidFill>
                <a:latin typeface="Arial MT"/>
                <a:cs typeface="Arial MT"/>
              </a:rPr>
              <a:t> </a:t>
            </a:r>
            <a:r>
              <a:rPr sz="3375" spc="-248" dirty="0">
                <a:solidFill>
                  <a:schemeClr val="tx2">
                    <a:lumMod val="60000"/>
                    <a:lumOff val="40000"/>
                  </a:schemeClr>
                </a:solidFill>
                <a:latin typeface="Arial MT"/>
                <a:cs typeface="Arial MT"/>
              </a:rPr>
              <a:t>1.</a:t>
            </a:r>
            <a:r>
              <a:rPr sz="3375" spc="21" dirty="0">
                <a:solidFill>
                  <a:schemeClr val="tx2">
                    <a:lumMod val="60000"/>
                    <a:lumOff val="40000"/>
                  </a:schemeClr>
                </a:solidFill>
                <a:latin typeface="Arial MT"/>
                <a:cs typeface="Arial MT"/>
              </a:rPr>
              <a:t> </a:t>
            </a:r>
            <a:r>
              <a:rPr sz="3375" spc="58" dirty="0">
                <a:solidFill>
                  <a:schemeClr val="tx2">
                    <a:lumMod val="60000"/>
                    <a:lumOff val="40000"/>
                  </a:schemeClr>
                </a:solidFill>
                <a:latin typeface="Trebuchet MS"/>
                <a:cs typeface="Trebuchet MS"/>
              </a:rPr>
              <a:t>cara</a:t>
            </a:r>
            <a:r>
              <a:rPr sz="3375" spc="-58" dirty="0">
                <a:solidFill>
                  <a:schemeClr val="tx2">
                    <a:lumMod val="60000"/>
                    <a:lumOff val="40000"/>
                  </a:schemeClr>
                </a:solidFill>
                <a:latin typeface="Trebuchet MS"/>
                <a:cs typeface="Trebuchet MS"/>
              </a:rPr>
              <a:t> </a:t>
            </a:r>
            <a:r>
              <a:rPr sz="3375" spc="111" dirty="0">
                <a:solidFill>
                  <a:schemeClr val="tx2">
                    <a:lumMod val="60000"/>
                    <a:lumOff val="40000"/>
                  </a:schemeClr>
                </a:solidFill>
                <a:latin typeface="Trebuchet MS"/>
                <a:cs typeface="Trebuchet MS"/>
              </a:rPr>
              <a:t>strategis</a:t>
            </a:r>
            <a:r>
              <a:rPr sz="3375" spc="-58" dirty="0">
                <a:solidFill>
                  <a:schemeClr val="tx2">
                    <a:lumMod val="60000"/>
                    <a:lumOff val="40000"/>
                  </a:schemeClr>
                </a:solidFill>
                <a:latin typeface="Trebuchet MS"/>
                <a:cs typeface="Trebuchet MS"/>
              </a:rPr>
              <a:t> </a:t>
            </a:r>
            <a:r>
              <a:rPr sz="3375" spc="132" dirty="0">
                <a:solidFill>
                  <a:schemeClr val="tx2">
                    <a:lumMod val="60000"/>
                    <a:lumOff val="40000"/>
                  </a:schemeClr>
                </a:solidFill>
                <a:latin typeface="Trebuchet MS"/>
                <a:cs typeface="Trebuchet MS"/>
              </a:rPr>
              <a:t>memperbaiki </a:t>
            </a:r>
            <a:r>
              <a:rPr sz="3375" spc="111" dirty="0">
                <a:solidFill>
                  <a:schemeClr val="tx2">
                    <a:lumMod val="60000"/>
                    <a:lumOff val="40000"/>
                  </a:schemeClr>
                </a:solidFill>
                <a:latin typeface="Trebuchet MS"/>
                <a:cs typeface="Trebuchet MS"/>
              </a:rPr>
              <a:t>layanan</a:t>
            </a:r>
            <a:r>
              <a:rPr sz="3375" spc="-26" dirty="0">
                <a:solidFill>
                  <a:schemeClr val="tx2">
                    <a:lumMod val="60000"/>
                    <a:lumOff val="40000"/>
                  </a:schemeClr>
                </a:solidFill>
                <a:latin typeface="Trebuchet MS"/>
                <a:cs typeface="Trebuchet MS"/>
              </a:rPr>
              <a:t> </a:t>
            </a:r>
            <a:r>
              <a:rPr sz="3375" spc="74" dirty="0">
                <a:solidFill>
                  <a:schemeClr val="tx2">
                    <a:lumMod val="60000"/>
                    <a:lumOff val="40000"/>
                  </a:schemeClr>
                </a:solidFill>
                <a:latin typeface="Trebuchet MS"/>
                <a:cs typeface="Trebuchet MS"/>
              </a:rPr>
              <a:t>atau</a:t>
            </a:r>
            <a:r>
              <a:rPr sz="3375" spc="-11" dirty="0">
                <a:solidFill>
                  <a:schemeClr val="tx2">
                    <a:lumMod val="60000"/>
                    <a:lumOff val="40000"/>
                  </a:schemeClr>
                </a:solidFill>
                <a:latin typeface="Trebuchet MS"/>
                <a:cs typeface="Trebuchet MS"/>
              </a:rPr>
              <a:t> </a:t>
            </a:r>
            <a:r>
              <a:rPr sz="3375" spc="127" dirty="0">
                <a:solidFill>
                  <a:schemeClr val="tx2">
                    <a:lumMod val="60000"/>
                    <a:lumOff val="40000"/>
                  </a:schemeClr>
                </a:solidFill>
                <a:latin typeface="Trebuchet MS"/>
                <a:cs typeface="Trebuchet MS"/>
              </a:rPr>
              <a:t>hasil</a:t>
            </a:r>
            <a:r>
              <a:rPr sz="3375" spc="-11" dirty="0">
                <a:solidFill>
                  <a:schemeClr val="tx2">
                    <a:lumMod val="60000"/>
                    <a:lumOff val="40000"/>
                  </a:schemeClr>
                </a:solidFill>
                <a:latin typeface="Trebuchet MS"/>
                <a:cs typeface="Trebuchet MS"/>
              </a:rPr>
              <a:t> </a:t>
            </a:r>
            <a:r>
              <a:rPr sz="3375" dirty="0">
                <a:solidFill>
                  <a:schemeClr val="tx2">
                    <a:lumMod val="60000"/>
                    <a:lumOff val="40000"/>
                  </a:schemeClr>
                </a:solidFill>
                <a:latin typeface="Trebuchet MS"/>
                <a:cs typeface="Trebuchet MS"/>
              </a:rPr>
              <a:t>kerja</a:t>
            </a:r>
            <a:r>
              <a:rPr sz="3375" spc="-16" dirty="0">
                <a:solidFill>
                  <a:schemeClr val="tx2">
                    <a:lumMod val="60000"/>
                    <a:lumOff val="40000"/>
                  </a:schemeClr>
                </a:solidFill>
                <a:latin typeface="Trebuchet MS"/>
                <a:cs typeface="Trebuchet MS"/>
              </a:rPr>
              <a:t> </a:t>
            </a:r>
            <a:r>
              <a:rPr sz="3375" spc="179" dirty="0">
                <a:solidFill>
                  <a:schemeClr val="tx2">
                    <a:lumMod val="60000"/>
                    <a:lumOff val="40000"/>
                  </a:schemeClr>
                </a:solidFill>
                <a:latin typeface="Trebuchet MS"/>
                <a:cs typeface="Trebuchet MS"/>
              </a:rPr>
              <a:t>sebuah </a:t>
            </a:r>
            <a:r>
              <a:rPr sz="3375" spc="153" dirty="0">
                <a:solidFill>
                  <a:schemeClr val="tx2">
                    <a:lumMod val="60000"/>
                    <a:lumOff val="40000"/>
                  </a:schemeClr>
                </a:solidFill>
                <a:latin typeface="Trebuchet MS"/>
                <a:cs typeface="Trebuchet MS"/>
              </a:rPr>
              <a:t>lembaga</a:t>
            </a:r>
            <a:r>
              <a:rPr sz="3375" spc="-116" dirty="0">
                <a:solidFill>
                  <a:schemeClr val="tx2">
                    <a:lumMod val="60000"/>
                    <a:lumOff val="40000"/>
                  </a:schemeClr>
                </a:solidFill>
                <a:latin typeface="Trebuchet MS"/>
                <a:cs typeface="Trebuchet MS"/>
              </a:rPr>
              <a:t> </a:t>
            </a:r>
            <a:r>
              <a:rPr sz="3375" dirty="0">
                <a:solidFill>
                  <a:schemeClr val="tx2">
                    <a:lumMod val="60000"/>
                    <a:lumOff val="40000"/>
                  </a:schemeClr>
                </a:solidFill>
                <a:latin typeface="Arial MT"/>
                <a:cs typeface="Arial MT"/>
              </a:rPr>
              <a:t>;</a:t>
            </a:r>
            <a:r>
              <a:rPr sz="3375" spc="-16" dirty="0">
                <a:solidFill>
                  <a:schemeClr val="tx2">
                    <a:lumMod val="60000"/>
                    <a:lumOff val="40000"/>
                  </a:schemeClr>
                </a:solidFill>
                <a:latin typeface="Arial MT"/>
                <a:cs typeface="Arial MT"/>
              </a:rPr>
              <a:t> </a:t>
            </a:r>
            <a:r>
              <a:rPr sz="3375" spc="-248" dirty="0">
                <a:solidFill>
                  <a:schemeClr val="tx2">
                    <a:lumMod val="60000"/>
                    <a:lumOff val="40000"/>
                  </a:schemeClr>
                </a:solidFill>
                <a:latin typeface="Arial MT"/>
                <a:cs typeface="Arial MT"/>
              </a:rPr>
              <a:t>2.</a:t>
            </a:r>
            <a:r>
              <a:rPr sz="3375" dirty="0">
                <a:solidFill>
                  <a:schemeClr val="tx2">
                    <a:lumMod val="60000"/>
                    <a:lumOff val="40000"/>
                  </a:schemeClr>
                </a:solidFill>
                <a:latin typeface="Arial MT"/>
                <a:cs typeface="Arial MT"/>
              </a:rPr>
              <a:t> </a:t>
            </a:r>
            <a:r>
              <a:rPr sz="3375" spc="215" dirty="0">
                <a:solidFill>
                  <a:schemeClr val="tx2">
                    <a:lumMod val="60000"/>
                    <a:lumOff val="40000"/>
                  </a:schemeClr>
                </a:solidFill>
                <a:latin typeface="Trebuchet MS"/>
                <a:cs typeface="Trebuchet MS"/>
              </a:rPr>
              <a:t>mengembangkan</a:t>
            </a:r>
            <a:r>
              <a:rPr sz="3375" spc="-90" dirty="0">
                <a:solidFill>
                  <a:schemeClr val="tx2">
                    <a:lumMod val="60000"/>
                    <a:lumOff val="40000"/>
                  </a:schemeClr>
                </a:solidFill>
                <a:latin typeface="Trebuchet MS"/>
                <a:cs typeface="Trebuchet MS"/>
              </a:rPr>
              <a:t> </a:t>
            </a:r>
            <a:r>
              <a:rPr sz="3375" spc="90" dirty="0">
                <a:solidFill>
                  <a:schemeClr val="tx2">
                    <a:lumMod val="60000"/>
                    <a:lumOff val="40000"/>
                  </a:schemeClr>
                </a:solidFill>
                <a:latin typeface="Trebuchet MS"/>
                <a:cs typeface="Trebuchet MS"/>
              </a:rPr>
              <a:t>rencana </a:t>
            </a:r>
            <a:r>
              <a:rPr sz="3375" spc="127" dirty="0">
                <a:solidFill>
                  <a:schemeClr val="tx2">
                    <a:lumMod val="60000"/>
                    <a:lumOff val="40000"/>
                  </a:schemeClr>
                </a:solidFill>
                <a:latin typeface="Trebuchet MS"/>
                <a:cs typeface="Trebuchet MS"/>
              </a:rPr>
              <a:t>tindakan</a:t>
            </a:r>
            <a:r>
              <a:rPr sz="3375" spc="-58" dirty="0">
                <a:solidFill>
                  <a:schemeClr val="tx2">
                    <a:lumMod val="60000"/>
                    <a:lumOff val="40000"/>
                  </a:schemeClr>
                </a:solidFill>
                <a:latin typeface="Trebuchet MS"/>
                <a:cs typeface="Trebuchet MS"/>
              </a:rPr>
              <a:t> </a:t>
            </a:r>
            <a:r>
              <a:rPr sz="3375" spc="174" dirty="0">
                <a:solidFill>
                  <a:schemeClr val="tx2">
                    <a:lumMod val="60000"/>
                    <a:lumOff val="40000"/>
                  </a:schemeClr>
                </a:solidFill>
                <a:latin typeface="Trebuchet MS"/>
                <a:cs typeface="Trebuchet MS"/>
              </a:rPr>
              <a:t>untuk</a:t>
            </a:r>
            <a:r>
              <a:rPr sz="3375" spc="-58" dirty="0">
                <a:solidFill>
                  <a:schemeClr val="tx2">
                    <a:lumMod val="60000"/>
                    <a:lumOff val="40000"/>
                  </a:schemeClr>
                </a:solidFill>
                <a:latin typeface="Trebuchet MS"/>
                <a:cs typeface="Trebuchet MS"/>
              </a:rPr>
              <a:t> </a:t>
            </a:r>
            <a:r>
              <a:rPr sz="3375" spc="100" dirty="0">
                <a:solidFill>
                  <a:schemeClr val="tx2">
                    <a:lumMod val="60000"/>
                    <a:lumOff val="40000"/>
                  </a:schemeClr>
                </a:solidFill>
                <a:latin typeface="Trebuchet MS"/>
                <a:cs typeface="Trebuchet MS"/>
              </a:rPr>
              <a:t>perbaikan</a:t>
            </a:r>
            <a:r>
              <a:rPr sz="3375" spc="100" dirty="0">
                <a:solidFill>
                  <a:schemeClr val="tx2">
                    <a:lumMod val="60000"/>
                    <a:lumOff val="40000"/>
                  </a:schemeClr>
                </a:solidFill>
                <a:latin typeface="Arial MT"/>
                <a:cs typeface="Arial MT"/>
              </a:rPr>
              <a:t>;</a:t>
            </a:r>
            <a:r>
              <a:rPr sz="3375" spc="26" dirty="0">
                <a:solidFill>
                  <a:schemeClr val="tx2">
                    <a:lumMod val="60000"/>
                    <a:lumOff val="40000"/>
                  </a:schemeClr>
                </a:solidFill>
                <a:latin typeface="Arial MT"/>
                <a:cs typeface="Arial MT"/>
              </a:rPr>
              <a:t> </a:t>
            </a:r>
            <a:r>
              <a:rPr sz="3375" spc="-248" dirty="0">
                <a:solidFill>
                  <a:schemeClr val="tx2">
                    <a:lumMod val="60000"/>
                    <a:lumOff val="40000"/>
                  </a:schemeClr>
                </a:solidFill>
                <a:latin typeface="Arial MT"/>
                <a:cs typeface="Arial MT"/>
              </a:rPr>
              <a:t>3.</a:t>
            </a:r>
            <a:r>
              <a:rPr sz="3375" spc="21" dirty="0">
                <a:solidFill>
                  <a:schemeClr val="tx2">
                    <a:lumMod val="60000"/>
                    <a:lumOff val="40000"/>
                  </a:schemeClr>
                </a:solidFill>
                <a:latin typeface="Arial MT"/>
                <a:cs typeface="Arial MT"/>
              </a:rPr>
              <a:t> </a:t>
            </a:r>
            <a:r>
              <a:rPr sz="3375" spc="132" dirty="0">
                <a:solidFill>
                  <a:schemeClr val="tx2">
                    <a:lumMod val="60000"/>
                    <a:lumOff val="40000"/>
                  </a:schemeClr>
                </a:solidFill>
                <a:latin typeface="Trebuchet MS"/>
                <a:cs typeface="Trebuchet MS"/>
              </a:rPr>
              <a:t>informasi </a:t>
            </a:r>
            <a:r>
              <a:rPr sz="3375" spc="111" dirty="0">
                <a:solidFill>
                  <a:schemeClr val="tx2">
                    <a:lumMod val="60000"/>
                    <a:lumOff val="40000"/>
                  </a:schemeClr>
                </a:solidFill>
                <a:latin typeface="Trebuchet MS"/>
                <a:cs typeface="Trebuchet MS"/>
              </a:rPr>
              <a:t>diperoleh</a:t>
            </a:r>
            <a:r>
              <a:rPr sz="3375" spc="-95" dirty="0">
                <a:solidFill>
                  <a:schemeClr val="tx2">
                    <a:lumMod val="60000"/>
                    <a:lumOff val="40000"/>
                  </a:schemeClr>
                </a:solidFill>
                <a:latin typeface="Trebuchet MS"/>
                <a:cs typeface="Trebuchet MS"/>
              </a:rPr>
              <a:t> </a:t>
            </a:r>
            <a:r>
              <a:rPr sz="3375" spc="158" dirty="0">
                <a:solidFill>
                  <a:schemeClr val="tx2">
                    <a:lumMod val="60000"/>
                    <a:lumOff val="40000"/>
                  </a:schemeClr>
                </a:solidFill>
                <a:latin typeface="Trebuchet MS"/>
                <a:cs typeface="Trebuchet MS"/>
              </a:rPr>
              <a:t>kedua</a:t>
            </a:r>
            <a:r>
              <a:rPr sz="3375" spc="-79" dirty="0">
                <a:solidFill>
                  <a:schemeClr val="tx2">
                    <a:lumMod val="60000"/>
                    <a:lumOff val="40000"/>
                  </a:schemeClr>
                </a:solidFill>
                <a:latin typeface="Trebuchet MS"/>
                <a:cs typeface="Trebuchet MS"/>
              </a:rPr>
              <a:t> </a:t>
            </a:r>
            <a:r>
              <a:rPr sz="3375" spc="100" dirty="0">
                <a:solidFill>
                  <a:schemeClr val="tx2">
                    <a:lumMod val="60000"/>
                    <a:lumOff val="40000"/>
                  </a:schemeClr>
                </a:solidFill>
                <a:latin typeface="Trebuchet MS"/>
                <a:cs typeface="Trebuchet MS"/>
              </a:rPr>
              <a:t>belah</a:t>
            </a:r>
            <a:r>
              <a:rPr sz="3375" spc="-79" dirty="0">
                <a:solidFill>
                  <a:schemeClr val="tx2">
                    <a:lumMod val="60000"/>
                    <a:lumOff val="40000"/>
                  </a:schemeClr>
                </a:solidFill>
                <a:latin typeface="Trebuchet MS"/>
                <a:cs typeface="Trebuchet MS"/>
              </a:rPr>
              <a:t> </a:t>
            </a:r>
            <a:r>
              <a:rPr sz="3375" spc="111" dirty="0">
                <a:solidFill>
                  <a:schemeClr val="tx2">
                    <a:lumMod val="60000"/>
                    <a:lumOff val="40000"/>
                  </a:schemeClr>
                </a:solidFill>
                <a:latin typeface="Trebuchet MS"/>
                <a:cs typeface="Trebuchet MS"/>
              </a:rPr>
              <a:t>pihak</a:t>
            </a:r>
            <a:r>
              <a:rPr sz="3375" spc="111" dirty="0">
                <a:solidFill>
                  <a:schemeClr val="tx2">
                    <a:lumMod val="60000"/>
                    <a:lumOff val="40000"/>
                  </a:schemeClr>
                </a:solidFill>
                <a:latin typeface="Arial MT"/>
                <a:cs typeface="Arial MT"/>
              </a:rPr>
              <a:t>;</a:t>
            </a:r>
            <a:r>
              <a:rPr sz="3375" spc="11" dirty="0">
                <a:solidFill>
                  <a:schemeClr val="tx2">
                    <a:lumMod val="60000"/>
                    <a:lumOff val="40000"/>
                  </a:schemeClr>
                </a:solidFill>
                <a:latin typeface="Arial MT"/>
                <a:cs typeface="Arial MT"/>
              </a:rPr>
              <a:t> </a:t>
            </a:r>
            <a:r>
              <a:rPr sz="3375" spc="-248" dirty="0">
                <a:solidFill>
                  <a:schemeClr val="tx2">
                    <a:lumMod val="60000"/>
                    <a:lumOff val="40000"/>
                  </a:schemeClr>
                </a:solidFill>
                <a:latin typeface="Arial MT"/>
                <a:cs typeface="Arial MT"/>
              </a:rPr>
              <a:t>4.</a:t>
            </a:r>
            <a:r>
              <a:rPr sz="3375" spc="11" dirty="0">
                <a:solidFill>
                  <a:schemeClr val="tx2">
                    <a:lumMod val="60000"/>
                    <a:lumOff val="40000"/>
                  </a:schemeClr>
                </a:solidFill>
                <a:latin typeface="Arial MT"/>
                <a:cs typeface="Arial MT"/>
              </a:rPr>
              <a:t> </a:t>
            </a:r>
            <a:r>
              <a:rPr sz="3375" spc="37" dirty="0">
                <a:solidFill>
                  <a:schemeClr val="tx2">
                    <a:lumMod val="60000"/>
                    <a:lumOff val="40000"/>
                  </a:schemeClr>
                </a:solidFill>
                <a:latin typeface="Trebuchet MS"/>
                <a:cs typeface="Trebuchet MS"/>
              </a:rPr>
              <a:t>tercapai </a:t>
            </a:r>
            <a:r>
              <a:rPr sz="3375" spc="179" dirty="0">
                <a:solidFill>
                  <a:schemeClr val="tx2">
                    <a:lumMod val="60000"/>
                    <a:lumOff val="40000"/>
                  </a:schemeClr>
                </a:solidFill>
                <a:latin typeface="Trebuchet MS"/>
                <a:cs typeface="Trebuchet MS"/>
              </a:rPr>
              <a:t>konteks</a:t>
            </a:r>
            <a:r>
              <a:rPr sz="3375" spc="-69" dirty="0">
                <a:solidFill>
                  <a:schemeClr val="tx2">
                    <a:lumMod val="60000"/>
                    <a:lumOff val="40000"/>
                  </a:schemeClr>
                </a:solidFill>
                <a:latin typeface="Trebuchet MS"/>
                <a:cs typeface="Trebuchet MS"/>
              </a:rPr>
              <a:t> </a:t>
            </a:r>
            <a:r>
              <a:rPr sz="3375" spc="95" dirty="0">
                <a:solidFill>
                  <a:schemeClr val="tx2">
                    <a:lumMod val="60000"/>
                    <a:lumOff val="40000"/>
                  </a:schemeClr>
                </a:solidFill>
                <a:latin typeface="Trebuchet MS"/>
                <a:cs typeface="Trebuchet MS"/>
              </a:rPr>
              <a:t>pembelajaran</a:t>
            </a:r>
            <a:r>
              <a:rPr sz="3375" spc="-90" dirty="0">
                <a:solidFill>
                  <a:schemeClr val="tx2">
                    <a:lumMod val="60000"/>
                    <a:lumOff val="40000"/>
                  </a:schemeClr>
                </a:solidFill>
                <a:latin typeface="Trebuchet MS"/>
                <a:cs typeface="Trebuchet MS"/>
              </a:rPr>
              <a:t> </a:t>
            </a:r>
            <a:r>
              <a:rPr sz="3375" spc="158" dirty="0">
                <a:solidFill>
                  <a:schemeClr val="tx2">
                    <a:lumMod val="60000"/>
                    <a:lumOff val="40000"/>
                  </a:schemeClr>
                </a:solidFill>
                <a:latin typeface="Trebuchet MS"/>
                <a:cs typeface="Trebuchet MS"/>
              </a:rPr>
              <a:t>kedua</a:t>
            </a:r>
            <a:r>
              <a:rPr sz="3375" spc="-74" dirty="0">
                <a:solidFill>
                  <a:schemeClr val="tx2">
                    <a:lumMod val="60000"/>
                    <a:lumOff val="40000"/>
                  </a:schemeClr>
                </a:solidFill>
                <a:latin typeface="Trebuchet MS"/>
                <a:cs typeface="Trebuchet MS"/>
              </a:rPr>
              <a:t> </a:t>
            </a:r>
            <a:r>
              <a:rPr sz="3375" spc="90" dirty="0">
                <a:solidFill>
                  <a:schemeClr val="tx2">
                    <a:lumMod val="60000"/>
                    <a:lumOff val="40000"/>
                  </a:schemeClr>
                </a:solidFill>
                <a:latin typeface="Trebuchet MS"/>
                <a:cs typeface="Trebuchet MS"/>
              </a:rPr>
              <a:t>belah </a:t>
            </a:r>
            <a:r>
              <a:rPr sz="3375" spc="169" dirty="0">
                <a:solidFill>
                  <a:schemeClr val="tx2">
                    <a:lumMod val="60000"/>
                    <a:lumOff val="40000"/>
                  </a:schemeClr>
                </a:solidFill>
                <a:latin typeface="Trebuchet MS"/>
                <a:cs typeface="Trebuchet MS"/>
              </a:rPr>
              <a:t>pihakbagi</a:t>
            </a:r>
            <a:r>
              <a:rPr sz="3375" spc="-142" dirty="0">
                <a:solidFill>
                  <a:schemeClr val="tx2">
                    <a:lumMod val="60000"/>
                    <a:lumOff val="40000"/>
                  </a:schemeClr>
                </a:solidFill>
                <a:latin typeface="Trebuchet MS"/>
                <a:cs typeface="Trebuchet MS"/>
              </a:rPr>
              <a:t> </a:t>
            </a:r>
            <a:r>
              <a:rPr sz="3375" dirty="0">
                <a:solidFill>
                  <a:schemeClr val="tx2">
                    <a:lumMod val="60000"/>
                    <a:lumOff val="40000"/>
                  </a:schemeClr>
                </a:solidFill>
                <a:latin typeface="Arial MT"/>
                <a:cs typeface="Arial MT"/>
              </a:rPr>
              <a:t>;</a:t>
            </a:r>
            <a:r>
              <a:rPr sz="3375" spc="-26" dirty="0">
                <a:solidFill>
                  <a:schemeClr val="tx2">
                    <a:lumMod val="60000"/>
                    <a:lumOff val="40000"/>
                  </a:schemeClr>
                </a:solidFill>
                <a:latin typeface="Arial MT"/>
                <a:cs typeface="Arial MT"/>
              </a:rPr>
              <a:t> </a:t>
            </a:r>
            <a:r>
              <a:rPr sz="3375" spc="-248" dirty="0">
                <a:solidFill>
                  <a:schemeClr val="tx2">
                    <a:lumMod val="60000"/>
                    <a:lumOff val="40000"/>
                  </a:schemeClr>
                </a:solidFill>
                <a:latin typeface="Arial MT"/>
                <a:cs typeface="Arial MT"/>
              </a:rPr>
              <a:t>5.</a:t>
            </a:r>
            <a:r>
              <a:rPr sz="3375" dirty="0">
                <a:solidFill>
                  <a:schemeClr val="tx2">
                    <a:lumMod val="60000"/>
                    <a:lumOff val="40000"/>
                  </a:schemeClr>
                </a:solidFill>
                <a:latin typeface="Arial MT"/>
                <a:cs typeface="Arial MT"/>
              </a:rPr>
              <a:t> </a:t>
            </a:r>
            <a:r>
              <a:rPr sz="3375" spc="153" dirty="0">
                <a:solidFill>
                  <a:schemeClr val="tx2">
                    <a:lumMod val="60000"/>
                    <a:lumOff val="40000"/>
                  </a:schemeClr>
                </a:solidFill>
                <a:latin typeface="Trebuchet MS"/>
                <a:cs typeface="Trebuchet MS"/>
              </a:rPr>
              <a:t>terbangun</a:t>
            </a:r>
            <a:r>
              <a:rPr sz="3375" spc="-100" dirty="0">
                <a:solidFill>
                  <a:schemeClr val="tx2">
                    <a:lumMod val="60000"/>
                    <a:lumOff val="40000"/>
                  </a:schemeClr>
                </a:solidFill>
                <a:latin typeface="Trebuchet MS"/>
                <a:cs typeface="Trebuchet MS"/>
              </a:rPr>
              <a:t> </a:t>
            </a:r>
            <a:r>
              <a:rPr sz="3375" spc="148" dirty="0">
                <a:solidFill>
                  <a:schemeClr val="tx2">
                    <a:lumMod val="60000"/>
                    <a:lumOff val="40000"/>
                  </a:schemeClr>
                </a:solidFill>
                <a:latin typeface="Trebuchet MS"/>
                <a:cs typeface="Trebuchet MS"/>
              </a:rPr>
              <a:t>budaya </a:t>
            </a:r>
            <a:r>
              <a:rPr sz="3375" dirty="0">
                <a:solidFill>
                  <a:schemeClr val="tx2">
                    <a:lumMod val="60000"/>
                    <a:lumOff val="40000"/>
                  </a:schemeClr>
                </a:solidFill>
                <a:latin typeface="Trebuchet MS"/>
                <a:cs typeface="Trebuchet MS"/>
              </a:rPr>
              <a:t>meneliti</a:t>
            </a:r>
            <a:r>
              <a:rPr sz="3375" dirty="0">
                <a:solidFill>
                  <a:schemeClr val="tx2">
                    <a:lumMod val="60000"/>
                    <a:lumOff val="40000"/>
                  </a:schemeClr>
                </a:solidFill>
                <a:latin typeface="Arial MT"/>
                <a:cs typeface="Arial MT"/>
              </a:rPr>
              <a:t>;</a:t>
            </a:r>
            <a:r>
              <a:rPr sz="3375" spc="132" dirty="0">
                <a:solidFill>
                  <a:schemeClr val="tx2">
                    <a:lumMod val="60000"/>
                    <a:lumOff val="40000"/>
                  </a:schemeClr>
                </a:solidFill>
                <a:latin typeface="Arial MT"/>
                <a:cs typeface="Arial MT"/>
              </a:rPr>
              <a:t> </a:t>
            </a:r>
            <a:r>
              <a:rPr sz="3375" spc="-248" dirty="0">
                <a:solidFill>
                  <a:schemeClr val="tx2">
                    <a:lumMod val="60000"/>
                    <a:lumOff val="40000"/>
                  </a:schemeClr>
                </a:solidFill>
                <a:latin typeface="Arial MT"/>
                <a:cs typeface="Arial MT"/>
              </a:rPr>
              <a:t>6.</a:t>
            </a:r>
            <a:r>
              <a:rPr sz="3375" spc="137" dirty="0">
                <a:solidFill>
                  <a:schemeClr val="tx2">
                    <a:lumMod val="60000"/>
                    <a:lumOff val="40000"/>
                  </a:schemeClr>
                </a:solidFill>
                <a:latin typeface="Arial MT"/>
                <a:cs typeface="Arial MT"/>
              </a:rPr>
              <a:t> </a:t>
            </a:r>
            <a:r>
              <a:rPr sz="3375" spc="127" dirty="0">
                <a:solidFill>
                  <a:schemeClr val="tx2">
                    <a:lumMod val="60000"/>
                    <a:lumOff val="40000"/>
                  </a:schemeClr>
                </a:solidFill>
                <a:latin typeface="Trebuchet MS"/>
                <a:cs typeface="Trebuchet MS"/>
              </a:rPr>
              <a:t>tindakan</a:t>
            </a:r>
            <a:r>
              <a:rPr sz="3375" spc="58" dirty="0">
                <a:solidFill>
                  <a:schemeClr val="tx2">
                    <a:lumMod val="60000"/>
                    <a:lumOff val="40000"/>
                  </a:schemeClr>
                </a:solidFill>
                <a:latin typeface="Trebuchet MS"/>
                <a:cs typeface="Trebuchet MS"/>
              </a:rPr>
              <a:t> </a:t>
            </a:r>
            <a:r>
              <a:rPr sz="3375" spc="53" dirty="0">
                <a:solidFill>
                  <a:schemeClr val="tx2">
                    <a:lumMod val="60000"/>
                    <a:lumOff val="40000"/>
                  </a:schemeClr>
                </a:solidFill>
                <a:latin typeface="Trebuchet MS"/>
                <a:cs typeface="Trebuchet MS"/>
              </a:rPr>
              <a:t>nyata </a:t>
            </a:r>
            <a:r>
              <a:rPr sz="3375" spc="169" dirty="0">
                <a:solidFill>
                  <a:schemeClr val="tx2">
                    <a:lumMod val="60000"/>
                    <a:lumOff val="40000"/>
                  </a:schemeClr>
                </a:solidFill>
                <a:latin typeface="Trebuchet MS"/>
                <a:cs typeface="Trebuchet MS"/>
              </a:rPr>
              <a:t>meningkatkan</a:t>
            </a:r>
            <a:r>
              <a:rPr sz="3375" spc="-63" dirty="0">
                <a:solidFill>
                  <a:schemeClr val="tx2">
                    <a:lumMod val="60000"/>
                    <a:lumOff val="40000"/>
                  </a:schemeClr>
                </a:solidFill>
                <a:latin typeface="Trebuchet MS"/>
                <a:cs typeface="Trebuchet MS"/>
              </a:rPr>
              <a:t> </a:t>
            </a:r>
            <a:r>
              <a:rPr sz="3375" spc="79" dirty="0">
                <a:solidFill>
                  <a:schemeClr val="tx2">
                    <a:lumMod val="60000"/>
                    <a:lumOff val="40000"/>
                  </a:schemeClr>
                </a:solidFill>
                <a:latin typeface="Trebuchet MS"/>
                <a:cs typeface="Trebuchet MS"/>
              </a:rPr>
              <a:t>kualitas</a:t>
            </a:r>
            <a:r>
              <a:rPr sz="3375" spc="79" dirty="0">
                <a:solidFill>
                  <a:schemeClr val="tx2">
                    <a:lumMod val="60000"/>
                    <a:lumOff val="40000"/>
                  </a:schemeClr>
                </a:solidFill>
                <a:latin typeface="Arial MT"/>
                <a:cs typeface="Arial MT"/>
              </a:rPr>
              <a:t>;</a:t>
            </a:r>
            <a:r>
              <a:rPr sz="3375" spc="21" dirty="0">
                <a:solidFill>
                  <a:schemeClr val="tx2">
                    <a:lumMod val="60000"/>
                    <a:lumOff val="40000"/>
                  </a:schemeClr>
                </a:solidFill>
                <a:latin typeface="Arial MT"/>
                <a:cs typeface="Arial MT"/>
              </a:rPr>
              <a:t> </a:t>
            </a:r>
            <a:r>
              <a:rPr sz="3375" spc="-248" dirty="0">
                <a:solidFill>
                  <a:schemeClr val="tx2">
                    <a:lumMod val="60000"/>
                    <a:lumOff val="40000"/>
                  </a:schemeClr>
                </a:solidFill>
                <a:latin typeface="Arial MT"/>
                <a:cs typeface="Arial MT"/>
              </a:rPr>
              <a:t>7.</a:t>
            </a:r>
            <a:r>
              <a:rPr sz="3375" spc="21" dirty="0">
                <a:solidFill>
                  <a:schemeClr val="tx2">
                    <a:lumMod val="60000"/>
                    <a:lumOff val="40000"/>
                  </a:schemeClr>
                </a:solidFill>
                <a:latin typeface="Arial MT"/>
                <a:cs typeface="Arial MT"/>
              </a:rPr>
              <a:t> </a:t>
            </a:r>
            <a:r>
              <a:rPr sz="3375" spc="127" dirty="0">
                <a:solidFill>
                  <a:schemeClr val="tx2">
                    <a:lumMod val="60000"/>
                    <a:lumOff val="40000"/>
                  </a:schemeClr>
                </a:solidFill>
                <a:latin typeface="Trebuchet MS"/>
                <a:cs typeface="Trebuchet MS"/>
              </a:rPr>
              <a:t>mendapat </a:t>
            </a:r>
            <a:r>
              <a:rPr sz="3375" spc="163" dirty="0">
                <a:solidFill>
                  <a:schemeClr val="tx2">
                    <a:lumMod val="60000"/>
                    <a:lumOff val="40000"/>
                  </a:schemeClr>
                </a:solidFill>
                <a:latin typeface="Trebuchet MS"/>
                <a:cs typeface="Trebuchet MS"/>
              </a:rPr>
              <a:t>pengalaman</a:t>
            </a:r>
            <a:r>
              <a:rPr sz="3375" spc="-84" dirty="0">
                <a:solidFill>
                  <a:schemeClr val="tx2">
                    <a:lumMod val="60000"/>
                    <a:lumOff val="40000"/>
                  </a:schemeClr>
                </a:solidFill>
                <a:latin typeface="Trebuchet MS"/>
                <a:cs typeface="Trebuchet MS"/>
              </a:rPr>
              <a:t> </a:t>
            </a:r>
            <a:r>
              <a:rPr sz="3375" spc="53" dirty="0">
                <a:solidFill>
                  <a:schemeClr val="tx2">
                    <a:lumMod val="60000"/>
                    <a:lumOff val="40000"/>
                  </a:schemeClr>
                </a:solidFill>
                <a:latin typeface="Trebuchet MS"/>
                <a:cs typeface="Trebuchet MS"/>
              </a:rPr>
              <a:t>nyata</a:t>
            </a:r>
            <a:endParaRPr sz="3375" dirty="0">
              <a:solidFill>
                <a:schemeClr val="tx2">
                  <a:lumMod val="60000"/>
                  <a:lumOff val="40000"/>
                </a:schemeClr>
              </a:solidFill>
              <a:latin typeface="Trebuchet MS"/>
              <a:cs typeface="Trebuchet MS"/>
            </a:endParaRPr>
          </a:p>
        </p:txBody>
      </p:sp>
      <p:sp>
        <p:nvSpPr>
          <p:cNvPr id="5" name="Freeform 4">
            <a:extLst>
              <a:ext uri="{FF2B5EF4-FFF2-40B4-BE49-F238E27FC236}">
                <a16:creationId xmlns:a16="http://schemas.microsoft.com/office/drawing/2014/main" id="{FDD2F16D-26E6-4EC7-AB17-FD6EE845882E}"/>
              </a:ext>
            </a:extLst>
          </p:cNvPr>
          <p:cNvSpPr/>
          <p:nvPr/>
        </p:nvSpPr>
        <p:spPr>
          <a:xfrm>
            <a:off x="1028700" y="1359572"/>
            <a:ext cx="2857622" cy="511522"/>
          </a:xfrm>
          <a:custGeom>
            <a:avLst/>
            <a:gdLst/>
            <a:ahLst/>
            <a:cxnLst/>
            <a:rect l="l" t="t" r="r" b="b"/>
            <a:pathLst>
              <a:path w="2857622" h="511522">
                <a:moveTo>
                  <a:pt x="0" y="0"/>
                </a:moveTo>
                <a:lnTo>
                  <a:pt x="2857622" y="0"/>
                </a:lnTo>
                <a:lnTo>
                  <a:pt x="2857622" y="511522"/>
                </a:lnTo>
                <a:lnTo>
                  <a:pt x="0" y="511522"/>
                </a:lnTo>
                <a:lnTo>
                  <a:pt x="0" y="0"/>
                </a:lnTo>
                <a:close/>
              </a:path>
            </a:pathLst>
          </a:custGeom>
          <a:blipFill>
            <a:blip r:embed="rId2">
              <a:extLst>
                <a:ext uri="{96DAC541-7B7A-43D3-8B79-37D633B846F1}">
                  <asvg:svgBlip xmlns:asvg="http://schemas.microsoft.com/office/drawing/2016/SVG/main" r:embed="rId3"/>
                </a:ext>
              </a:extLst>
            </a:blip>
            <a:stretch>
              <a:fillRect r="-156" b="-206214"/>
            </a:stretch>
          </a:blipFill>
        </p:spPr>
      </p:sp>
      <p:sp>
        <p:nvSpPr>
          <p:cNvPr id="6" name="Freeform 5">
            <a:extLst>
              <a:ext uri="{FF2B5EF4-FFF2-40B4-BE49-F238E27FC236}">
                <a16:creationId xmlns:a16="http://schemas.microsoft.com/office/drawing/2014/main" id="{EEE27C70-810D-4C2C-A8ED-8F9372CE7DA5}"/>
              </a:ext>
            </a:extLst>
          </p:cNvPr>
          <p:cNvSpPr/>
          <p:nvPr/>
        </p:nvSpPr>
        <p:spPr>
          <a:xfrm>
            <a:off x="14230617" y="8793622"/>
            <a:ext cx="2595926" cy="464678"/>
          </a:xfrm>
          <a:custGeom>
            <a:avLst/>
            <a:gdLst/>
            <a:ahLst/>
            <a:cxnLst/>
            <a:rect l="l" t="t" r="r" b="b"/>
            <a:pathLst>
              <a:path w="2595926" h="464678">
                <a:moveTo>
                  <a:pt x="0" y="0"/>
                </a:moveTo>
                <a:lnTo>
                  <a:pt x="2595926" y="0"/>
                </a:lnTo>
                <a:lnTo>
                  <a:pt x="2595926" y="464678"/>
                </a:lnTo>
                <a:lnTo>
                  <a:pt x="0" y="464678"/>
                </a:lnTo>
                <a:lnTo>
                  <a:pt x="0" y="0"/>
                </a:lnTo>
                <a:close/>
              </a:path>
            </a:pathLst>
          </a:custGeom>
          <a:blipFill>
            <a:blip r:embed="rId2">
              <a:extLst>
                <a:ext uri="{96DAC541-7B7A-43D3-8B79-37D633B846F1}">
                  <asvg:svgBlip xmlns:asvg="http://schemas.microsoft.com/office/drawing/2016/SVG/main" r:embed="rId3"/>
                </a:ext>
              </a:extLst>
            </a:blip>
            <a:stretch>
              <a:fillRect r="-156" b="-206214"/>
            </a:stretch>
          </a:blipFill>
        </p:spPr>
      </p:sp>
      <p:sp>
        <p:nvSpPr>
          <p:cNvPr id="7" name="Freeform 6">
            <a:extLst>
              <a:ext uri="{FF2B5EF4-FFF2-40B4-BE49-F238E27FC236}">
                <a16:creationId xmlns:a16="http://schemas.microsoft.com/office/drawing/2014/main" id="{B6C1C847-293C-4A8B-A392-96AADC0EF3C3}"/>
              </a:ext>
            </a:extLst>
          </p:cNvPr>
          <p:cNvSpPr/>
          <p:nvPr/>
        </p:nvSpPr>
        <p:spPr>
          <a:xfrm>
            <a:off x="-254137" y="6803680"/>
            <a:ext cx="4562782" cy="4114800"/>
          </a:xfrm>
          <a:custGeom>
            <a:avLst/>
            <a:gdLst/>
            <a:ahLst/>
            <a:cxnLst/>
            <a:rect l="l" t="t" r="r" b="b"/>
            <a:pathLst>
              <a:path w="4562782" h="4114800">
                <a:moveTo>
                  <a:pt x="0" y="0"/>
                </a:moveTo>
                <a:lnTo>
                  <a:pt x="4562782" y="0"/>
                </a:lnTo>
                <a:lnTo>
                  <a:pt x="456278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7">
            <a:extLst>
              <a:ext uri="{FF2B5EF4-FFF2-40B4-BE49-F238E27FC236}">
                <a16:creationId xmlns:a16="http://schemas.microsoft.com/office/drawing/2014/main" id="{79EACC4B-C1CE-491F-AC51-54FAF7AC3198}"/>
              </a:ext>
            </a:extLst>
          </p:cNvPr>
          <p:cNvSpPr/>
          <p:nvPr/>
        </p:nvSpPr>
        <p:spPr>
          <a:xfrm flipH="1" flipV="1">
            <a:off x="14027861" y="-442067"/>
            <a:ext cx="4562782" cy="4114800"/>
          </a:xfrm>
          <a:custGeom>
            <a:avLst/>
            <a:gdLst/>
            <a:ahLst/>
            <a:cxnLst/>
            <a:rect l="l" t="t" r="r" b="b"/>
            <a:pathLst>
              <a:path w="4562782" h="4114800">
                <a:moveTo>
                  <a:pt x="4562782" y="4114800"/>
                </a:moveTo>
                <a:lnTo>
                  <a:pt x="0" y="4114800"/>
                </a:lnTo>
                <a:lnTo>
                  <a:pt x="0" y="0"/>
                </a:lnTo>
                <a:lnTo>
                  <a:pt x="4562782" y="0"/>
                </a:lnTo>
                <a:lnTo>
                  <a:pt x="4562782" y="411480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04172" y="900780"/>
            <a:ext cx="8679656" cy="798837"/>
          </a:xfrm>
          <a:prstGeom prst="rect">
            <a:avLst/>
          </a:prstGeom>
        </p:spPr>
        <p:txBody>
          <a:bodyPr vert="horz" wrap="square" lIns="0" tIns="120551" rIns="0" bIns="0" rtlCol="0" anchor="ctr">
            <a:spAutoFit/>
          </a:bodyPr>
          <a:lstStyle/>
          <a:p>
            <a:pPr marL="13395">
              <a:spcBef>
                <a:spcPts val="105"/>
              </a:spcBef>
            </a:pPr>
            <a:r>
              <a:rPr spc="148" dirty="0">
                <a:solidFill>
                  <a:schemeClr val="tx2">
                    <a:lumMod val="60000"/>
                    <a:lumOff val="40000"/>
                  </a:schemeClr>
                </a:solidFill>
                <a:latin typeface="Trebuchet MS"/>
                <a:cs typeface="Trebuchet MS"/>
              </a:rPr>
              <a:t>berdasarkan</a:t>
            </a:r>
            <a:r>
              <a:rPr spc="-84" dirty="0">
                <a:solidFill>
                  <a:schemeClr val="tx2">
                    <a:lumMod val="60000"/>
                    <a:lumOff val="40000"/>
                  </a:schemeClr>
                </a:solidFill>
                <a:latin typeface="Trebuchet MS"/>
                <a:cs typeface="Trebuchet MS"/>
              </a:rPr>
              <a:t> </a:t>
            </a:r>
            <a:r>
              <a:rPr spc="111" dirty="0">
                <a:solidFill>
                  <a:schemeClr val="tx2">
                    <a:lumMod val="60000"/>
                    <a:lumOff val="40000"/>
                  </a:schemeClr>
                </a:solidFill>
              </a:rPr>
              <a:t>cara</a:t>
            </a:r>
            <a:r>
              <a:rPr spc="-69" dirty="0">
                <a:solidFill>
                  <a:schemeClr val="tx2">
                    <a:lumMod val="60000"/>
                    <a:lumOff val="40000"/>
                  </a:schemeClr>
                </a:solidFill>
              </a:rPr>
              <a:t> </a:t>
            </a:r>
            <a:r>
              <a:rPr spc="58" dirty="0">
                <a:solidFill>
                  <a:schemeClr val="tx2">
                    <a:lumMod val="60000"/>
                    <a:lumOff val="40000"/>
                  </a:schemeClr>
                </a:solidFill>
                <a:latin typeface="Trebuchet MS"/>
                <a:cs typeface="Trebuchet MS"/>
              </a:rPr>
              <a:t>penelitian</a:t>
            </a:r>
          </a:p>
        </p:txBody>
      </p:sp>
      <p:sp>
        <p:nvSpPr>
          <p:cNvPr id="3" name="object 3"/>
          <p:cNvSpPr txBox="1">
            <a:spLocks noGrp="1"/>
          </p:cNvSpPr>
          <p:nvPr>
            <p:ph type="body" idx="1"/>
          </p:nvPr>
        </p:nvSpPr>
        <p:spPr>
          <a:xfrm>
            <a:off x="4804172" y="2095500"/>
            <a:ext cx="8679656" cy="4250198"/>
          </a:xfrm>
          <a:prstGeom prst="rect">
            <a:avLst/>
          </a:prstGeom>
        </p:spPr>
        <p:txBody>
          <a:bodyPr vert="horz" wrap="square" lIns="0" tIns="13395" rIns="0" bIns="0" rtlCol="0">
            <a:spAutoFit/>
          </a:bodyPr>
          <a:lstStyle/>
          <a:p>
            <a:pPr marL="13395" marR="5358">
              <a:lnSpc>
                <a:spcPct val="109400"/>
              </a:lnSpc>
              <a:spcBef>
                <a:spcPts val="105"/>
              </a:spcBef>
            </a:pPr>
            <a:r>
              <a:rPr sz="3375" spc="69" dirty="0">
                <a:solidFill>
                  <a:schemeClr val="tx2">
                    <a:lumMod val="60000"/>
                    <a:lumOff val="40000"/>
                  </a:schemeClr>
                </a:solidFill>
              </a:rPr>
              <a:t>penelitian</a:t>
            </a:r>
            <a:r>
              <a:rPr sz="3375" spc="-63" dirty="0">
                <a:solidFill>
                  <a:schemeClr val="tx2">
                    <a:lumMod val="60000"/>
                    <a:lumOff val="40000"/>
                  </a:schemeClr>
                </a:solidFill>
              </a:rPr>
              <a:t> </a:t>
            </a:r>
            <a:r>
              <a:rPr sz="3375" b="1" spc="185" dirty="0">
                <a:solidFill>
                  <a:schemeClr val="tx2">
                    <a:lumMod val="60000"/>
                    <a:lumOff val="40000"/>
                  </a:schemeClr>
                </a:solidFill>
                <a:latin typeface="Trebuchet MS"/>
                <a:cs typeface="Trebuchet MS"/>
              </a:rPr>
              <a:t>survey</a:t>
            </a:r>
            <a:r>
              <a:rPr sz="3375" b="1" spc="-63" dirty="0">
                <a:solidFill>
                  <a:schemeClr val="tx2">
                    <a:lumMod val="60000"/>
                    <a:lumOff val="40000"/>
                  </a:schemeClr>
                </a:solidFill>
                <a:latin typeface="Trebuchet MS"/>
                <a:cs typeface="Trebuchet MS"/>
              </a:rPr>
              <a:t> </a:t>
            </a:r>
            <a:r>
              <a:rPr sz="3375" b="1" spc="132" dirty="0">
                <a:solidFill>
                  <a:schemeClr val="tx2">
                    <a:lumMod val="60000"/>
                    <a:lumOff val="40000"/>
                  </a:schemeClr>
                </a:solidFill>
                <a:latin typeface="Arial"/>
                <a:cs typeface="Arial"/>
              </a:rPr>
              <a:t>(</a:t>
            </a:r>
            <a:r>
              <a:rPr sz="3375" b="1" spc="132" dirty="0">
                <a:solidFill>
                  <a:schemeClr val="tx2">
                    <a:lumMod val="60000"/>
                    <a:lumOff val="40000"/>
                  </a:schemeClr>
                </a:solidFill>
                <a:latin typeface="Trebuchet MS"/>
                <a:cs typeface="Trebuchet MS"/>
              </a:rPr>
              <a:t>survey</a:t>
            </a:r>
            <a:r>
              <a:rPr sz="3375" b="1" spc="-58" dirty="0">
                <a:solidFill>
                  <a:schemeClr val="tx2">
                    <a:lumMod val="60000"/>
                    <a:lumOff val="40000"/>
                  </a:schemeClr>
                </a:solidFill>
                <a:latin typeface="Trebuchet MS"/>
                <a:cs typeface="Trebuchet MS"/>
              </a:rPr>
              <a:t> </a:t>
            </a:r>
            <a:r>
              <a:rPr sz="3375" b="1" spc="63" dirty="0">
                <a:solidFill>
                  <a:schemeClr val="tx2">
                    <a:lumMod val="60000"/>
                    <a:lumOff val="40000"/>
                  </a:schemeClr>
                </a:solidFill>
                <a:latin typeface="Trebuchet MS"/>
                <a:cs typeface="Trebuchet MS"/>
              </a:rPr>
              <a:t>research</a:t>
            </a:r>
            <a:r>
              <a:rPr sz="3375" b="1" spc="63" dirty="0">
                <a:solidFill>
                  <a:schemeClr val="tx2">
                    <a:lumMod val="60000"/>
                    <a:lumOff val="40000"/>
                  </a:schemeClr>
                </a:solidFill>
                <a:latin typeface="Arial"/>
                <a:cs typeface="Arial"/>
              </a:rPr>
              <a:t>)</a:t>
            </a:r>
            <a:r>
              <a:rPr sz="3375" spc="63" dirty="0">
                <a:solidFill>
                  <a:schemeClr val="tx2">
                    <a:lumMod val="60000"/>
                    <a:lumOff val="40000"/>
                  </a:schemeClr>
                </a:solidFill>
                <a:latin typeface="Arial MT"/>
                <a:cs typeface="Arial MT"/>
              </a:rPr>
              <a:t>: </a:t>
            </a:r>
            <a:r>
              <a:rPr sz="3375" spc="227" dirty="0">
                <a:solidFill>
                  <a:schemeClr val="tx2">
                    <a:lumMod val="60000"/>
                    <a:lumOff val="40000"/>
                  </a:schemeClr>
                </a:solidFill>
              </a:rPr>
              <a:t>menggunakan</a:t>
            </a:r>
            <a:r>
              <a:rPr sz="3375" spc="-63" dirty="0">
                <a:solidFill>
                  <a:schemeClr val="tx2">
                    <a:lumMod val="60000"/>
                    <a:lumOff val="40000"/>
                  </a:schemeClr>
                </a:solidFill>
              </a:rPr>
              <a:t> </a:t>
            </a:r>
            <a:r>
              <a:rPr sz="3375" spc="148" dirty="0">
                <a:solidFill>
                  <a:schemeClr val="tx2">
                    <a:lumMod val="60000"/>
                    <a:lumOff val="40000"/>
                  </a:schemeClr>
                </a:solidFill>
              </a:rPr>
              <a:t>angket</a:t>
            </a:r>
            <a:r>
              <a:rPr sz="3375" spc="-74" dirty="0">
                <a:solidFill>
                  <a:schemeClr val="tx2">
                    <a:lumMod val="60000"/>
                    <a:lumOff val="40000"/>
                  </a:schemeClr>
                </a:solidFill>
              </a:rPr>
              <a:t> </a:t>
            </a:r>
            <a:r>
              <a:rPr sz="3375" spc="163" dirty="0">
                <a:solidFill>
                  <a:schemeClr val="tx2">
                    <a:lumMod val="60000"/>
                    <a:lumOff val="40000"/>
                  </a:schemeClr>
                </a:solidFill>
              </a:rPr>
              <a:t>sebagai</a:t>
            </a:r>
            <a:r>
              <a:rPr sz="3375" spc="-58" dirty="0">
                <a:solidFill>
                  <a:schemeClr val="tx2">
                    <a:lumMod val="60000"/>
                    <a:lumOff val="40000"/>
                  </a:schemeClr>
                </a:solidFill>
              </a:rPr>
              <a:t> </a:t>
            </a:r>
            <a:r>
              <a:rPr sz="3375" spc="185" dirty="0">
                <a:solidFill>
                  <a:schemeClr val="tx2">
                    <a:lumMod val="60000"/>
                    <a:lumOff val="40000"/>
                  </a:schemeClr>
                </a:solidFill>
              </a:rPr>
              <a:t>sumber </a:t>
            </a:r>
            <a:r>
              <a:rPr sz="3375" spc="69" dirty="0">
                <a:solidFill>
                  <a:schemeClr val="tx2">
                    <a:lumMod val="60000"/>
                    <a:lumOff val="40000"/>
                  </a:schemeClr>
                </a:solidFill>
              </a:rPr>
              <a:t>data</a:t>
            </a:r>
            <a:r>
              <a:rPr sz="3375" spc="-69" dirty="0">
                <a:solidFill>
                  <a:schemeClr val="tx2">
                    <a:lumMod val="60000"/>
                    <a:lumOff val="40000"/>
                  </a:schemeClr>
                </a:solidFill>
              </a:rPr>
              <a:t> </a:t>
            </a:r>
            <a:r>
              <a:rPr sz="3375" spc="105" dirty="0">
                <a:solidFill>
                  <a:schemeClr val="tx2">
                    <a:lumMod val="60000"/>
                    <a:lumOff val="40000"/>
                  </a:schemeClr>
                </a:solidFill>
              </a:rPr>
              <a:t>utama</a:t>
            </a:r>
            <a:endParaRPr sz="3375" dirty="0">
              <a:solidFill>
                <a:schemeClr val="tx2">
                  <a:lumMod val="60000"/>
                  <a:lumOff val="40000"/>
                </a:schemeClr>
              </a:solidFill>
              <a:latin typeface="Arial MT"/>
              <a:cs typeface="Arial MT"/>
            </a:endParaRPr>
          </a:p>
          <a:p>
            <a:pPr marL="13395" marR="527751">
              <a:lnSpc>
                <a:spcPct val="109400"/>
              </a:lnSpc>
              <a:spcBef>
                <a:spcPts val="2104"/>
              </a:spcBef>
            </a:pPr>
            <a:r>
              <a:rPr sz="3375" spc="47" dirty="0">
                <a:solidFill>
                  <a:schemeClr val="tx2">
                    <a:lumMod val="60000"/>
                    <a:lumOff val="40000"/>
                  </a:schemeClr>
                </a:solidFill>
              </a:rPr>
              <a:t>tujuan</a:t>
            </a:r>
            <a:r>
              <a:rPr sz="3375" spc="47" dirty="0">
                <a:solidFill>
                  <a:schemeClr val="tx2">
                    <a:lumMod val="60000"/>
                    <a:lumOff val="40000"/>
                  </a:schemeClr>
                </a:solidFill>
                <a:latin typeface="Arial MT"/>
                <a:cs typeface="Arial MT"/>
              </a:rPr>
              <a:t>:</a:t>
            </a:r>
            <a:r>
              <a:rPr sz="3375" spc="26" dirty="0">
                <a:solidFill>
                  <a:schemeClr val="tx2">
                    <a:lumMod val="60000"/>
                    <a:lumOff val="40000"/>
                  </a:schemeClr>
                </a:solidFill>
                <a:latin typeface="Arial MT"/>
                <a:cs typeface="Arial MT"/>
              </a:rPr>
              <a:t> </a:t>
            </a:r>
            <a:r>
              <a:rPr sz="3375" spc="-248" dirty="0">
                <a:solidFill>
                  <a:schemeClr val="tx2">
                    <a:lumMod val="60000"/>
                    <a:lumOff val="40000"/>
                  </a:schemeClr>
                </a:solidFill>
                <a:latin typeface="Arial MT"/>
                <a:cs typeface="Arial MT"/>
              </a:rPr>
              <a:t>1.</a:t>
            </a:r>
            <a:r>
              <a:rPr sz="3375" spc="26" dirty="0">
                <a:solidFill>
                  <a:schemeClr val="tx2">
                    <a:lumMod val="60000"/>
                    <a:lumOff val="40000"/>
                  </a:schemeClr>
                </a:solidFill>
                <a:latin typeface="Arial MT"/>
                <a:cs typeface="Arial MT"/>
              </a:rPr>
              <a:t> </a:t>
            </a:r>
            <a:r>
              <a:rPr sz="3375" spc="174" dirty="0">
                <a:solidFill>
                  <a:schemeClr val="tx2">
                    <a:lumMod val="60000"/>
                    <a:lumOff val="40000"/>
                  </a:schemeClr>
                </a:solidFill>
              </a:rPr>
              <a:t>mendeskripsikan</a:t>
            </a:r>
            <a:r>
              <a:rPr sz="3375" spc="-53" dirty="0">
                <a:solidFill>
                  <a:schemeClr val="tx2">
                    <a:lumMod val="60000"/>
                    <a:lumOff val="40000"/>
                  </a:schemeClr>
                </a:solidFill>
              </a:rPr>
              <a:t> </a:t>
            </a:r>
            <a:r>
              <a:rPr sz="3375" spc="132" dirty="0">
                <a:solidFill>
                  <a:schemeClr val="tx2">
                    <a:lumMod val="60000"/>
                    <a:lumOff val="40000"/>
                  </a:schemeClr>
                </a:solidFill>
              </a:rPr>
              <a:t>keadaan </a:t>
            </a:r>
            <a:r>
              <a:rPr sz="3375" spc="84" dirty="0">
                <a:solidFill>
                  <a:schemeClr val="tx2">
                    <a:lumMod val="60000"/>
                    <a:lumOff val="40000"/>
                  </a:schemeClr>
                </a:solidFill>
              </a:rPr>
              <a:t>alami</a:t>
            </a:r>
            <a:r>
              <a:rPr sz="3375" spc="-63" dirty="0">
                <a:solidFill>
                  <a:schemeClr val="tx2">
                    <a:lumMod val="60000"/>
                    <a:lumOff val="40000"/>
                  </a:schemeClr>
                </a:solidFill>
              </a:rPr>
              <a:t> </a:t>
            </a:r>
            <a:r>
              <a:rPr sz="3375" spc="90" dirty="0">
                <a:solidFill>
                  <a:schemeClr val="tx2">
                    <a:lumMod val="60000"/>
                    <a:lumOff val="40000"/>
                  </a:schemeClr>
                </a:solidFill>
              </a:rPr>
              <a:t>saat</a:t>
            </a:r>
            <a:r>
              <a:rPr sz="3375" spc="-58" dirty="0">
                <a:solidFill>
                  <a:schemeClr val="tx2">
                    <a:lumMod val="60000"/>
                    <a:lumOff val="40000"/>
                  </a:schemeClr>
                </a:solidFill>
              </a:rPr>
              <a:t> </a:t>
            </a:r>
            <a:r>
              <a:rPr sz="3375" dirty="0">
                <a:solidFill>
                  <a:schemeClr val="tx2">
                    <a:lumMod val="60000"/>
                    <a:lumOff val="40000"/>
                  </a:schemeClr>
                </a:solidFill>
              </a:rPr>
              <a:t>itu</a:t>
            </a:r>
            <a:r>
              <a:rPr sz="3375" dirty="0">
                <a:solidFill>
                  <a:schemeClr val="tx2">
                    <a:lumMod val="60000"/>
                    <a:lumOff val="40000"/>
                  </a:schemeClr>
                </a:solidFill>
                <a:latin typeface="Arial MT"/>
                <a:cs typeface="Arial MT"/>
              </a:rPr>
              <a:t>;</a:t>
            </a:r>
            <a:r>
              <a:rPr sz="3375" spc="21" dirty="0">
                <a:solidFill>
                  <a:schemeClr val="tx2">
                    <a:lumMod val="60000"/>
                    <a:lumOff val="40000"/>
                  </a:schemeClr>
                </a:solidFill>
                <a:latin typeface="Arial MT"/>
                <a:cs typeface="Arial MT"/>
              </a:rPr>
              <a:t> </a:t>
            </a:r>
            <a:r>
              <a:rPr sz="3375" spc="-248" dirty="0">
                <a:solidFill>
                  <a:schemeClr val="tx2">
                    <a:lumMod val="60000"/>
                    <a:lumOff val="40000"/>
                  </a:schemeClr>
                </a:solidFill>
                <a:latin typeface="Arial MT"/>
                <a:cs typeface="Arial MT"/>
              </a:rPr>
              <a:t>2.</a:t>
            </a:r>
            <a:r>
              <a:rPr sz="3375" spc="21" dirty="0">
                <a:solidFill>
                  <a:schemeClr val="tx2">
                    <a:lumMod val="60000"/>
                    <a:lumOff val="40000"/>
                  </a:schemeClr>
                </a:solidFill>
                <a:latin typeface="Arial MT"/>
                <a:cs typeface="Arial MT"/>
              </a:rPr>
              <a:t> </a:t>
            </a:r>
            <a:r>
              <a:rPr sz="3375" spc="111" dirty="0">
                <a:solidFill>
                  <a:schemeClr val="tx2">
                    <a:lumMod val="60000"/>
                    <a:lumOff val="40000"/>
                  </a:schemeClr>
                </a:solidFill>
              </a:rPr>
              <a:t>mengidentifikasi </a:t>
            </a:r>
            <a:r>
              <a:rPr sz="3375" spc="90" dirty="0">
                <a:solidFill>
                  <a:schemeClr val="tx2">
                    <a:lumMod val="60000"/>
                    <a:lumOff val="40000"/>
                  </a:schemeClr>
                </a:solidFill>
              </a:rPr>
              <a:t>secara</a:t>
            </a:r>
            <a:r>
              <a:rPr sz="3375" spc="-53" dirty="0">
                <a:solidFill>
                  <a:schemeClr val="tx2">
                    <a:lumMod val="60000"/>
                    <a:lumOff val="40000"/>
                  </a:schemeClr>
                </a:solidFill>
              </a:rPr>
              <a:t> </a:t>
            </a:r>
            <a:r>
              <a:rPr sz="3375" spc="105" dirty="0">
                <a:solidFill>
                  <a:schemeClr val="tx2">
                    <a:lumMod val="60000"/>
                    <a:lumOff val="40000"/>
                  </a:schemeClr>
                </a:solidFill>
              </a:rPr>
              <a:t>terukur</a:t>
            </a:r>
            <a:r>
              <a:rPr sz="3375" spc="-53" dirty="0">
                <a:solidFill>
                  <a:schemeClr val="tx2">
                    <a:lumMod val="60000"/>
                    <a:lumOff val="40000"/>
                  </a:schemeClr>
                </a:solidFill>
              </a:rPr>
              <a:t> </a:t>
            </a:r>
            <a:r>
              <a:rPr sz="3375" spc="174" dirty="0">
                <a:solidFill>
                  <a:schemeClr val="tx2">
                    <a:lumMod val="60000"/>
                    <a:lumOff val="40000"/>
                  </a:schemeClr>
                </a:solidFill>
              </a:rPr>
              <a:t>untuk</a:t>
            </a:r>
            <a:r>
              <a:rPr sz="3375" spc="-58" dirty="0">
                <a:solidFill>
                  <a:schemeClr val="tx2">
                    <a:lumMod val="60000"/>
                    <a:lumOff val="40000"/>
                  </a:schemeClr>
                </a:solidFill>
              </a:rPr>
              <a:t> </a:t>
            </a:r>
            <a:r>
              <a:rPr sz="3375" spc="142" dirty="0">
                <a:solidFill>
                  <a:schemeClr val="tx2">
                    <a:lumMod val="60000"/>
                    <a:lumOff val="40000"/>
                  </a:schemeClr>
                </a:solidFill>
              </a:rPr>
              <a:t>dibandingkan</a:t>
            </a:r>
            <a:r>
              <a:rPr sz="3375" spc="142" dirty="0">
                <a:solidFill>
                  <a:schemeClr val="tx2">
                    <a:lumMod val="60000"/>
                    <a:lumOff val="40000"/>
                  </a:schemeClr>
                </a:solidFill>
                <a:latin typeface="Arial MT"/>
                <a:cs typeface="Arial MT"/>
              </a:rPr>
              <a:t>;</a:t>
            </a:r>
            <a:endParaRPr sz="3375" dirty="0">
              <a:solidFill>
                <a:schemeClr val="tx2">
                  <a:lumMod val="60000"/>
                  <a:lumOff val="40000"/>
                </a:schemeClr>
              </a:solidFill>
              <a:latin typeface="Arial MT"/>
              <a:cs typeface="Arial MT"/>
            </a:endParaRPr>
          </a:p>
          <a:p>
            <a:pPr marL="13395">
              <a:spcBef>
                <a:spcPts val="380"/>
              </a:spcBef>
            </a:pPr>
            <a:r>
              <a:rPr sz="3375" spc="90" dirty="0">
                <a:solidFill>
                  <a:schemeClr val="tx2">
                    <a:lumMod val="60000"/>
                    <a:lumOff val="40000"/>
                  </a:schemeClr>
                </a:solidFill>
                <a:latin typeface="Arial MT"/>
                <a:cs typeface="Arial MT"/>
              </a:rPr>
              <a:t>3.</a:t>
            </a:r>
            <a:r>
              <a:rPr sz="3375" spc="90" dirty="0">
                <a:solidFill>
                  <a:schemeClr val="tx2">
                    <a:lumMod val="60000"/>
                    <a:lumOff val="40000"/>
                  </a:schemeClr>
                </a:solidFill>
              </a:rPr>
              <a:t>menentukan</a:t>
            </a:r>
            <a:r>
              <a:rPr sz="3375" spc="-79" dirty="0">
                <a:solidFill>
                  <a:schemeClr val="tx2">
                    <a:lumMod val="60000"/>
                    <a:lumOff val="40000"/>
                  </a:schemeClr>
                </a:solidFill>
              </a:rPr>
              <a:t> </a:t>
            </a:r>
            <a:r>
              <a:rPr sz="3375" spc="232" dirty="0">
                <a:solidFill>
                  <a:schemeClr val="tx2">
                    <a:lumMod val="60000"/>
                    <a:lumOff val="40000"/>
                  </a:schemeClr>
                </a:solidFill>
              </a:rPr>
              <a:t>hubungan</a:t>
            </a:r>
            <a:r>
              <a:rPr sz="3375" spc="-58" dirty="0">
                <a:solidFill>
                  <a:schemeClr val="tx2">
                    <a:lumMod val="60000"/>
                    <a:lumOff val="40000"/>
                  </a:schemeClr>
                </a:solidFill>
              </a:rPr>
              <a:t> </a:t>
            </a:r>
            <a:r>
              <a:rPr sz="3375" spc="153" dirty="0">
                <a:solidFill>
                  <a:schemeClr val="tx2">
                    <a:lumMod val="60000"/>
                    <a:lumOff val="40000"/>
                  </a:schemeClr>
                </a:solidFill>
              </a:rPr>
              <a:t>sesuatu</a:t>
            </a:r>
            <a:endParaRPr sz="3375" dirty="0">
              <a:solidFill>
                <a:schemeClr val="tx2">
                  <a:lumMod val="60000"/>
                  <a:lumOff val="40000"/>
                </a:schemeClr>
              </a:solidFill>
              <a:latin typeface="Arial MT"/>
              <a:cs typeface="Arial MT"/>
            </a:endParaRPr>
          </a:p>
        </p:txBody>
      </p:sp>
      <p:sp>
        <p:nvSpPr>
          <p:cNvPr id="5" name="Freeform 4">
            <a:extLst>
              <a:ext uri="{FF2B5EF4-FFF2-40B4-BE49-F238E27FC236}">
                <a16:creationId xmlns:a16="http://schemas.microsoft.com/office/drawing/2014/main" id="{BE232A1A-E991-4B13-AA08-D7C7EA138201}"/>
              </a:ext>
            </a:extLst>
          </p:cNvPr>
          <p:cNvSpPr/>
          <p:nvPr/>
        </p:nvSpPr>
        <p:spPr>
          <a:xfrm>
            <a:off x="1028700" y="1359572"/>
            <a:ext cx="2857622" cy="511522"/>
          </a:xfrm>
          <a:custGeom>
            <a:avLst/>
            <a:gdLst/>
            <a:ahLst/>
            <a:cxnLst/>
            <a:rect l="l" t="t" r="r" b="b"/>
            <a:pathLst>
              <a:path w="2857622" h="511522">
                <a:moveTo>
                  <a:pt x="0" y="0"/>
                </a:moveTo>
                <a:lnTo>
                  <a:pt x="2857622" y="0"/>
                </a:lnTo>
                <a:lnTo>
                  <a:pt x="2857622" y="511522"/>
                </a:lnTo>
                <a:lnTo>
                  <a:pt x="0" y="511522"/>
                </a:lnTo>
                <a:lnTo>
                  <a:pt x="0" y="0"/>
                </a:lnTo>
                <a:close/>
              </a:path>
            </a:pathLst>
          </a:custGeom>
          <a:blipFill>
            <a:blip r:embed="rId2">
              <a:extLst>
                <a:ext uri="{96DAC541-7B7A-43D3-8B79-37D633B846F1}">
                  <asvg:svgBlip xmlns:asvg="http://schemas.microsoft.com/office/drawing/2016/SVG/main" r:embed="rId3"/>
                </a:ext>
              </a:extLst>
            </a:blip>
            <a:stretch>
              <a:fillRect r="-156" b="-206214"/>
            </a:stretch>
          </a:blipFill>
        </p:spPr>
      </p:sp>
      <p:sp>
        <p:nvSpPr>
          <p:cNvPr id="6" name="Freeform 5">
            <a:extLst>
              <a:ext uri="{FF2B5EF4-FFF2-40B4-BE49-F238E27FC236}">
                <a16:creationId xmlns:a16="http://schemas.microsoft.com/office/drawing/2014/main" id="{6068FDB9-5354-4A30-A5A3-5237E0555F43}"/>
              </a:ext>
            </a:extLst>
          </p:cNvPr>
          <p:cNvSpPr/>
          <p:nvPr/>
        </p:nvSpPr>
        <p:spPr>
          <a:xfrm>
            <a:off x="14230617" y="8793622"/>
            <a:ext cx="2595926" cy="464678"/>
          </a:xfrm>
          <a:custGeom>
            <a:avLst/>
            <a:gdLst/>
            <a:ahLst/>
            <a:cxnLst/>
            <a:rect l="l" t="t" r="r" b="b"/>
            <a:pathLst>
              <a:path w="2595926" h="464678">
                <a:moveTo>
                  <a:pt x="0" y="0"/>
                </a:moveTo>
                <a:lnTo>
                  <a:pt x="2595926" y="0"/>
                </a:lnTo>
                <a:lnTo>
                  <a:pt x="2595926" y="464678"/>
                </a:lnTo>
                <a:lnTo>
                  <a:pt x="0" y="464678"/>
                </a:lnTo>
                <a:lnTo>
                  <a:pt x="0" y="0"/>
                </a:lnTo>
                <a:close/>
              </a:path>
            </a:pathLst>
          </a:custGeom>
          <a:blipFill>
            <a:blip r:embed="rId2">
              <a:extLst>
                <a:ext uri="{96DAC541-7B7A-43D3-8B79-37D633B846F1}">
                  <asvg:svgBlip xmlns:asvg="http://schemas.microsoft.com/office/drawing/2016/SVG/main" r:embed="rId3"/>
                </a:ext>
              </a:extLst>
            </a:blip>
            <a:stretch>
              <a:fillRect r="-156" b="-206214"/>
            </a:stretch>
          </a:blipFill>
        </p:spPr>
      </p:sp>
      <p:sp>
        <p:nvSpPr>
          <p:cNvPr id="7" name="Freeform 6">
            <a:extLst>
              <a:ext uri="{FF2B5EF4-FFF2-40B4-BE49-F238E27FC236}">
                <a16:creationId xmlns:a16="http://schemas.microsoft.com/office/drawing/2014/main" id="{E98376F7-9CA9-42F1-BFFB-F3CEF6E4CD96}"/>
              </a:ext>
            </a:extLst>
          </p:cNvPr>
          <p:cNvSpPr/>
          <p:nvPr/>
        </p:nvSpPr>
        <p:spPr>
          <a:xfrm>
            <a:off x="-254137" y="6803680"/>
            <a:ext cx="4562782" cy="4114800"/>
          </a:xfrm>
          <a:custGeom>
            <a:avLst/>
            <a:gdLst/>
            <a:ahLst/>
            <a:cxnLst/>
            <a:rect l="l" t="t" r="r" b="b"/>
            <a:pathLst>
              <a:path w="4562782" h="4114800">
                <a:moveTo>
                  <a:pt x="0" y="0"/>
                </a:moveTo>
                <a:lnTo>
                  <a:pt x="4562782" y="0"/>
                </a:lnTo>
                <a:lnTo>
                  <a:pt x="456278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7">
            <a:extLst>
              <a:ext uri="{FF2B5EF4-FFF2-40B4-BE49-F238E27FC236}">
                <a16:creationId xmlns:a16="http://schemas.microsoft.com/office/drawing/2014/main" id="{60DD5480-80EA-430B-B733-8354A93B74BF}"/>
              </a:ext>
            </a:extLst>
          </p:cNvPr>
          <p:cNvSpPr/>
          <p:nvPr/>
        </p:nvSpPr>
        <p:spPr>
          <a:xfrm flipH="1" flipV="1">
            <a:off x="14027861" y="-442067"/>
            <a:ext cx="4562782" cy="4114800"/>
          </a:xfrm>
          <a:custGeom>
            <a:avLst/>
            <a:gdLst/>
            <a:ahLst/>
            <a:cxnLst/>
            <a:rect l="l" t="t" r="r" b="b"/>
            <a:pathLst>
              <a:path w="4562782" h="4114800">
                <a:moveTo>
                  <a:pt x="4562782" y="4114800"/>
                </a:moveTo>
                <a:lnTo>
                  <a:pt x="0" y="4114800"/>
                </a:lnTo>
                <a:lnTo>
                  <a:pt x="0" y="0"/>
                </a:lnTo>
                <a:lnTo>
                  <a:pt x="4562782" y="0"/>
                </a:lnTo>
                <a:lnTo>
                  <a:pt x="4562782" y="411480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43852" y="-157526"/>
            <a:ext cx="3479082" cy="4429386"/>
          </a:xfrm>
          <a:custGeom>
            <a:avLst/>
            <a:gdLst/>
            <a:ahLst/>
            <a:cxnLst/>
            <a:rect l="l" t="t" r="r" b="b"/>
            <a:pathLst>
              <a:path w="3479082" h="4429386">
                <a:moveTo>
                  <a:pt x="0" y="0"/>
                </a:moveTo>
                <a:lnTo>
                  <a:pt x="3479082" y="0"/>
                </a:lnTo>
                <a:lnTo>
                  <a:pt x="3479082" y="4429387"/>
                </a:lnTo>
                <a:lnTo>
                  <a:pt x="0" y="44293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14365574" y="-367719"/>
            <a:ext cx="3479082" cy="4429386"/>
          </a:xfrm>
          <a:custGeom>
            <a:avLst/>
            <a:gdLst/>
            <a:ahLst/>
            <a:cxnLst/>
            <a:rect l="l" t="t" r="r" b="b"/>
            <a:pathLst>
              <a:path w="3479082" h="4429386">
                <a:moveTo>
                  <a:pt x="3479081" y="0"/>
                </a:moveTo>
                <a:lnTo>
                  <a:pt x="0" y="0"/>
                </a:lnTo>
                <a:lnTo>
                  <a:pt x="0" y="4429387"/>
                </a:lnTo>
                <a:lnTo>
                  <a:pt x="3479081" y="4429387"/>
                </a:lnTo>
                <a:lnTo>
                  <a:pt x="3479081"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2977299" y="3200629"/>
            <a:ext cx="12232189" cy="2462213"/>
          </a:xfrm>
          <a:prstGeom prst="rect">
            <a:avLst/>
          </a:prstGeom>
        </p:spPr>
        <p:txBody>
          <a:bodyPr lIns="0" tIns="0" rIns="0" bIns="0" rtlCol="0" anchor="t">
            <a:spAutoFit/>
          </a:bodyPr>
          <a:lstStyle/>
          <a:p>
            <a:pPr algn="ctr">
              <a:lnSpc>
                <a:spcPts val="9600"/>
              </a:lnSpc>
            </a:pPr>
            <a:r>
              <a:rPr lang="en-US" sz="8000" dirty="0">
                <a:solidFill>
                  <a:schemeClr val="tx2">
                    <a:lumMod val="60000"/>
                    <a:lumOff val="40000"/>
                  </a:schemeClr>
                </a:solidFill>
                <a:latin typeface="Codec Pro Bold"/>
              </a:rPr>
              <a:t>Proses Desain dan </a:t>
            </a:r>
          </a:p>
          <a:p>
            <a:pPr algn="ctr">
              <a:lnSpc>
                <a:spcPts val="9600"/>
              </a:lnSpc>
            </a:pPr>
            <a:r>
              <a:rPr lang="en-US" sz="8000" dirty="0" err="1">
                <a:solidFill>
                  <a:schemeClr val="tx2">
                    <a:lumMod val="60000"/>
                    <a:lumOff val="40000"/>
                  </a:schemeClr>
                </a:solidFill>
                <a:latin typeface="Codec Pro Bold"/>
              </a:rPr>
              <a:t>Jenis-Jenis</a:t>
            </a:r>
            <a:r>
              <a:rPr lang="en-US" sz="8000" dirty="0">
                <a:solidFill>
                  <a:schemeClr val="tx2">
                    <a:lumMod val="60000"/>
                    <a:lumOff val="40000"/>
                  </a:schemeClr>
                </a:solidFill>
                <a:latin typeface="Codec Pro Bold"/>
              </a:rPr>
              <a:t> </a:t>
            </a:r>
            <a:r>
              <a:rPr lang="en-US" sz="8000" dirty="0" err="1">
                <a:solidFill>
                  <a:schemeClr val="tx2">
                    <a:lumMod val="60000"/>
                    <a:lumOff val="40000"/>
                  </a:schemeClr>
                </a:solidFill>
                <a:latin typeface="Codec Pro Bold"/>
              </a:rPr>
              <a:t>Penelitian</a:t>
            </a:r>
            <a:endParaRPr lang="en-US" sz="8000" dirty="0">
              <a:solidFill>
                <a:schemeClr val="tx2">
                  <a:lumMod val="60000"/>
                  <a:lumOff val="40000"/>
                </a:schemeClr>
              </a:solidFill>
              <a:latin typeface="Codec Pro Bold"/>
            </a:endParaRPr>
          </a:p>
        </p:txBody>
      </p:sp>
      <p:sp>
        <p:nvSpPr>
          <p:cNvPr id="8" name="Freeform 8"/>
          <p:cNvSpPr/>
          <p:nvPr/>
        </p:nvSpPr>
        <p:spPr>
          <a:xfrm rot="-5326148">
            <a:off x="15940566" y="8210578"/>
            <a:ext cx="987630" cy="2799981"/>
          </a:xfrm>
          <a:custGeom>
            <a:avLst/>
            <a:gdLst/>
            <a:ahLst/>
            <a:cxnLst/>
            <a:rect l="l" t="t" r="r" b="b"/>
            <a:pathLst>
              <a:path w="987630" h="2799981">
                <a:moveTo>
                  <a:pt x="0" y="0"/>
                </a:moveTo>
                <a:lnTo>
                  <a:pt x="987630" y="0"/>
                </a:lnTo>
                <a:lnTo>
                  <a:pt x="987630" y="2799981"/>
                </a:lnTo>
                <a:lnTo>
                  <a:pt x="0" y="27999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5337415" flipH="1">
            <a:off x="1348993" y="8206023"/>
            <a:ext cx="987630" cy="2799981"/>
          </a:xfrm>
          <a:custGeom>
            <a:avLst/>
            <a:gdLst/>
            <a:ahLst/>
            <a:cxnLst/>
            <a:rect l="l" t="t" r="r" b="b"/>
            <a:pathLst>
              <a:path w="987630" h="2799981">
                <a:moveTo>
                  <a:pt x="987630" y="0"/>
                </a:moveTo>
                <a:lnTo>
                  <a:pt x="0" y="0"/>
                </a:lnTo>
                <a:lnTo>
                  <a:pt x="0" y="2799981"/>
                </a:lnTo>
                <a:lnTo>
                  <a:pt x="987630" y="2799981"/>
                </a:lnTo>
                <a:lnTo>
                  <a:pt x="98763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rot="5125665">
            <a:off x="143846" y="2928807"/>
            <a:ext cx="3479082" cy="4429386"/>
          </a:xfrm>
          <a:custGeom>
            <a:avLst/>
            <a:gdLst/>
            <a:ahLst/>
            <a:cxnLst/>
            <a:rect l="l" t="t" r="r" b="b"/>
            <a:pathLst>
              <a:path w="3479082" h="4429386">
                <a:moveTo>
                  <a:pt x="0" y="0"/>
                </a:moveTo>
                <a:lnTo>
                  <a:pt x="3479082" y="0"/>
                </a:lnTo>
                <a:lnTo>
                  <a:pt x="3479082" y="4429386"/>
                </a:lnTo>
                <a:lnTo>
                  <a:pt x="0" y="44293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4814997" flipH="1">
            <a:off x="14694839" y="3123706"/>
            <a:ext cx="3479082" cy="4429386"/>
          </a:xfrm>
          <a:custGeom>
            <a:avLst/>
            <a:gdLst/>
            <a:ahLst/>
            <a:cxnLst/>
            <a:rect l="l" t="t" r="r" b="b"/>
            <a:pathLst>
              <a:path w="3479082" h="4429386">
                <a:moveTo>
                  <a:pt x="3479081" y="0"/>
                </a:moveTo>
                <a:lnTo>
                  <a:pt x="0" y="0"/>
                </a:lnTo>
                <a:lnTo>
                  <a:pt x="0" y="4429387"/>
                </a:lnTo>
                <a:lnTo>
                  <a:pt x="3479081" y="4429387"/>
                </a:lnTo>
                <a:lnTo>
                  <a:pt x="3479081"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33014" y="6745405"/>
            <a:ext cx="4562782" cy="4114800"/>
          </a:xfrm>
          <a:custGeom>
            <a:avLst/>
            <a:gdLst/>
            <a:ahLst/>
            <a:cxnLst/>
            <a:rect l="l" t="t" r="r" b="b"/>
            <a:pathLst>
              <a:path w="4562782" h="4114800">
                <a:moveTo>
                  <a:pt x="0" y="0"/>
                </a:moveTo>
                <a:lnTo>
                  <a:pt x="4562782" y="0"/>
                </a:lnTo>
                <a:lnTo>
                  <a:pt x="456278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14977909" y="6308808"/>
            <a:ext cx="4562782" cy="4114800"/>
          </a:xfrm>
          <a:custGeom>
            <a:avLst/>
            <a:gdLst/>
            <a:ahLst/>
            <a:cxnLst/>
            <a:rect l="l" t="t" r="r" b="b"/>
            <a:pathLst>
              <a:path w="4562782" h="4114800">
                <a:moveTo>
                  <a:pt x="4562782" y="0"/>
                </a:moveTo>
                <a:lnTo>
                  <a:pt x="0" y="0"/>
                </a:lnTo>
                <a:lnTo>
                  <a:pt x="0" y="4114800"/>
                </a:lnTo>
                <a:lnTo>
                  <a:pt x="4562782" y="4114800"/>
                </a:lnTo>
                <a:lnTo>
                  <a:pt x="4562782"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2194319" y="2903269"/>
            <a:ext cx="13899363" cy="3253139"/>
            <a:chOff x="0" y="0"/>
            <a:chExt cx="2822468" cy="660597"/>
          </a:xfrm>
        </p:grpSpPr>
        <p:sp>
          <p:nvSpPr>
            <p:cNvPr id="5" name="Freeform 5"/>
            <p:cNvSpPr/>
            <p:nvPr/>
          </p:nvSpPr>
          <p:spPr>
            <a:xfrm>
              <a:off x="0" y="0"/>
              <a:ext cx="2822468" cy="660597"/>
            </a:xfrm>
            <a:custGeom>
              <a:avLst/>
              <a:gdLst/>
              <a:ahLst/>
              <a:cxnLst/>
              <a:rect l="l" t="t" r="r" b="b"/>
              <a:pathLst>
                <a:path w="2822468" h="660597">
                  <a:moveTo>
                    <a:pt x="28407" y="0"/>
                  </a:moveTo>
                  <a:lnTo>
                    <a:pt x="2794061" y="0"/>
                  </a:lnTo>
                  <a:cubicBezTo>
                    <a:pt x="2801595" y="0"/>
                    <a:pt x="2808821" y="2993"/>
                    <a:pt x="2814148" y="8320"/>
                  </a:cubicBezTo>
                  <a:cubicBezTo>
                    <a:pt x="2819475" y="13648"/>
                    <a:pt x="2822468" y="20873"/>
                    <a:pt x="2822468" y="28407"/>
                  </a:cubicBezTo>
                  <a:lnTo>
                    <a:pt x="2822468" y="632190"/>
                  </a:lnTo>
                  <a:cubicBezTo>
                    <a:pt x="2822468" y="639724"/>
                    <a:pt x="2819475" y="646950"/>
                    <a:pt x="2814148" y="652277"/>
                  </a:cubicBezTo>
                  <a:cubicBezTo>
                    <a:pt x="2808821" y="657604"/>
                    <a:pt x="2801595" y="660597"/>
                    <a:pt x="2794061" y="660597"/>
                  </a:cubicBezTo>
                  <a:lnTo>
                    <a:pt x="28407" y="660597"/>
                  </a:lnTo>
                  <a:cubicBezTo>
                    <a:pt x="12718" y="660597"/>
                    <a:pt x="0" y="647879"/>
                    <a:pt x="0" y="632190"/>
                  </a:cubicBezTo>
                  <a:lnTo>
                    <a:pt x="0" y="28407"/>
                  </a:lnTo>
                  <a:cubicBezTo>
                    <a:pt x="0" y="12718"/>
                    <a:pt x="12718" y="0"/>
                    <a:pt x="28407" y="0"/>
                  </a:cubicBezTo>
                  <a:close/>
                </a:path>
              </a:pathLst>
            </a:custGeom>
            <a:solidFill>
              <a:srgbClr val="004AAD"/>
            </a:solidFill>
          </p:spPr>
        </p:sp>
        <p:sp>
          <p:nvSpPr>
            <p:cNvPr id="6" name="TextBox 6"/>
            <p:cNvSpPr txBox="1"/>
            <p:nvPr/>
          </p:nvSpPr>
          <p:spPr>
            <a:xfrm>
              <a:off x="0" y="-38100"/>
              <a:ext cx="2822468" cy="698697"/>
            </a:xfrm>
            <a:prstGeom prst="rect">
              <a:avLst/>
            </a:prstGeom>
          </p:spPr>
          <p:txBody>
            <a:bodyPr lIns="63735" tIns="63735" rIns="63735" bIns="63735" rtlCol="0" anchor="ctr"/>
            <a:lstStyle/>
            <a:p>
              <a:pPr algn="ctr">
                <a:lnSpc>
                  <a:spcPts val="2659"/>
                </a:lnSpc>
                <a:spcBef>
                  <a:spcPct val="0"/>
                </a:spcBef>
              </a:pPr>
              <a:endParaRPr/>
            </a:p>
          </p:txBody>
        </p:sp>
      </p:grpSp>
      <p:sp>
        <p:nvSpPr>
          <p:cNvPr id="7" name="Freeform 7"/>
          <p:cNvSpPr/>
          <p:nvPr/>
        </p:nvSpPr>
        <p:spPr>
          <a:xfrm>
            <a:off x="-1028700" y="-50771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TextBox 12"/>
          <p:cNvSpPr txBox="1"/>
          <p:nvPr/>
        </p:nvSpPr>
        <p:spPr>
          <a:xfrm>
            <a:off x="2844684" y="3581718"/>
            <a:ext cx="12598631" cy="2066358"/>
          </a:xfrm>
          <a:prstGeom prst="rect">
            <a:avLst/>
          </a:prstGeom>
        </p:spPr>
        <p:txBody>
          <a:bodyPr lIns="0" tIns="0" rIns="0" bIns="0" rtlCol="0" anchor="t">
            <a:spAutoFit/>
          </a:bodyPr>
          <a:lstStyle/>
          <a:p>
            <a:pPr algn="ctr">
              <a:lnSpc>
                <a:spcPts val="14904"/>
              </a:lnSpc>
            </a:pPr>
            <a:r>
              <a:rPr lang="en-US" sz="12420">
                <a:solidFill>
                  <a:srgbClr val="FFFFFF"/>
                </a:solidFill>
                <a:latin typeface="Codec Pro Bold"/>
              </a:rPr>
              <a:t>TERIMA KASIH</a:t>
            </a:r>
          </a:p>
        </p:txBody>
      </p:sp>
      <p:sp>
        <p:nvSpPr>
          <p:cNvPr id="13" name="Freeform 13"/>
          <p:cNvSpPr/>
          <p:nvPr/>
        </p:nvSpPr>
        <p:spPr>
          <a:xfrm flipH="1">
            <a:off x="15201900" y="-507710"/>
            <a:ext cx="4114800" cy="4114800"/>
          </a:xfrm>
          <a:custGeom>
            <a:avLst/>
            <a:gdLst/>
            <a:ahLst/>
            <a:cxnLst/>
            <a:rect l="l" t="t" r="r" b="b"/>
            <a:pathLst>
              <a:path w="4114800" h="4114800">
                <a:moveTo>
                  <a:pt x="4114800" y="0"/>
                </a:moveTo>
                <a:lnTo>
                  <a:pt x="0" y="0"/>
                </a:lnTo>
                <a:lnTo>
                  <a:pt x="0" y="4114800"/>
                </a:lnTo>
                <a:lnTo>
                  <a:pt x="4114800" y="4114800"/>
                </a:lnTo>
                <a:lnTo>
                  <a:pt x="411480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1359572"/>
            <a:ext cx="2857622" cy="511522"/>
          </a:xfrm>
          <a:custGeom>
            <a:avLst/>
            <a:gdLst/>
            <a:ahLst/>
            <a:cxnLst/>
            <a:rect l="l" t="t" r="r" b="b"/>
            <a:pathLst>
              <a:path w="2857622" h="511522">
                <a:moveTo>
                  <a:pt x="0" y="0"/>
                </a:moveTo>
                <a:lnTo>
                  <a:pt x="2857622" y="0"/>
                </a:lnTo>
                <a:lnTo>
                  <a:pt x="2857622" y="511522"/>
                </a:lnTo>
                <a:lnTo>
                  <a:pt x="0" y="511522"/>
                </a:lnTo>
                <a:lnTo>
                  <a:pt x="0" y="0"/>
                </a:lnTo>
                <a:close/>
              </a:path>
            </a:pathLst>
          </a:custGeom>
          <a:blipFill>
            <a:blip r:embed="rId2">
              <a:extLst>
                <a:ext uri="{96DAC541-7B7A-43D3-8B79-37D633B846F1}">
                  <asvg:svgBlip xmlns:asvg="http://schemas.microsoft.com/office/drawing/2016/SVG/main" r:embed="rId3"/>
                </a:ext>
              </a:extLst>
            </a:blip>
            <a:stretch>
              <a:fillRect r="-156" b="-206214"/>
            </a:stretch>
          </a:blipFill>
        </p:spPr>
      </p:sp>
      <p:sp>
        <p:nvSpPr>
          <p:cNvPr id="3" name="Freeform 3"/>
          <p:cNvSpPr/>
          <p:nvPr/>
        </p:nvSpPr>
        <p:spPr>
          <a:xfrm>
            <a:off x="14230617" y="8793622"/>
            <a:ext cx="2595926" cy="464678"/>
          </a:xfrm>
          <a:custGeom>
            <a:avLst/>
            <a:gdLst/>
            <a:ahLst/>
            <a:cxnLst/>
            <a:rect l="l" t="t" r="r" b="b"/>
            <a:pathLst>
              <a:path w="2595926" h="464678">
                <a:moveTo>
                  <a:pt x="0" y="0"/>
                </a:moveTo>
                <a:lnTo>
                  <a:pt x="2595926" y="0"/>
                </a:lnTo>
                <a:lnTo>
                  <a:pt x="2595926" y="464678"/>
                </a:lnTo>
                <a:lnTo>
                  <a:pt x="0" y="464678"/>
                </a:lnTo>
                <a:lnTo>
                  <a:pt x="0" y="0"/>
                </a:lnTo>
                <a:close/>
              </a:path>
            </a:pathLst>
          </a:custGeom>
          <a:blipFill>
            <a:blip r:embed="rId2">
              <a:extLst>
                <a:ext uri="{96DAC541-7B7A-43D3-8B79-37D633B846F1}">
                  <asvg:svgBlip xmlns:asvg="http://schemas.microsoft.com/office/drawing/2016/SVG/main" r:embed="rId3"/>
                </a:ext>
              </a:extLst>
            </a:blip>
            <a:stretch>
              <a:fillRect r="-156" b="-206214"/>
            </a:stretch>
          </a:blipFill>
        </p:spPr>
      </p:sp>
      <p:sp>
        <p:nvSpPr>
          <p:cNvPr id="4" name="Freeform 4"/>
          <p:cNvSpPr/>
          <p:nvPr/>
        </p:nvSpPr>
        <p:spPr>
          <a:xfrm>
            <a:off x="-254137" y="6803680"/>
            <a:ext cx="4562782" cy="4114800"/>
          </a:xfrm>
          <a:custGeom>
            <a:avLst/>
            <a:gdLst/>
            <a:ahLst/>
            <a:cxnLst/>
            <a:rect l="l" t="t" r="r" b="b"/>
            <a:pathLst>
              <a:path w="4562782" h="4114800">
                <a:moveTo>
                  <a:pt x="0" y="0"/>
                </a:moveTo>
                <a:lnTo>
                  <a:pt x="4562782" y="0"/>
                </a:lnTo>
                <a:lnTo>
                  <a:pt x="456278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5"/>
          <p:cNvSpPr txBox="1"/>
          <p:nvPr/>
        </p:nvSpPr>
        <p:spPr>
          <a:xfrm>
            <a:off x="4057383" y="824329"/>
            <a:ext cx="10173234" cy="1070486"/>
          </a:xfrm>
          <a:prstGeom prst="rect">
            <a:avLst/>
          </a:prstGeom>
        </p:spPr>
        <p:txBody>
          <a:bodyPr lIns="0" tIns="0" rIns="0" bIns="0" rtlCol="0" anchor="t">
            <a:spAutoFit/>
          </a:bodyPr>
          <a:lstStyle/>
          <a:p>
            <a:pPr algn="ctr">
              <a:lnSpc>
                <a:spcPts val="9600"/>
              </a:lnSpc>
            </a:pPr>
            <a:r>
              <a:rPr lang="en-US" sz="4400" b="1" i="0" dirty="0">
                <a:solidFill>
                  <a:schemeClr val="tx2">
                    <a:lumMod val="60000"/>
                    <a:lumOff val="40000"/>
                  </a:schemeClr>
                </a:solidFill>
                <a:effectLst/>
                <a:latin typeface="inherit"/>
              </a:rPr>
              <a:t>Proses Design</a:t>
            </a:r>
            <a:endParaRPr lang="en-US" sz="4400" b="1" dirty="0">
              <a:solidFill>
                <a:schemeClr val="tx2">
                  <a:lumMod val="60000"/>
                  <a:lumOff val="40000"/>
                </a:schemeClr>
              </a:solidFill>
              <a:latin typeface="Codec Pro Bold"/>
            </a:endParaRPr>
          </a:p>
        </p:txBody>
      </p:sp>
      <p:sp>
        <p:nvSpPr>
          <p:cNvPr id="6" name="TextBox 6"/>
          <p:cNvSpPr txBox="1"/>
          <p:nvPr/>
        </p:nvSpPr>
        <p:spPr>
          <a:xfrm>
            <a:off x="1600200" y="2773867"/>
            <a:ext cx="14369032" cy="6325514"/>
          </a:xfrm>
          <a:prstGeom prst="rect">
            <a:avLst/>
          </a:prstGeom>
        </p:spPr>
        <p:txBody>
          <a:bodyPr wrap="square" lIns="0" tIns="0" rIns="0" bIns="0" rtlCol="0" anchor="t">
            <a:spAutoFit/>
          </a:bodyPr>
          <a:lstStyle/>
          <a:p>
            <a:pPr>
              <a:lnSpc>
                <a:spcPts val="4506"/>
              </a:lnSpc>
            </a:pPr>
            <a:r>
              <a:rPr lang="id-ID" sz="3600" b="0" i="0" dirty="0">
                <a:solidFill>
                  <a:schemeClr val="tx2">
                    <a:lumMod val="60000"/>
                    <a:lumOff val="40000"/>
                  </a:schemeClr>
                </a:solidFill>
                <a:effectLst/>
                <a:latin typeface="+mj-lt"/>
              </a:rPr>
              <a:t>Orang-orang telah merancang, merencanakan dan melaksanakan </a:t>
            </a:r>
            <a:r>
              <a:rPr lang="id-ID" sz="3600" b="0" i="0" dirty="0" err="1">
                <a:solidFill>
                  <a:schemeClr val="tx2">
                    <a:lumMod val="60000"/>
                    <a:lumOff val="40000"/>
                  </a:schemeClr>
                </a:solidFill>
                <a:effectLst/>
                <a:latin typeface="+mj-lt"/>
              </a:rPr>
              <a:t>setting</a:t>
            </a:r>
            <a:r>
              <a:rPr lang="id-ID" sz="3600" b="0" i="0" dirty="0">
                <a:solidFill>
                  <a:schemeClr val="tx2">
                    <a:lumMod val="60000"/>
                    <a:lumOff val="40000"/>
                  </a:schemeClr>
                </a:solidFill>
                <a:effectLst/>
                <a:latin typeface="+mj-lt"/>
              </a:rPr>
              <a:t> informasi, bahan-bahan informasi, dan pesan komunikasi di setiap saat. Proses desain meliputi dua aspek yaitu kognitif dan aspek kegiatan praktis. Model untuk proses desain meliputi aspek kognitif serta kegiatan praktis.  Final desain merupakan hasil dari setiap proses desain tertentu, seperti proses, produk, jasa, dan sistem. Pada tingkat teoritis tujuan dari proses desain keseluruhan, termasuk kegiatan proses, mungkin sama terlepas dari bidang desain tertentu. </a:t>
            </a:r>
            <a:r>
              <a:rPr lang="id-ID" sz="3600" b="0" i="0" dirty="0" err="1">
                <a:solidFill>
                  <a:schemeClr val="tx2">
                    <a:lumMod val="60000"/>
                    <a:lumOff val="40000"/>
                  </a:schemeClr>
                </a:solidFill>
                <a:effectLst/>
                <a:latin typeface="+mj-lt"/>
              </a:rPr>
              <a:t>Lexivisual</a:t>
            </a:r>
            <a:r>
              <a:rPr lang="id-ID" sz="3600" b="0" i="0" dirty="0">
                <a:solidFill>
                  <a:schemeClr val="tx2">
                    <a:lumMod val="60000"/>
                    <a:lumOff val="40000"/>
                  </a:schemeClr>
                </a:solidFill>
                <a:effectLst/>
                <a:latin typeface="+mj-lt"/>
              </a:rPr>
              <a:t> (kosa kata visual), audiovisual, dan representasi </a:t>
            </a:r>
            <a:r>
              <a:rPr lang="id-ID" sz="3600" b="0" i="0" dirty="0" err="1">
                <a:solidFill>
                  <a:schemeClr val="tx2">
                    <a:lumMod val="60000"/>
                    <a:lumOff val="40000"/>
                  </a:schemeClr>
                </a:solidFill>
                <a:effectLst/>
                <a:latin typeface="+mj-lt"/>
              </a:rPr>
              <a:t>multivisual</a:t>
            </a:r>
            <a:r>
              <a:rPr lang="id-ID" sz="3600" b="0" i="0" dirty="0">
                <a:solidFill>
                  <a:schemeClr val="tx2">
                    <a:lumMod val="60000"/>
                    <a:lumOff val="40000"/>
                  </a:schemeClr>
                </a:solidFill>
                <a:effectLst/>
                <a:latin typeface="+mj-lt"/>
              </a:rPr>
              <a:t> tunduk pada proses desain yang berbeda. Berbagai jenis representasi sebagian dipandu oleh prinsip-prinsip yang berbeda, termasuk dan alat-alat yang digunakan</a:t>
            </a:r>
            <a:endParaRPr lang="en-US" sz="3600" dirty="0">
              <a:solidFill>
                <a:schemeClr val="tx2">
                  <a:lumMod val="60000"/>
                  <a:lumOff val="40000"/>
                </a:schemeClr>
              </a:solidFill>
              <a:latin typeface="+mj-lt"/>
            </a:endParaRPr>
          </a:p>
        </p:txBody>
      </p:sp>
      <p:grpSp>
        <p:nvGrpSpPr>
          <p:cNvPr id="7" name="Group 7"/>
          <p:cNvGrpSpPr/>
          <p:nvPr/>
        </p:nvGrpSpPr>
        <p:grpSpPr>
          <a:xfrm>
            <a:off x="14687977" y="-1055626"/>
            <a:ext cx="4652284" cy="4652284"/>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25046" r="-25046"/>
              </a:stretch>
            </a:blipFill>
            <a:ln w="285750" cap="sq">
              <a:solidFill>
                <a:srgbClr val="00AEEF"/>
              </a:solidFill>
              <a:prstDash val="solid"/>
              <a:miter/>
            </a:ln>
          </p:spPr>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1359572"/>
            <a:ext cx="2857622" cy="511522"/>
          </a:xfrm>
          <a:custGeom>
            <a:avLst/>
            <a:gdLst/>
            <a:ahLst/>
            <a:cxnLst/>
            <a:rect l="l" t="t" r="r" b="b"/>
            <a:pathLst>
              <a:path w="2857622" h="511522">
                <a:moveTo>
                  <a:pt x="0" y="0"/>
                </a:moveTo>
                <a:lnTo>
                  <a:pt x="2857622" y="0"/>
                </a:lnTo>
                <a:lnTo>
                  <a:pt x="2857622" y="511522"/>
                </a:lnTo>
                <a:lnTo>
                  <a:pt x="0" y="511522"/>
                </a:lnTo>
                <a:lnTo>
                  <a:pt x="0" y="0"/>
                </a:lnTo>
                <a:close/>
              </a:path>
            </a:pathLst>
          </a:custGeom>
          <a:blipFill>
            <a:blip r:embed="rId2">
              <a:extLst>
                <a:ext uri="{96DAC541-7B7A-43D3-8B79-37D633B846F1}">
                  <asvg:svgBlip xmlns:asvg="http://schemas.microsoft.com/office/drawing/2016/SVG/main" r:embed="rId3"/>
                </a:ext>
              </a:extLst>
            </a:blip>
            <a:stretch>
              <a:fillRect r="-156" b="-206214"/>
            </a:stretch>
          </a:blipFill>
        </p:spPr>
      </p:sp>
      <p:sp>
        <p:nvSpPr>
          <p:cNvPr id="3" name="Freeform 3"/>
          <p:cNvSpPr/>
          <p:nvPr/>
        </p:nvSpPr>
        <p:spPr>
          <a:xfrm>
            <a:off x="14230617" y="8793622"/>
            <a:ext cx="2595926" cy="464678"/>
          </a:xfrm>
          <a:custGeom>
            <a:avLst/>
            <a:gdLst/>
            <a:ahLst/>
            <a:cxnLst/>
            <a:rect l="l" t="t" r="r" b="b"/>
            <a:pathLst>
              <a:path w="2595926" h="464678">
                <a:moveTo>
                  <a:pt x="0" y="0"/>
                </a:moveTo>
                <a:lnTo>
                  <a:pt x="2595926" y="0"/>
                </a:lnTo>
                <a:lnTo>
                  <a:pt x="2595926" y="464678"/>
                </a:lnTo>
                <a:lnTo>
                  <a:pt x="0" y="464678"/>
                </a:lnTo>
                <a:lnTo>
                  <a:pt x="0" y="0"/>
                </a:lnTo>
                <a:close/>
              </a:path>
            </a:pathLst>
          </a:custGeom>
          <a:blipFill>
            <a:blip r:embed="rId2">
              <a:extLst>
                <a:ext uri="{96DAC541-7B7A-43D3-8B79-37D633B846F1}">
                  <asvg:svgBlip xmlns:asvg="http://schemas.microsoft.com/office/drawing/2016/SVG/main" r:embed="rId3"/>
                </a:ext>
              </a:extLst>
            </a:blip>
            <a:stretch>
              <a:fillRect r="-156" b="-206214"/>
            </a:stretch>
          </a:blipFill>
        </p:spPr>
      </p:sp>
      <p:sp>
        <p:nvSpPr>
          <p:cNvPr id="4" name="Freeform 4"/>
          <p:cNvSpPr/>
          <p:nvPr/>
        </p:nvSpPr>
        <p:spPr>
          <a:xfrm>
            <a:off x="-254137" y="6803680"/>
            <a:ext cx="4562782" cy="4114800"/>
          </a:xfrm>
          <a:custGeom>
            <a:avLst/>
            <a:gdLst/>
            <a:ahLst/>
            <a:cxnLst/>
            <a:rect l="l" t="t" r="r" b="b"/>
            <a:pathLst>
              <a:path w="4562782" h="4114800">
                <a:moveTo>
                  <a:pt x="0" y="0"/>
                </a:moveTo>
                <a:lnTo>
                  <a:pt x="4562782" y="0"/>
                </a:lnTo>
                <a:lnTo>
                  <a:pt x="456278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5"/>
          <p:cNvSpPr txBox="1"/>
          <p:nvPr/>
        </p:nvSpPr>
        <p:spPr>
          <a:xfrm>
            <a:off x="4057383" y="528144"/>
            <a:ext cx="10173234" cy="1083886"/>
          </a:xfrm>
          <a:prstGeom prst="rect">
            <a:avLst/>
          </a:prstGeom>
        </p:spPr>
        <p:txBody>
          <a:bodyPr lIns="0" tIns="0" rIns="0" bIns="0" rtlCol="0" anchor="t">
            <a:spAutoFit/>
          </a:bodyPr>
          <a:lstStyle/>
          <a:p>
            <a:pPr algn="ctr">
              <a:lnSpc>
                <a:spcPts val="9600"/>
              </a:lnSpc>
            </a:pPr>
            <a:r>
              <a:rPr lang="en-US" sz="4800" b="1" i="0" dirty="0">
                <a:solidFill>
                  <a:schemeClr val="tx2">
                    <a:lumMod val="60000"/>
                    <a:lumOff val="40000"/>
                  </a:schemeClr>
                </a:solidFill>
                <a:effectLst/>
                <a:latin typeface="inherit"/>
              </a:rPr>
              <a:t>Area Desain</a:t>
            </a:r>
            <a:endParaRPr lang="en-US" sz="4800" dirty="0">
              <a:solidFill>
                <a:schemeClr val="tx2">
                  <a:lumMod val="60000"/>
                  <a:lumOff val="40000"/>
                </a:schemeClr>
              </a:solidFill>
              <a:latin typeface="Codec Pro Bold"/>
            </a:endParaRPr>
          </a:p>
        </p:txBody>
      </p:sp>
      <p:sp>
        <p:nvSpPr>
          <p:cNvPr id="6" name="Freeform 6"/>
          <p:cNvSpPr/>
          <p:nvPr/>
        </p:nvSpPr>
        <p:spPr>
          <a:xfrm flipH="1" flipV="1">
            <a:off x="14027861" y="-442067"/>
            <a:ext cx="4562782" cy="4114800"/>
          </a:xfrm>
          <a:custGeom>
            <a:avLst/>
            <a:gdLst/>
            <a:ahLst/>
            <a:cxnLst/>
            <a:rect l="l" t="t" r="r" b="b"/>
            <a:pathLst>
              <a:path w="4562782" h="4114800">
                <a:moveTo>
                  <a:pt x="4562782" y="4114800"/>
                </a:moveTo>
                <a:lnTo>
                  <a:pt x="0" y="4114800"/>
                </a:lnTo>
                <a:lnTo>
                  <a:pt x="0" y="0"/>
                </a:lnTo>
                <a:lnTo>
                  <a:pt x="4562782" y="0"/>
                </a:lnTo>
                <a:lnTo>
                  <a:pt x="4562782" y="411480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7">
            <a:extLst>
              <a:ext uri="{FF2B5EF4-FFF2-40B4-BE49-F238E27FC236}">
                <a16:creationId xmlns:a16="http://schemas.microsoft.com/office/drawing/2014/main" id="{536D8BA6-EB6C-41CD-A7FE-252EF5928C06}"/>
              </a:ext>
            </a:extLst>
          </p:cNvPr>
          <p:cNvSpPr txBox="1"/>
          <p:nvPr/>
        </p:nvSpPr>
        <p:spPr>
          <a:xfrm>
            <a:off x="2286000" y="2786897"/>
            <a:ext cx="13242580" cy="4708981"/>
          </a:xfrm>
          <a:prstGeom prst="rect">
            <a:avLst/>
          </a:prstGeom>
          <a:noFill/>
        </p:spPr>
        <p:txBody>
          <a:bodyPr wrap="square" rtlCol="0">
            <a:spAutoFit/>
          </a:bodyPr>
          <a:lstStyle/>
          <a:p>
            <a:r>
              <a:rPr lang="id-ID" sz="3000" b="0" i="0" dirty="0">
                <a:solidFill>
                  <a:schemeClr val="tx2">
                    <a:lumMod val="60000"/>
                    <a:lumOff val="40000"/>
                  </a:schemeClr>
                </a:solidFill>
                <a:effectLst/>
                <a:latin typeface="+mj-lt"/>
              </a:rPr>
              <a:t>Daerah konsep desain meliputi banyak bagian dari aktivitas manusia. Contohnya adalah desain pakaian, desain arsitektur, desain keramik, desain komunikasi, desain kostum, desain kriya, desain dokumen, desain editorial, desain </a:t>
            </a:r>
            <a:r>
              <a:rPr lang="id-ID" sz="3000" b="0" i="0" dirty="0" err="1">
                <a:solidFill>
                  <a:schemeClr val="tx2">
                    <a:lumMod val="60000"/>
                    <a:lumOff val="40000"/>
                  </a:schemeClr>
                </a:solidFill>
                <a:effectLst/>
                <a:latin typeface="+mj-lt"/>
              </a:rPr>
              <a:t>engineering</a:t>
            </a:r>
            <a:r>
              <a:rPr lang="id-ID" sz="3000" b="0" i="0" dirty="0">
                <a:solidFill>
                  <a:schemeClr val="tx2">
                    <a:lumMod val="60000"/>
                    <a:lumOff val="40000"/>
                  </a:schemeClr>
                </a:solidFill>
                <a:effectLst/>
                <a:latin typeface="+mj-lt"/>
              </a:rPr>
              <a:t>, desain lingkungan, desain pameran, desain </a:t>
            </a:r>
            <a:r>
              <a:rPr lang="id-ID" sz="3000" b="0" i="0" dirty="0" err="1">
                <a:solidFill>
                  <a:schemeClr val="tx2">
                    <a:lumMod val="60000"/>
                    <a:lumOff val="40000"/>
                  </a:schemeClr>
                </a:solidFill>
                <a:effectLst/>
                <a:latin typeface="+mj-lt"/>
              </a:rPr>
              <a:t>fashion</a:t>
            </a:r>
            <a:r>
              <a:rPr lang="id-ID" sz="3000" b="0" i="0" dirty="0">
                <a:solidFill>
                  <a:schemeClr val="tx2">
                    <a:lumMod val="60000"/>
                    <a:lumOff val="40000"/>
                  </a:schemeClr>
                </a:solidFill>
                <a:effectLst/>
                <a:latin typeface="+mj-lt"/>
              </a:rPr>
              <a:t>, desain </a:t>
            </a:r>
            <a:r>
              <a:rPr lang="id-ID" sz="3000" b="0" i="0" dirty="0" err="1">
                <a:solidFill>
                  <a:schemeClr val="tx2">
                    <a:lumMod val="60000"/>
                    <a:lumOff val="40000"/>
                  </a:schemeClr>
                </a:solidFill>
                <a:effectLst/>
                <a:latin typeface="+mj-lt"/>
              </a:rPr>
              <a:t>furniture</a:t>
            </a:r>
            <a:r>
              <a:rPr lang="id-ID" sz="3000" b="0" i="0" dirty="0">
                <a:solidFill>
                  <a:schemeClr val="tx2">
                    <a:lumMod val="60000"/>
                    <a:lumOff val="40000"/>
                  </a:schemeClr>
                </a:solidFill>
                <a:effectLst/>
                <a:latin typeface="+mj-lt"/>
              </a:rPr>
              <a:t>, desain kaca, desain grafis, desain gambar, desain industri, desain informasi, desain instruksi, desain pesan pembelajaran, desain interaksi, desain </a:t>
            </a:r>
            <a:r>
              <a:rPr lang="id-ID" sz="3000" b="0" i="0" dirty="0" err="1">
                <a:solidFill>
                  <a:schemeClr val="tx2">
                    <a:lumMod val="60000"/>
                    <a:lumOff val="40000"/>
                  </a:schemeClr>
                </a:solidFill>
                <a:effectLst/>
                <a:latin typeface="+mj-lt"/>
              </a:rPr>
              <a:t>interface</a:t>
            </a:r>
            <a:r>
              <a:rPr lang="id-ID" sz="3000" b="0" i="0" dirty="0">
                <a:solidFill>
                  <a:schemeClr val="tx2">
                    <a:lumMod val="60000"/>
                    <a:lumOff val="40000"/>
                  </a:schemeClr>
                </a:solidFill>
                <a:effectLst/>
                <a:latin typeface="+mj-lt"/>
              </a:rPr>
              <a:t>, desain interior,  desain </a:t>
            </a:r>
            <a:r>
              <a:rPr lang="id-ID" sz="3000" b="0" i="0" dirty="0" err="1">
                <a:solidFill>
                  <a:schemeClr val="tx2">
                    <a:lumMod val="60000"/>
                    <a:lumOff val="40000"/>
                  </a:schemeClr>
                </a:solidFill>
                <a:effectLst/>
                <a:latin typeface="+mj-lt"/>
              </a:rPr>
              <a:t>lansekap</a:t>
            </a:r>
            <a:r>
              <a:rPr lang="id-ID" sz="3000" b="0" i="0" dirty="0">
                <a:solidFill>
                  <a:schemeClr val="tx2">
                    <a:lumMod val="60000"/>
                    <a:lumOff val="40000"/>
                  </a:schemeClr>
                </a:solidFill>
                <a:effectLst/>
                <a:latin typeface="+mj-lt"/>
              </a:rPr>
              <a:t>, desain manufaktur, desain mekanik, desain pesan, desain molekul, desain hiasan, paket desain, pola desain, desain persuasi, desain poster, desain presentasi, desain produk, desain jasa, desain teks, desain tekstil, desain jenis dan desain perkotaan. Banyak daerah desain dipandang sebagai disiplin akademis desain.</a:t>
            </a:r>
            <a:endParaRPr lang="en-US" sz="3000" dirty="0">
              <a:solidFill>
                <a:schemeClr val="tx2">
                  <a:lumMod val="60000"/>
                  <a:lumOff val="40000"/>
                </a:schemeClr>
              </a:solidFill>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1359572"/>
            <a:ext cx="2857622" cy="511522"/>
          </a:xfrm>
          <a:custGeom>
            <a:avLst/>
            <a:gdLst/>
            <a:ahLst/>
            <a:cxnLst/>
            <a:rect l="l" t="t" r="r" b="b"/>
            <a:pathLst>
              <a:path w="2857622" h="511522">
                <a:moveTo>
                  <a:pt x="0" y="0"/>
                </a:moveTo>
                <a:lnTo>
                  <a:pt x="2857622" y="0"/>
                </a:lnTo>
                <a:lnTo>
                  <a:pt x="2857622" y="511522"/>
                </a:lnTo>
                <a:lnTo>
                  <a:pt x="0" y="511522"/>
                </a:lnTo>
                <a:lnTo>
                  <a:pt x="0" y="0"/>
                </a:lnTo>
                <a:close/>
              </a:path>
            </a:pathLst>
          </a:custGeom>
          <a:blipFill>
            <a:blip r:embed="rId2">
              <a:extLst>
                <a:ext uri="{96DAC541-7B7A-43D3-8B79-37D633B846F1}">
                  <asvg:svgBlip xmlns:asvg="http://schemas.microsoft.com/office/drawing/2016/SVG/main" r:embed="rId3"/>
                </a:ext>
              </a:extLst>
            </a:blip>
            <a:stretch>
              <a:fillRect r="-156" b="-206214"/>
            </a:stretch>
          </a:blipFill>
        </p:spPr>
      </p:sp>
      <p:sp>
        <p:nvSpPr>
          <p:cNvPr id="3" name="Freeform 3"/>
          <p:cNvSpPr/>
          <p:nvPr/>
        </p:nvSpPr>
        <p:spPr>
          <a:xfrm>
            <a:off x="14230617" y="8793622"/>
            <a:ext cx="2595926" cy="464678"/>
          </a:xfrm>
          <a:custGeom>
            <a:avLst/>
            <a:gdLst/>
            <a:ahLst/>
            <a:cxnLst/>
            <a:rect l="l" t="t" r="r" b="b"/>
            <a:pathLst>
              <a:path w="2595926" h="464678">
                <a:moveTo>
                  <a:pt x="0" y="0"/>
                </a:moveTo>
                <a:lnTo>
                  <a:pt x="2595926" y="0"/>
                </a:lnTo>
                <a:lnTo>
                  <a:pt x="2595926" y="464678"/>
                </a:lnTo>
                <a:lnTo>
                  <a:pt x="0" y="464678"/>
                </a:lnTo>
                <a:lnTo>
                  <a:pt x="0" y="0"/>
                </a:lnTo>
                <a:close/>
              </a:path>
            </a:pathLst>
          </a:custGeom>
          <a:blipFill>
            <a:blip r:embed="rId2">
              <a:extLst>
                <a:ext uri="{96DAC541-7B7A-43D3-8B79-37D633B846F1}">
                  <asvg:svgBlip xmlns:asvg="http://schemas.microsoft.com/office/drawing/2016/SVG/main" r:embed="rId3"/>
                </a:ext>
              </a:extLst>
            </a:blip>
            <a:stretch>
              <a:fillRect r="-156" b="-206214"/>
            </a:stretch>
          </a:blipFill>
        </p:spPr>
      </p:sp>
      <p:sp>
        <p:nvSpPr>
          <p:cNvPr id="4" name="Freeform 4"/>
          <p:cNvSpPr/>
          <p:nvPr/>
        </p:nvSpPr>
        <p:spPr>
          <a:xfrm>
            <a:off x="-254137" y="6803680"/>
            <a:ext cx="4562782" cy="4114800"/>
          </a:xfrm>
          <a:custGeom>
            <a:avLst/>
            <a:gdLst/>
            <a:ahLst/>
            <a:cxnLst/>
            <a:rect l="l" t="t" r="r" b="b"/>
            <a:pathLst>
              <a:path w="4562782" h="4114800">
                <a:moveTo>
                  <a:pt x="0" y="0"/>
                </a:moveTo>
                <a:lnTo>
                  <a:pt x="4562782" y="0"/>
                </a:lnTo>
                <a:lnTo>
                  <a:pt x="456278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5"/>
          <p:cNvSpPr txBox="1"/>
          <p:nvPr/>
        </p:nvSpPr>
        <p:spPr>
          <a:xfrm>
            <a:off x="4483222" y="904875"/>
            <a:ext cx="10173234" cy="738664"/>
          </a:xfrm>
          <a:prstGeom prst="rect">
            <a:avLst/>
          </a:prstGeom>
        </p:spPr>
        <p:txBody>
          <a:bodyPr lIns="0" tIns="0" rIns="0" bIns="0" rtlCol="0" anchor="t">
            <a:spAutoFit/>
          </a:bodyPr>
          <a:lstStyle/>
          <a:p>
            <a:pPr algn="ctr"/>
            <a:r>
              <a:rPr lang="en-US" sz="4800" b="1" i="0" dirty="0">
                <a:solidFill>
                  <a:schemeClr val="tx2">
                    <a:lumMod val="60000"/>
                    <a:lumOff val="40000"/>
                  </a:schemeClr>
                </a:solidFill>
                <a:effectLst/>
                <a:latin typeface="inherit"/>
              </a:rPr>
              <a:t>Design levels</a:t>
            </a:r>
            <a:endParaRPr lang="en-US" sz="4800" dirty="0">
              <a:solidFill>
                <a:schemeClr val="tx2">
                  <a:lumMod val="60000"/>
                  <a:lumOff val="40000"/>
                </a:schemeClr>
              </a:solidFill>
              <a:latin typeface="Codec Pro Bold"/>
            </a:endParaRPr>
          </a:p>
        </p:txBody>
      </p:sp>
      <p:sp>
        <p:nvSpPr>
          <p:cNvPr id="6" name="TextBox 6"/>
          <p:cNvSpPr txBox="1"/>
          <p:nvPr/>
        </p:nvSpPr>
        <p:spPr>
          <a:xfrm>
            <a:off x="1848587" y="2765147"/>
            <a:ext cx="14590825" cy="3864904"/>
          </a:xfrm>
          <a:prstGeom prst="rect">
            <a:avLst/>
          </a:prstGeom>
        </p:spPr>
        <p:txBody>
          <a:bodyPr lIns="0" tIns="0" rIns="0" bIns="0" rtlCol="0" anchor="t">
            <a:spAutoFit/>
          </a:bodyPr>
          <a:lstStyle/>
          <a:p>
            <a:pPr algn="just">
              <a:lnSpc>
                <a:spcPts val="5101"/>
              </a:lnSpc>
            </a:pPr>
            <a:r>
              <a:rPr lang="id-ID" sz="3200" b="0" i="0" dirty="0">
                <a:solidFill>
                  <a:schemeClr val="tx2">
                    <a:lumMod val="60000"/>
                    <a:lumOff val="40000"/>
                  </a:schemeClr>
                </a:solidFill>
                <a:effectLst/>
                <a:latin typeface="Merriweather" panose="00000500000000000000" pitchFamily="2" charset="0"/>
              </a:rPr>
              <a:t>Konsep level mengenai desain meliputi bidang-bidang seperti proyek desain, proses desain, alat desain, produk desain, dan sistem desain. Perspektif desain meliputi pandangan seperti: level teori, level manual, level manufaktur (fabrikasi) atau perbanyakan, dan level pengguna desain. Wacana desain mencakup semua literatur desain dan laporan penelitian yang berkaitan dengan hal-hal desain.</a:t>
            </a:r>
            <a:endParaRPr lang="en-US" sz="3200" dirty="0">
              <a:solidFill>
                <a:schemeClr val="tx2">
                  <a:lumMod val="60000"/>
                  <a:lumOff val="40000"/>
                </a:schemeClr>
              </a:solidFill>
              <a:latin typeface="Open Sauce"/>
            </a:endParaRPr>
          </a:p>
        </p:txBody>
      </p:sp>
      <p:sp>
        <p:nvSpPr>
          <p:cNvPr id="7" name="Freeform 7"/>
          <p:cNvSpPr/>
          <p:nvPr/>
        </p:nvSpPr>
        <p:spPr>
          <a:xfrm flipH="1" flipV="1">
            <a:off x="14027861" y="-442067"/>
            <a:ext cx="4562782" cy="4114800"/>
          </a:xfrm>
          <a:custGeom>
            <a:avLst/>
            <a:gdLst/>
            <a:ahLst/>
            <a:cxnLst/>
            <a:rect l="l" t="t" r="r" b="b"/>
            <a:pathLst>
              <a:path w="4562782" h="4114800">
                <a:moveTo>
                  <a:pt x="4562782" y="4114800"/>
                </a:moveTo>
                <a:lnTo>
                  <a:pt x="0" y="4114800"/>
                </a:lnTo>
                <a:lnTo>
                  <a:pt x="0" y="0"/>
                </a:lnTo>
                <a:lnTo>
                  <a:pt x="4562782" y="0"/>
                </a:lnTo>
                <a:lnTo>
                  <a:pt x="4562782" y="411480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33014" y="6745405"/>
            <a:ext cx="4562782" cy="4114800"/>
          </a:xfrm>
          <a:custGeom>
            <a:avLst/>
            <a:gdLst/>
            <a:ahLst/>
            <a:cxnLst/>
            <a:rect l="l" t="t" r="r" b="b"/>
            <a:pathLst>
              <a:path w="4562782" h="4114800">
                <a:moveTo>
                  <a:pt x="0" y="0"/>
                </a:moveTo>
                <a:lnTo>
                  <a:pt x="4562782" y="0"/>
                </a:lnTo>
                <a:lnTo>
                  <a:pt x="456278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14977909" y="6308808"/>
            <a:ext cx="4562782" cy="4114800"/>
          </a:xfrm>
          <a:custGeom>
            <a:avLst/>
            <a:gdLst/>
            <a:ahLst/>
            <a:cxnLst/>
            <a:rect l="l" t="t" r="r" b="b"/>
            <a:pathLst>
              <a:path w="4562782" h="4114800">
                <a:moveTo>
                  <a:pt x="4562782" y="0"/>
                </a:moveTo>
                <a:lnTo>
                  <a:pt x="0" y="0"/>
                </a:lnTo>
                <a:lnTo>
                  <a:pt x="0" y="4114800"/>
                </a:lnTo>
                <a:lnTo>
                  <a:pt x="4562782" y="4114800"/>
                </a:lnTo>
                <a:lnTo>
                  <a:pt x="4562782"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16225684" y="0"/>
            <a:ext cx="2057400" cy="2222090"/>
          </a:xfrm>
          <a:custGeom>
            <a:avLst/>
            <a:gdLst/>
            <a:ahLst/>
            <a:cxnLst/>
            <a:rect l="l" t="t" r="r" b="b"/>
            <a:pathLst>
              <a:path w="4723765" h="4723765">
                <a:moveTo>
                  <a:pt x="0" y="0"/>
                </a:moveTo>
                <a:lnTo>
                  <a:pt x="4723765" y="0"/>
                </a:lnTo>
                <a:lnTo>
                  <a:pt x="4723765" y="4723766"/>
                </a:lnTo>
                <a:lnTo>
                  <a:pt x="0" y="4723766"/>
                </a:lnTo>
                <a:lnTo>
                  <a:pt x="0" y="0"/>
                </a:lnTo>
                <a:close/>
              </a:path>
            </a:pathLst>
          </a:custGeom>
          <a:blipFill>
            <a:blip r:embed="rId4"/>
            <a:stretch>
              <a:fillRect/>
            </a:stretch>
          </a:blipFill>
        </p:spPr>
      </p:sp>
      <p:sp>
        <p:nvSpPr>
          <p:cNvPr id="8" name="TextBox 8"/>
          <p:cNvSpPr txBox="1"/>
          <p:nvPr/>
        </p:nvSpPr>
        <p:spPr>
          <a:xfrm>
            <a:off x="807473" y="1391513"/>
            <a:ext cx="14554200" cy="1384995"/>
          </a:xfrm>
          <a:prstGeom prst="rect">
            <a:avLst/>
          </a:prstGeom>
        </p:spPr>
        <p:txBody>
          <a:bodyPr wrap="square" lIns="0" tIns="0" rIns="0" bIns="0" rtlCol="0" anchor="t">
            <a:spAutoFit/>
          </a:bodyPr>
          <a:lstStyle/>
          <a:p>
            <a:pPr algn="just">
              <a:spcBef>
                <a:spcPct val="0"/>
              </a:spcBef>
            </a:pPr>
            <a:r>
              <a:rPr lang="id-ID" sz="3000" b="0" i="0" dirty="0">
                <a:solidFill>
                  <a:schemeClr val="tx2">
                    <a:lumMod val="60000"/>
                    <a:lumOff val="40000"/>
                  </a:schemeClr>
                </a:solidFill>
                <a:effectLst/>
                <a:latin typeface="+mj-lt"/>
              </a:rPr>
              <a:t>Desain akhir, atau hanya desain, merupakan hasil dari setiap proses desain tertentu, seperti produk, jasa, proses, dan sistem. Pada tingkat teoritis maksud dari proses desain secara keseluruhan mungkin sama lepasnya dari bidang desain tertentu</a:t>
            </a:r>
            <a:endParaRPr lang="en-US" sz="3000" dirty="0">
              <a:solidFill>
                <a:schemeClr val="tx2">
                  <a:lumMod val="60000"/>
                  <a:lumOff val="40000"/>
                </a:schemeClr>
              </a:solidFill>
              <a:latin typeface="+mj-lt"/>
            </a:endParaRPr>
          </a:p>
        </p:txBody>
      </p:sp>
      <p:sp>
        <p:nvSpPr>
          <p:cNvPr id="9" name="TextBox 8">
            <a:extLst>
              <a:ext uri="{FF2B5EF4-FFF2-40B4-BE49-F238E27FC236}">
                <a16:creationId xmlns:a16="http://schemas.microsoft.com/office/drawing/2014/main" id="{A71FB8C3-C658-469C-8B51-1064D37A1CFD}"/>
              </a:ext>
            </a:extLst>
          </p:cNvPr>
          <p:cNvSpPr txBox="1"/>
          <p:nvPr/>
        </p:nvSpPr>
        <p:spPr>
          <a:xfrm>
            <a:off x="722671" y="403159"/>
            <a:ext cx="9220200" cy="707886"/>
          </a:xfrm>
          <a:prstGeom prst="rect">
            <a:avLst/>
          </a:prstGeom>
          <a:noFill/>
        </p:spPr>
        <p:txBody>
          <a:bodyPr wrap="square" rtlCol="0">
            <a:spAutoFit/>
          </a:bodyPr>
          <a:lstStyle/>
          <a:p>
            <a:r>
              <a:rPr lang="en-US" sz="4000" b="1" dirty="0">
                <a:solidFill>
                  <a:srgbClr val="00B0F0"/>
                </a:solidFill>
              </a:rPr>
              <a:t>Final Design</a:t>
            </a:r>
          </a:p>
        </p:txBody>
      </p:sp>
      <p:sp>
        <p:nvSpPr>
          <p:cNvPr id="11" name="TextBox 10">
            <a:extLst>
              <a:ext uri="{FF2B5EF4-FFF2-40B4-BE49-F238E27FC236}">
                <a16:creationId xmlns:a16="http://schemas.microsoft.com/office/drawing/2014/main" id="{E75AD9FE-EA1F-4ECA-8629-1135F0CF003A}"/>
              </a:ext>
            </a:extLst>
          </p:cNvPr>
          <p:cNvSpPr txBox="1"/>
          <p:nvPr/>
        </p:nvSpPr>
        <p:spPr>
          <a:xfrm>
            <a:off x="722671" y="3287412"/>
            <a:ext cx="9220200" cy="707886"/>
          </a:xfrm>
          <a:prstGeom prst="rect">
            <a:avLst/>
          </a:prstGeom>
          <a:noFill/>
        </p:spPr>
        <p:txBody>
          <a:bodyPr wrap="square" rtlCol="0">
            <a:spAutoFit/>
          </a:bodyPr>
          <a:lstStyle/>
          <a:p>
            <a:r>
              <a:rPr lang="en-US" sz="4000" b="1" dirty="0" err="1">
                <a:solidFill>
                  <a:srgbClr val="00B0F0"/>
                </a:solidFill>
              </a:rPr>
              <a:t>Prinsip</a:t>
            </a:r>
            <a:r>
              <a:rPr lang="en-US" sz="4000" b="1" dirty="0">
                <a:solidFill>
                  <a:srgbClr val="00B0F0"/>
                </a:solidFill>
              </a:rPr>
              <a:t> Design dan </a:t>
            </a:r>
            <a:r>
              <a:rPr lang="en-US" sz="4000" b="1" dirty="0" err="1">
                <a:solidFill>
                  <a:srgbClr val="00B0F0"/>
                </a:solidFill>
              </a:rPr>
              <a:t>Aplikasinya</a:t>
            </a:r>
            <a:endParaRPr lang="en-US" sz="4000" b="1" dirty="0">
              <a:solidFill>
                <a:srgbClr val="00B0F0"/>
              </a:solidFill>
            </a:endParaRPr>
          </a:p>
        </p:txBody>
      </p:sp>
      <p:sp>
        <p:nvSpPr>
          <p:cNvPr id="12" name="TextBox 11">
            <a:extLst>
              <a:ext uri="{FF2B5EF4-FFF2-40B4-BE49-F238E27FC236}">
                <a16:creationId xmlns:a16="http://schemas.microsoft.com/office/drawing/2014/main" id="{6DF3F7EC-4635-46DF-B3E2-A9955324077C}"/>
              </a:ext>
            </a:extLst>
          </p:cNvPr>
          <p:cNvSpPr txBox="1"/>
          <p:nvPr/>
        </p:nvSpPr>
        <p:spPr>
          <a:xfrm>
            <a:off x="1219200" y="4168044"/>
            <a:ext cx="16230600" cy="4247317"/>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d-ID" altLang="id-ID" sz="3000" b="0" i="0" u="none" strike="noStrike" cap="none" normalizeH="0" baseline="0" dirty="0">
                <a:ln>
                  <a:noFill/>
                </a:ln>
                <a:solidFill>
                  <a:schemeClr val="tx2">
                    <a:lumMod val="60000"/>
                    <a:lumOff val="40000"/>
                  </a:schemeClr>
                </a:solidFill>
                <a:effectLst/>
                <a:latin typeface="+mj-lt"/>
              </a:rPr>
              <a:t>Seperti yang dikemukakan </a:t>
            </a:r>
            <a:r>
              <a:rPr kumimoji="0" lang="id-ID" altLang="id-ID" sz="3000" b="0" i="0" u="none" strike="noStrike" cap="none" normalizeH="0" baseline="0" dirty="0" err="1">
                <a:ln>
                  <a:noFill/>
                </a:ln>
                <a:solidFill>
                  <a:schemeClr val="tx2">
                    <a:lumMod val="60000"/>
                    <a:lumOff val="40000"/>
                  </a:schemeClr>
                </a:solidFill>
                <a:effectLst/>
                <a:latin typeface="+mj-lt"/>
              </a:rPr>
              <a:t>Pettersson</a:t>
            </a:r>
            <a:r>
              <a:rPr kumimoji="0" lang="id-ID" altLang="id-ID" sz="3000" b="0" i="0" u="none" strike="noStrike" cap="none" normalizeH="0" baseline="0" dirty="0">
                <a:ln>
                  <a:noFill/>
                </a:ln>
                <a:solidFill>
                  <a:schemeClr val="tx2">
                    <a:lumMod val="60000"/>
                    <a:lumOff val="40000"/>
                  </a:schemeClr>
                </a:solidFill>
                <a:effectLst/>
                <a:latin typeface="+mj-lt"/>
              </a:rPr>
              <a:t>, </a:t>
            </a:r>
            <a:r>
              <a:rPr kumimoji="0" lang="id-ID" altLang="id-ID" sz="3000" b="0" i="0" u="none" strike="noStrike" cap="none" normalizeH="0" baseline="0" dirty="0" err="1">
                <a:ln>
                  <a:noFill/>
                </a:ln>
                <a:solidFill>
                  <a:schemeClr val="tx2">
                    <a:lumMod val="60000"/>
                    <a:lumOff val="40000"/>
                  </a:schemeClr>
                </a:solidFill>
                <a:effectLst/>
                <a:latin typeface="+mj-lt"/>
              </a:rPr>
              <a:t>Rune</a:t>
            </a:r>
            <a:r>
              <a:rPr kumimoji="0" lang="id-ID" altLang="id-ID" sz="3000" b="0" i="0" u="none" strike="noStrike" cap="none" normalizeH="0" baseline="0" dirty="0">
                <a:ln>
                  <a:noFill/>
                </a:ln>
                <a:solidFill>
                  <a:schemeClr val="tx2">
                    <a:lumMod val="60000"/>
                    <a:lumOff val="40000"/>
                  </a:schemeClr>
                </a:solidFill>
                <a:effectLst/>
                <a:latin typeface="+mj-lt"/>
              </a:rPr>
              <a:t> (2013), mendesain itu dapat dilihat dalam berbagai cara dan berbagai konsep seperti 1) proses desain (</a:t>
            </a:r>
            <a:r>
              <a:rPr kumimoji="0" lang="id-ID" altLang="id-ID" sz="3000" b="0" i="0" u="none" strike="noStrike" cap="none" normalizeH="0" baseline="0" dirty="0" err="1">
                <a:ln>
                  <a:noFill/>
                </a:ln>
                <a:solidFill>
                  <a:schemeClr val="tx2">
                    <a:lumMod val="60000"/>
                    <a:lumOff val="40000"/>
                  </a:schemeClr>
                </a:solidFill>
                <a:effectLst/>
                <a:latin typeface="+mj-lt"/>
              </a:rPr>
              <a:t>design</a:t>
            </a:r>
            <a:r>
              <a:rPr kumimoji="0" lang="id-ID" altLang="id-ID" sz="3000" b="0" i="0" u="none" strike="noStrike" cap="none" normalizeH="0" baseline="0" dirty="0">
                <a:ln>
                  <a:noFill/>
                </a:ln>
                <a:solidFill>
                  <a:schemeClr val="tx2">
                    <a:lumMod val="60000"/>
                    <a:lumOff val="40000"/>
                  </a:schemeClr>
                </a:solidFill>
                <a:effectLst/>
                <a:latin typeface="+mj-lt"/>
              </a:rPr>
              <a:t> </a:t>
            </a:r>
            <a:r>
              <a:rPr kumimoji="0" lang="id-ID" altLang="id-ID" sz="3000" b="0" i="0" u="none" strike="noStrike" cap="none" normalizeH="0" baseline="0" dirty="0" err="1">
                <a:ln>
                  <a:noFill/>
                </a:ln>
                <a:solidFill>
                  <a:schemeClr val="tx2">
                    <a:lumMod val="60000"/>
                    <a:lumOff val="40000"/>
                  </a:schemeClr>
                </a:solidFill>
                <a:effectLst/>
                <a:latin typeface="+mj-lt"/>
              </a:rPr>
              <a:t>processes</a:t>
            </a:r>
            <a:r>
              <a:rPr kumimoji="0" lang="id-ID" altLang="id-ID" sz="3000" b="0" i="0" u="none" strike="noStrike" cap="none" normalizeH="0" baseline="0" dirty="0">
                <a:ln>
                  <a:noFill/>
                </a:ln>
                <a:solidFill>
                  <a:schemeClr val="tx2">
                    <a:lumMod val="60000"/>
                    <a:lumOff val="40000"/>
                  </a:schemeClr>
                </a:solidFill>
                <a:effectLst/>
                <a:latin typeface="+mj-lt"/>
              </a:rPr>
              <a:t>), 2) area desain, 3) level desain, dan 4) final desain.</a:t>
            </a:r>
            <a:r>
              <a:rPr lang="en-US" altLang="id-ID" sz="3000" dirty="0">
                <a:solidFill>
                  <a:schemeClr val="tx2">
                    <a:lumMod val="60000"/>
                    <a:lumOff val="40000"/>
                  </a:schemeClr>
                </a:solidFill>
                <a:latin typeface="+mj-lt"/>
              </a:rPr>
              <a:t> </a:t>
            </a:r>
            <a:r>
              <a:rPr kumimoji="0" lang="id-ID" altLang="id-ID" sz="3000" b="0" i="0" u="none" strike="noStrike" cap="none" normalizeH="0" baseline="0" dirty="0">
                <a:ln>
                  <a:noFill/>
                </a:ln>
                <a:solidFill>
                  <a:schemeClr val="tx2">
                    <a:lumMod val="60000"/>
                    <a:lumOff val="40000"/>
                  </a:schemeClr>
                </a:solidFill>
                <a:effectLst/>
                <a:latin typeface="+mj-lt"/>
              </a:rPr>
              <a:t>Namun dia melihat yang terpenting dalam cara mendesain adalah melihat prinsip-prinsip dasar  yang ada pada disiplin desain tertentu. Khususnya dalam desain informasi (desain komunikasi visual) , dia melihat ada empat prinsip dasar yaitu 1) prinsip fungsi desain, 2) prinsip administrasi (manajemen desain), 3) prinsip estetika desain, 4) prinsip kognitif desain. Dari prinsip desain ini terlihat bahwa baik </a:t>
            </a:r>
            <a:r>
              <a:rPr kumimoji="0" lang="id-ID" altLang="id-ID" sz="3000" b="1" i="0" u="none" strike="noStrike" cap="none" normalizeH="0" baseline="0" dirty="0">
                <a:ln>
                  <a:noFill/>
                </a:ln>
                <a:solidFill>
                  <a:schemeClr val="tx2">
                    <a:lumMod val="60000"/>
                    <a:lumOff val="40000"/>
                  </a:schemeClr>
                </a:solidFill>
                <a:effectLst/>
                <a:latin typeface="+mj-lt"/>
              </a:rPr>
              <a:t>data yang diperlukan</a:t>
            </a:r>
            <a:r>
              <a:rPr kumimoji="0" lang="id-ID" altLang="id-ID" sz="3000" b="0" i="0" u="none" strike="noStrike" cap="none" normalizeH="0" baseline="0" dirty="0">
                <a:ln>
                  <a:noFill/>
                </a:ln>
                <a:solidFill>
                  <a:schemeClr val="tx2">
                    <a:lumMod val="60000"/>
                    <a:lumOff val="40000"/>
                  </a:schemeClr>
                </a:solidFill>
                <a:effectLst/>
                <a:latin typeface="+mj-lt"/>
              </a:rPr>
              <a:t> (kebutuhan data dari penelitian lapangan), melihat permasalahan </a:t>
            </a:r>
            <a:r>
              <a:rPr kumimoji="0" lang="id-ID" altLang="id-ID" sz="3000" b="1" i="0" u="none" strike="noStrike" cap="none" normalizeH="0" baseline="0" dirty="0">
                <a:ln>
                  <a:noFill/>
                </a:ln>
                <a:solidFill>
                  <a:schemeClr val="tx2">
                    <a:lumMod val="60000"/>
                    <a:lumOff val="40000"/>
                  </a:schemeClr>
                </a:solidFill>
                <a:effectLst/>
                <a:latin typeface="+mj-lt"/>
              </a:rPr>
              <a:t>(problem </a:t>
            </a:r>
            <a:r>
              <a:rPr kumimoji="0" lang="id-ID" altLang="id-ID" sz="3000" b="1" i="0" u="none" strike="noStrike" cap="none" normalizeH="0" baseline="0" dirty="0" err="1">
                <a:ln>
                  <a:noFill/>
                </a:ln>
                <a:solidFill>
                  <a:schemeClr val="tx2">
                    <a:lumMod val="60000"/>
                    <a:lumOff val="40000"/>
                  </a:schemeClr>
                </a:solidFill>
                <a:effectLst/>
                <a:latin typeface="+mj-lt"/>
              </a:rPr>
              <a:t>solving</a:t>
            </a:r>
            <a:r>
              <a:rPr kumimoji="0" lang="id-ID" altLang="id-ID" sz="3000" b="0" i="0" u="none" strike="noStrike" cap="none" normalizeH="0" baseline="0" dirty="0">
                <a:ln>
                  <a:noFill/>
                </a:ln>
                <a:solidFill>
                  <a:schemeClr val="tx2">
                    <a:lumMod val="60000"/>
                    <a:lumOff val="40000"/>
                  </a:schemeClr>
                </a:solidFill>
                <a:effectLst/>
                <a:latin typeface="+mj-lt"/>
              </a:rPr>
              <a:t>), maupun </a:t>
            </a:r>
            <a:r>
              <a:rPr kumimoji="0" lang="id-ID" altLang="id-ID" sz="3000" b="1" i="0" u="none" strike="noStrike" cap="none" normalizeH="0" baseline="0" dirty="0">
                <a:ln>
                  <a:noFill/>
                </a:ln>
                <a:solidFill>
                  <a:schemeClr val="tx2">
                    <a:lumMod val="60000"/>
                    <a:lumOff val="40000"/>
                  </a:schemeClr>
                </a:solidFill>
                <a:effectLst/>
                <a:latin typeface="+mj-lt"/>
              </a:rPr>
              <a:t>indikator dan kriteria</a:t>
            </a:r>
            <a:r>
              <a:rPr kumimoji="0" lang="id-ID" altLang="id-ID" sz="3000" b="0" i="0" u="none" strike="noStrike" cap="none" normalizeH="0" baseline="0" dirty="0">
                <a:ln>
                  <a:noFill/>
                </a:ln>
                <a:solidFill>
                  <a:schemeClr val="tx2">
                    <a:lumMod val="60000"/>
                    <a:lumOff val="40000"/>
                  </a:schemeClr>
                </a:solidFill>
                <a:effectLst/>
                <a:latin typeface="+mj-lt"/>
              </a:rPr>
              <a:t> sudah </a:t>
            </a:r>
            <a:r>
              <a:rPr kumimoji="0" lang="id-ID" altLang="id-ID" sz="3000" b="1" i="0" u="none" strike="noStrike" cap="none" normalizeH="0" baseline="0" dirty="0">
                <a:ln>
                  <a:noFill/>
                </a:ln>
                <a:solidFill>
                  <a:schemeClr val="tx2">
                    <a:lumMod val="60000"/>
                    <a:lumOff val="40000"/>
                  </a:schemeClr>
                </a:solidFill>
                <a:effectLst/>
                <a:latin typeface="+mj-lt"/>
              </a:rPr>
              <a:t>terangkum/ tercakup </a:t>
            </a:r>
            <a:r>
              <a:rPr kumimoji="0" lang="id-ID" altLang="id-ID" sz="3000" b="0" i="0" u="none" strike="noStrike" cap="none" normalizeH="0" baseline="0" dirty="0">
                <a:ln>
                  <a:noFill/>
                </a:ln>
                <a:solidFill>
                  <a:schemeClr val="tx2">
                    <a:lumMod val="60000"/>
                    <a:lumOff val="40000"/>
                  </a:schemeClr>
                </a:solidFill>
                <a:effectLst/>
                <a:latin typeface="+mj-lt"/>
              </a:rPr>
              <a:t>dalam prinsip desain uraian tentang prinsip desain ada pada uraian selanjutnya.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61999" y="5218394"/>
            <a:ext cx="3981160" cy="5068606"/>
          </a:xfrm>
          <a:custGeom>
            <a:avLst/>
            <a:gdLst/>
            <a:ahLst/>
            <a:cxnLst/>
            <a:rect l="l" t="t" r="r" b="b"/>
            <a:pathLst>
              <a:path w="3981160" h="5068606">
                <a:moveTo>
                  <a:pt x="0" y="0"/>
                </a:moveTo>
                <a:lnTo>
                  <a:pt x="3981160" y="0"/>
                </a:lnTo>
                <a:lnTo>
                  <a:pt x="3981160" y="5068606"/>
                </a:lnTo>
                <a:lnTo>
                  <a:pt x="0" y="50686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15506989" y="5218394"/>
            <a:ext cx="3981160" cy="5068606"/>
          </a:xfrm>
          <a:custGeom>
            <a:avLst/>
            <a:gdLst/>
            <a:ahLst/>
            <a:cxnLst/>
            <a:rect l="l" t="t" r="r" b="b"/>
            <a:pathLst>
              <a:path w="3981160" h="5068606">
                <a:moveTo>
                  <a:pt x="3981160" y="0"/>
                </a:moveTo>
                <a:lnTo>
                  <a:pt x="0" y="0"/>
                </a:lnTo>
                <a:lnTo>
                  <a:pt x="0" y="5068606"/>
                </a:lnTo>
                <a:lnTo>
                  <a:pt x="3981160" y="5068606"/>
                </a:lnTo>
                <a:lnTo>
                  <a:pt x="398116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5" name="Picture 4">
            <a:extLst>
              <a:ext uri="{FF2B5EF4-FFF2-40B4-BE49-F238E27FC236}">
                <a16:creationId xmlns:a16="http://schemas.microsoft.com/office/drawing/2014/main" id="{8A71F760-0401-4DCC-AB44-2E68B6BDDEA4}"/>
              </a:ext>
            </a:extLst>
          </p:cNvPr>
          <p:cNvPicPr>
            <a:picLocks noChangeAspect="1"/>
          </p:cNvPicPr>
          <p:nvPr/>
        </p:nvPicPr>
        <p:blipFill>
          <a:blip r:embed="rId4"/>
          <a:stretch>
            <a:fillRect/>
          </a:stretch>
        </p:blipFill>
        <p:spPr>
          <a:xfrm>
            <a:off x="4949044" y="1409701"/>
            <a:ext cx="8538356" cy="8549988"/>
          </a:xfrm>
          <a:prstGeom prst="rect">
            <a:avLst/>
          </a:prstGeom>
        </p:spPr>
      </p:pic>
      <p:sp>
        <p:nvSpPr>
          <p:cNvPr id="9" name="TextBox 8">
            <a:extLst>
              <a:ext uri="{FF2B5EF4-FFF2-40B4-BE49-F238E27FC236}">
                <a16:creationId xmlns:a16="http://schemas.microsoft.com/office/drawing/2014/main" id="{80DCE4F4-CC52-434F-8DBE-9FC98621A294}"/>
              </a:ext>
            </a:extLst>
          </p:cNvPr>
          <p:cNvSpPr txBox="1"/>
          <p:nvPr/>
        </p:nvSpPr>
        <p:spPr>
          <a:xfrm>
            <a:off x="2362200" y="495300"/>
            <a:ext cx="14784318" cy="707886"/>
          </a:xfrm>
          <a:prstGeom prst="rect">
            <a:avLst/>
          </a:prstGeom>
          <a:noFill/>
        </p:spPr>
        <p:txBody>
          <a:bodyPr wrap="square" rtlCol="0">
            <a:spAutoFit/>
          </a:bodyPr>
          <a:lstStyle/>
          <a:p>
            <a:r>
              <a:rPr lang="en-US" sz="4000" b="1" dirty="0" err="1">
                <a:solidFill>
                  <a:srgbClr val="00B0F0"/>
                </a:solidFill>
              </a:rPr>
              <a:t>Perbedaan</a:t>
            </a:r>
            <a:r>
              <a:rPr lang="en-US" sz="4000" b="1" dirty="0">
                <a:solidFill>
                  <a:srgbClr val="00B0F0"/>
                </a:solidFill>
              </a:rPr>
              <a:t> </a:t>
            </a:r>
            <a:r>
              <a:rPr lang="en-US" sz="4000" b="1" dirty="0" err="1">
                <a:solidFill>
                  <a:srgbClr val="00B0F0"/>
                </a:solidFill>
              </a:rPr>
              <a:t>Prinsip</a:t>
            </a:r>
            <a:r>
              <a:rPr lang="en-US" sz="4000" b="1" dirty="0">
                <a:solidFill>
                  <a:srgbClr val="00B0F0"/>
                </a:solidFill>
              </a:rPr>
              <a:t> Desain pada Desain </a:t>
            </a:r>
            <a:r>
              <a:rPr lang="en-US" sz="4000" b="1" dirty="0" err="1">
                <a:solidFill>
                  <a:srgbClr val="00B0F0"/>
                </a:solidFill>
              </a:rPr>
              <a:t>Pesan</a:t>
            </a:r>
            <a:r>
              <a:rPr lang="en-US" sz="4000" b="1" dirty="0">
                <a:solidFill>
                  <a:srgbClr val="00B0F0"/>
                </a:solidFill>
              </a:rPr>
              <a:t> Massage Design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38200" y="982329"/>
            <a:ext cx="2857622" cy="511522"/>
          </a:xfrm>
          <a:custGeom>
            <a:avLst/>
            <a:gdLst/>
            <a:ahLst/>
            <a:cxnLst/>
            <a:rect l="l" t="t" r="r" b="b"/>
            <a:pathLst>
              <a:path w="2857622" h="511522">
                <a:moveTo>
                  <a:pt x="0" y="0"/>
                </a:moveTo>
                <a:lnTo>
                  <a:pt x="2857622" y="0"/>
                </a:lnTo>
                <a:lnTo>
                  <a:pt x="2857622" y="511522"/>
                </a:lnTo>
                <a:lnTo>
                  <a:pt x="0" y="511522"/>
                </a:lnTo>
                <a:lnTo>
                  <a:pt x="0" y="0"/>
                </a:lnTo>
                <a:close/>
              </a:path>
            </a:pathLst>
          </a:custGeom>
          <a:blipFill>
            <a:blip r:embed="rId2">
              <a:extLst>
                <a:ext uri="{96DAC541-7B7A-43D3-8B79-37D633B846F1}">
                  <asvg:svgBlip xmlns:asvg="http://schemas.microsoft.com/office/drawing/2016/SVG/main" r:embed="rId3"/>
                </a:ext>
              </a:extLst>
            </a:blip>
            <a:stretch>
              <a:fillRect r="-156" b="-206214"/>
            </a:stretch>
          </a:blipFill>
        </p:spPr>
      </p:sp>
      <p:sp>
        <p:nvSpPr>
          <p:cNvPr id="3" name="Freeform 3"/>
          <p:cNvSpPr/>
          <p:nvPr/>
        </p:nvSpPr>
        <p:spPr>
          <a:xfrm>
            <a:off x="14782800" y="8766373"/>
            <a:ext cx="2595926" cy="464678"/>
          </a:xfrm>
          <a:custGeom>
            <a:avLst/>
            <a:gdLst/>
            <a:ahLst/>
            <a:cxnLst/>
            <a:rect l="l" t="t" r="r" b="b"/>
            <a:pathLst>
              <a:path w="2595926" h="464678">
                <a:moveTo>
                  <a:pt x="0" y="0"/>
                </a:moveTo>
                <a:lnTo>
                  <a:pt x="2595926" y="0"/>
                </a:lnTo>
                <a:lnTo>
                  <a:pt x="2595926" y="464678"/>
                </a:lnTo>
                <a:lnTo>
                  <a:pt x="0" y="464678"/>
                </a:lnTo>
                <a:lnTo>
                  <a:pt x="0" y="0"/>
                </a:lnTo>
                <a:close/>
              </a:path>
            </a:pathLst>
          </a:custGeom>
          <a:blipFill>
            <a:blip r:embed="rId2">
              <a:extLst>
                <a:ext uri="{96DAC541-7B7A-43D3-8B79-37D633B846F1}">
                  <asvg:svgBlip xmlns:asvg="http://schemas.microsoft.com/office/drawing/2016/SVG/main" r:embed="rId3"/>
                </a:ext>
              </a:extLst>
            </a:blip>
            <a:stretch>
              <a:fillRect r="-156" b="-206214"/>
            </a:stretch>
          </a:blipFill>
        </p:spPr>
      </p:sp>
      <p:sp>
        <p:nvSpPr>
          <p:cNvPr id="4" name="Freeform 4"/>
          <p:cNvSpPr/>
          <p:nvPr/>
        </p:nvSpPr>
        <p:spPr>
          <a:xfrm>
            <a:off x="-278390" y="6708973"/>
            <a:ext cx="4562782" cy="4114800"/>
          </a:xfrm>
          <a:custGeom>
            <a:avLst/>
            <a:gdLst/>
            <a:ahLst/>
            <a:cxnLst/>
            <a:rect l="l" t="t" r="r" b="b"/>
            <a:pathLst>
              <a:path w="4562782" h="4114800">
                <a:moveTo>
                  <a:pt x="0" y="0"/>
                </a:moveTo>
                <a:lnTo>
                  <a:pt x="4562782" y="0"/>
                </a:lnTo>
                <a:lnTo>
                  <a:pt x="456278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flipH="1" flipV="1">
            <a:off x="14003608" y="-536773"/>
            <a:ext cx="4562782" cy="4114800"/>
          </a:xfrm>
          <a:custGeom>
            <a:avLst/>
            <a:gdLst/>
            <a:ahLst/>
            <a:cxnLst/>
            <a:rect l="l" t="t" r="r" b="b"/>
            <a:pathLst>
              <a:path w="4562782" h="4114800">
                <a:moveTo>
                  <a:pt x="4562782" y="4114800"/>
                </a:moveTo>
                <a:lnTo>
                  <a:pt x="0" y="4114800"/>
                </a:lnTo>
                <a:lnTo>
                  <a:pt x="0" y="0"/>
                </a:lnTo>
                <a:lnTo>
                  <a:pt x="4562782" y="0"/>
                </a:lnTo>
                <a:lnTo>
                  <a:pt x="4562782" y="411480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object 2">
            <a:extLst>
              <a:ext uri="{FF2B5EF4-FFF2-40B4-BE49-F238E27FC236}">
                <a16:creationId xmlns:a16="http://schemas.microsoft.com/office/drawing/2014/main" id="{66F22433-18FA-4934-97F9-C6FE5950D1A4}"/>
              </a:ext>
            </a:extLst>
          </p:cNvPr>
          <p:cNvSpPr txBox="1">
            <a:spLocks/>
          </p:cNvSpPr>
          <p:nvPr/>
        </p:nvSpPr>
        <p:spPr>
          <a:xfrm>
            <a:off x="4416108" y="411976"/>
            <a:ext cx="8033384" cy="792525"/>
          </a:xfrm>
          <a:prstGeom prst="rect">
            <a:avLst/>
          </a:prstGeom>
        </p:spPr>
        <p:txBody>
          <a:bodyPr vert="horz" wrap="square" lIns="0" tIns="114300" rIns="0" bIns="0"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100"/>
              </a:spcBef>
            </a:pPr>
            <a:r>
              <a:rPr lang="id-ID" spc="140" dirty="0">
                <a:solidFill>
                  <a:schemeClr val="tx2">
                    <a:lumMod val="60000"/>
                    <a:lumOff val="40000"/>
                  </a:schemeClr>
                </a:solidFill>
                <a:latin typeface="Trebuchet MS"/>
                <a:cs typeface="Trebuchet MS"/>
              </a:rPr>
              <a:t>berdasarkan</a:t>
            </a:r>
            <a:r>
              <a:rPr lang="id-ID" spc="-70" dirty="0">
                <a:solidFill>
                  <a:schemeClr val="tx2">
                    <a:lumMod val="60000"/>
                    <a:lumOff val="40000"/>
                  </a:schemeClr>
                </a:solidFill>
                <a:latin typeface="Trebuchet MS"/>
                <a:cs typeface="Trebuchet MS"/>
              </a:rPr>
              <a:t> </a:t>
            </a:r>
            <a:r>
              <a:rPr lang="en-US" spc="190" dirty="0">
                <a:solidFill>
                  <a:schemeClr val="tx2">
                    <a:lumMod val="60000"/>
                    <a:lumOff val="40000"/>
                  </a:schemeClr>
                </a:solidFill>
                <a:latin typeface="Trebuchet MS"/>
                <a:cs typeface="Trebuchet MS"/>
              </a:rPr>
              <a:t>P</a:t>
            </a:r>
            <a:r>
              <a:rPr lang="id-ID" spc="190" dirty="0" err="1">
                <a:solidFill>
                  <a:schemeClr val="tx2">
                    <a:lumMod val="60000"/>
                    <a:lumOff val="40000"/>
                  </a:schemeClr>
                </a:solidFill>
              </a:rPr>
              <a:t>aradigma</a:t>
            </a:r>
            <a:endParaRPr lang="id-ID" spc="190" dirty="0">
              <a:solidFill>
                <a:schemeClr val="tx2">
                  <a:lumMod val="60000"/>
                  <a:lumOff val="40000"/>
                </a:schemeClr>
              </a:solidFill>
            </a:endParaRPr>
          </a:p>
        </p:txBody>
      </p:sp>
      <p:graphicFrame>
        <p:nvGraphicFramePr>
          <p:cNvPr id="12" name="object 3">
            <a:extLst>
              <a:ext uri="{FF2B5EF4-FFF2-40B4-BE49-F238E27FC236}">
                <a16:creationId xmlns:a16="http://schemas.microsoft.com/office/drawing/2014/main" id="{8E9E90F0-5656-4392-A265-751DFFCC7B8D}"/>
              </a:ext>
            </a:extLst>
          </p:cNvPr>
          <p:cNvGraphicFramePr>
            <a:graphicFrameLocks noGrp="1"/>
          </p:cNvGraphicFramePr>
          <p:nvPr>
            <p:extLst>
              <p:ext uri="{D42A27DB-BD31-4B8C-83A1-F6EECF244321}">
                <p14:modId xmlns:p14="http://schemas.microsoft.com/office/powerpoint/2010/main" val="3730118692"/>
              </p:ext>
            </p:extLst>
          </p:nvPr>
        </p:nvGraphicFramePr>
        <p:xfrm>
          <a:off x="4572000" y="1866900"/>
          <a:ext cx="7721600" cy="8100695"/>
        </p:xfrm>
        <a:graphic>
          <a:graphicData uri="http://schemas.openxmlformats.org/drawingml/2006/table">
            <a:tbl>
              <a:tblPr firstRow="1" bandRow="1">
                <a:tableStyleId>{2D5ABB26-0587-4C30-8999-92F81FD0307C}</a:tableStyleId>
              </a:tblPr>
              <a:tblGrid>
                <a:gridCol w="3933825">
                  <a:extLst>
                    <a:ext uri="{9D8B030D-6E8A-4147-A177-3AD203B41FA5}">
                      <a16:colId xmlns:a16="http://schemas.microsoft.com/office/drawing/2014/main" val="20000"/>
                    </a:ext>
                  </a:extLst>
                </a:gridCol>
                <a:gridCol w="3787775">
                  <a:extLst>
                    <a:ext uri="{9D8B030D-6E8A-4147-A177-3AD203B41FA5}">
                      <a16:colId xmlns:a16="http://schemas.microsoft.com/office/drawing/2014/main" val="20001"/>
                    </a:ext>
                  </a:extLst>
                </a:gridCol>
              </a:tblGrid>
              <a:tr h="638810">
                <a:tc>
                  <a:txBody>
                    <a:bodyPr/>
                    <a:lstStyle/>
                    <a:p>
                      <a:pPr marL="1196340">
                        <a:lnSpc>
                          <a:spcPct val="100000"/>
                        </a:lnSpc>
                        <a:spcBef>
                          <a:spcPts val="400"/>
                        </a:spcBef>
                      </a:pPr>
                      <a:r>
                        <a:rPr sz="2600" b="1" spc="90" dirty="0">
                          <a:solidFill>
                            <a:schemeClr val="tx2">
                              <a:lumMod val="60000"/>
                              <a:lumOff val="40000"/>
                            </a:schemeClr>
                          </a:solidFill>
                          <a:latin typeface="Trebuchet MS"/>
                          <a:cs typeface="Trebuchet MS"/>
                        </a:rPr>
                        <a:t>kualitatif</a:t>
                      </a:r>
                      <a:endParaRPr sz="2600" dirty="0">
                        <a:solidFill>
                          <a:schemeClr val="tx2">
                            <a:lumMod val="60000"/>
                            <a:lumOff val="40000"/>
                          </a:schemeClr>
                        </a:solidFill>
                        <a:latin typeface="Trebuchet MS"/>
                        <a:cs typeface="Trebuchet MS"/>
                      </a:endParaRPr>
                    </a:p>
                  </a:txBody>
                  <a:tcPr marL="0" marR="0" marT="5080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001394">
                        <a:lnSpc>
                          <a:spcPct val="100000"/>
                        </a:lnSpc>
                        <a:spcBef>
                          <a:spcPts val="400"/>
                        </a:spcBef>
                      </a:pPr>
                      <a:r>
                        <a:rPr sz="2600" b="1" spc="85" dirty="0">
                          <a:solidFill>
                            <a:schemeClr val="tx2">
                              <a:lumMod val="60000"/>
                              <a:lumOff val="40000"/>
                            </a:schemeClr>
                          </a:solidFill>
                          <a:latin typeface="Trebuchet MS"/>
                          <a:cs typeface="Trebuchet MS"/>
                        </a:rPr>
                        <a:t>kuantitatif</a:t>
                      </a:r>
                      <a:endParaRPr sz="2600" dirty="0">
                        <a:solidFill>
                          <a:schemeClr val="tx2">
                            <a:lumMod val="60000"/>
                            <a:lumOff val="40000"/>
                          </a:schemeClr>
                        </a:solidFill>
                        <a:latin typeface="Trebuchet MS"/>
                        <a:cs typeface="Trebuchet MS"/>
                      </a:endParaRPr>
                    </a:p>
                  </a:txBody>
                  <a:tcPr marL="0" marR="0" marT="5080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0"/>
                  </a:ext>
                </a:extLst>
              </a:tr>
              <a:tr h="1981200">
                <a:tc>
                  <a:txBody>
                    <a:bodyPr/>
                    <a:lstStyle/>
                    <a:p>
                      <a:pPr marL="63500" marR="123189">
                        <a:lnSpc>
                          <a:spcPct val="105800"/>
                        </a:lnSpc>
                        <a:spcBef>
                          <a:spcPts val="219"/>
                        </a:spcBef>
                      </a:pPr>
                      <a:r>
                        <a:rPr sz="2600" spc="175" dirty="0">
                          <a:solidFill>
                            <a:schemeClr val="tx2">
                              <a:lumMod val="60000"/>
                              <a:lumOff val="40000"/>
                            </a:schemeClr>
                          </a:solidFill>
                          <a:latin typeface="Trebuchet MS"/>
                          <a:cs typeface="Trebuchet MS"/>
                        </a:rPr>
                        <a:t>asumsi</a:t>
                      </a:r>
                      <a:r>
                        <a:rPr sz="2600" spc="-50" dirty="0">
                          <a:solidFill>
                            <a:schemeClr val="tx2">
                              <a:lumMod val="60000"/>
                              <a:lumOff val="40000"/>
                            </a:schemeClr>
                          </a:solidFill>
                          <a:latin typeface="Trebuchet MS"/>
                          <a:cs typeface="Trebuchet MS"/>
                        </a:rPr>
                        <a:t> </a:t>
                      </a:r>
                      <a:r>
                        <a:rPr sz="2600" spc="90" dirty="0">
                          <a:solidFill>
                            <a:schemeClr val="tx2">
                              <a:lumMod val="60000"/>
                              <a:lumOff val="40000"/>
                            </a:schemeClr>
                          </a:solidFill>
                          <a:latin typeface="Trebuchet MS"/>
                          <a:cs typeface="Trebuchet MS"/>
                        </a:rPr>
                        <a:t>tentang</a:t>
                      </a:r>
                      <a:r>
                        <a:rPr sz="2600" spc="-45" dirty="0">
                          <a:solidFill>
                            <a:schemeClr val="tx2">
                              <a:lumMod val="60000"/>
                              <a:lumOff val="40000"/>
                            </a:schemeClr>
                          </a:solidFill>
                          <a:latin typeface="Trebuchet MS"/>
                          <a:cs typeface="Trebuchet MS"/>
                        </a:rPr>
                        <a:t> </a:t>
                      </a:r>
                      <a:r>
                        <a:rPr sz="2600" spc="-10" dirty="0">
                          <a:solidFill>
                            <a:schemeClr val="tx2">
                              <a:lumMod val="60000"/>
                              <a:lumOff val="40000"/>
                            </a:schemeClr>
                          </a:solidFill>
                          <a:latin typeface="Trebuchet MS"/>
                          <a:cs typeface="Trebuchet MS"/>
                        </a:rPr>
                        <a:t>realita </a:t>
                      </a:r>
                      <a:r>
                        <a:rPr sz="2600" spc="65" dirty="0">
                          <a:solidFill>
                            <a:schemeClr val="tx2">
                              <a:lumMod val="60000"/>
                              <a:lumOff val="40000"/>
                            </a:schemeClr>
                          </a:solidFill>
                          <a:latin typeface="Trebuchet MS"/>
                          <a:cs typeface="Trebuchet MS"/>
                        </a:rPr>
                        <a:t>bersifat</a:t>
                      </a:r>
                      <a:r>
                        <a:rPr sz="2600" spc="60" dirty="0">
                          <a:solidFill>
                            <a:schemeClr val="tx2">
                              <a:lumMod val="60000"/>
                              <a:lumOff val="40000"/>
                            </a:schemeClr>
                          </a:solidFill>
                          <a:latin typeface="Trebuchet MS"/>
                          <a:cs typeface="Trebuchet MS"/>
                        </a:rPr>
                        <a:t> </a:t>
                      </a:r>
                      <a:r>
                        <a:rPr sz="2600" dirty="0">
                          <a:solidFill>
                            <a:schemeClr val="tx2">
                              <a:lumMod val="60000"/>
                              <a:lumOff val="40000"/>
                            </a:schemeClr>
                          </a:solidFill>
                          <a:latin typeface="Trebuchet MS"/>
                          <a:cs typeface="Trebuchet MS"/>
                        </a:rPr>
                        <a:t>jamak</a:t>
                      </a:r>
                      <a:r>
                        <a:rPr sz="2600" dirty="0">
                          <a:solidFill>
                            <a:schemeClr val="tx2">
                              <a:lumMod val="60000"/>
                              <a:lumOff val="40000"/>
                            </a:schemeClr>
                          </a:solidFill>
                          <a:latin typeface="Arial MT"/>
                          <a:cs typeface="Arial MT"/>
                        </a:rPr>
                        <a:t>,</a:t>
                      </a:r>
                      <a:r>
                        <a:rPr sz="2600" spc="135" dirty="0">
                          <a:solidFill>
                            <a:schemeClr val="tx2">
                              <a:lumMod val="60000"/>
                              <a:lumOff val="40000"/>
                            </a:schemeClr>
                          </a:solidFill>
                          <a:latin typeface="Arial MT"/>
                          <a:cs typeface="Arial MT"/>
                        </a:rPr>
                        <a:t> </a:t>
                      </a:r>
                      <a:r>
                        <a:rPr sz="2600" spc="45" dirty="0">
                          <a:solidFill>
                            <a:schemeClr val="tx2">
                              <a:lumMod val="60000"/>
                              <a:lumOff val="40000"/>
                            </a:schemeClr>
                          </a:solidFill>
                          <a:latin typeface="Trebuchet MS"/>
                          <a:cs typeface="Trebuchet MS"/>
                        </a:rPr>
                        <a:t>terbuka</a:t>
                      </a:r>
                      <a:r>
                        <a:rPr sz="2600" spc="45" dirty="0">
                          <a:solidFill>
                            <a:schemeClr val="tx2">
                              <a:lumMod val="60000"/>
                              <a:lumOff val="40000"/>
                            </a:schemeClr>
                          </a:solidFill>
                          <a:latin typeface="Arial MT"/>
                          <a:cs typeface="Arial MT"/>
                        </a:rPr>
                        <a:t>, </a:t>
                      </a:r>
                      <a:r>
                        <a:rPr sz="2600" spc="80" dirty="0">
                          <a:solidFill>
                            <a:schemeClr val="tx2">
                              <a:lumMod val="60000"/>
                              <a:lumOff val="40000"/>
                            </a:schemeClr>
                          </a:solidFill>
                          <a:latin typeface="Trebuchet MS"/>
                          <a:cs typeface="Trebuchet MS"/>
                        </a:rPr>
                        <a:t>kontekstual</a:t>
                      </a:r>
                      <a:r>
                        <a:rPr sz="2600" spc="80" dirty="0">
                          <a:solidFill>
                            <a:schemeClr val="tx2">
                              <a:lumMod val="60000"/>
                              <a:lumOff val="40000"/>
                            </a:schemeClr>
                          </a:solidFill>
                          <a:latin typeface="Arial MT"/>
                          <a:cs typeface="Arial MT"/>
                        </a:rPr>
                        <a:t>,</a:t>
                      </a:r>
                      <a:r>
                        <a:rPr sz="2600" spc="45" dirty="0">
                          <a:solidFill>
                            <a:schemeClr val="tx2">
                              <a:lumMod val="60000"/>
                              <a:lumOff val="40000"/>
                            </a:schemeClr>
                          </a:solidFill>
                          <a:latin typeface="Arial MT"/>
                          <a:cs typeface="Arial MT"/>
                        </a:rPr>
                        <a:t> </a:t>
                      </a:r>
                      <a:r>
                        <a:rPr sz="2600" spc="114" dirty="0">
                          <a:solidFill>
                            <a:schemeClr val="tx2">
                              <a:lumMod val="60000"/>
                              <a:lumOff val="40000"/>
                            </a:schemeClr>
                          </a:solidFill>
                          <a:latin typeface="Trebuchet MS"/>
                          <a:cs typeface="Trebuchet MS"/>
                        </a:rPr>
                        <a:t>persepsi </a:t>
                      </a:r>
                      <a:r>
                        <a:rPr sz="2600" spc="95" dirty="0">
                          <a:solidFill>
                            <a:schemeClr val="tx2">
                              <a:lumMod val="60000"/>
                              <a:lumOff val="40000"/>
                            </a:schemeClr>
                          </a:solidFill>
                          <a:latin typeface="Trebuchet MS"/>
                          <a:cs typeface="Trebuchet MS"/>
                        </a:rPr>
                        <a:t>individu</a:t>
                      </a:r>
                      <a:r>
                        <a:rPr sz="2600" spc="5" dirty="0">
                          <a:solidFill>
                            <a:schemeClr val="tx2">
                              <a:lumMod val="60000"/>
                              <a:lumOff val="40000"/>
                            </a:schemeClr>
                          </a:solidFill>
                          <a:latin typeface="Trebuchet MS"/>
                          <a:cs typeface="Trebuchet MS"/>
                        </a:rPr>
                        <a:t> </a:t>
                      </a:r>
                      <a:r>
                        <a:rPr sz="2600" dirty="0">
                          <a:solidFill>
                            <a:schemeClr val="tx2">
                              <a:lumMod val="60000"/>
                              <a:lumOff val="40000"/>
                            </a:schemeClr>
                          </a:solidFill>
                          <a:latin typeface="Arial MT"/>
                          <a:cs typeface="Arial MT"/>
                        </a:rPr>
                        <a:t>-</a:t>
                      </a:r>
                      <a:r>
                        <a:rPr sz="2600" spc="85" dirty="0">
                          <a:solidFill>
                            <a:schemeClr val="tx2">
                              <a:lumMod val="60000"/>
                              <a:lumOff val="40000"/>
                            </a:schemeClr>
                          </a:solidFill>
                          <a:latin typeface="Trebuchet MS"/>
                          <a:cs typeface="Trebuchet MS"/>
                        </a:rPr>
                        <a:t>individu</a:t>
                      </a:r>
                      <a:endParaRPr sz="2600">
                        <a:solidFill>
                          <a:schemeClr val="tx2">
                            <a:lumMod val="60000"/>
                            <a:lumOff val="40000"/>
                          </a:schemeClr>
                        </a:solidFill>
                        <a:latin typeface="Trebuchet MS"/>
                        <a:cs typeface="Trebuchet MS"/>
                      </a:endParaRPr>
                    </a:p>
                  </a:txBody>
                  <a:tcPr marL="0" marR="0" marT="27939"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63500" marR="144145" algn="just">
                        <a:lnSpc>
                          <a:spcPct val="105800"/>
                        </a:lnSpc>
                        <a:spcBef>
                          <a:spcPts val="219"/>
                        </a:spcBef>
                      </a:pPr>
                      <a:r>
                        <a:rPr sz="2600" spc="175" dirty="0">
                          <a:solidFill>
                            <a:schemeClr val="tx2">
                              <a:lumMod val="60000"/>
                              <a:lumOff val="40000"/>
                            </a:schemeClr>
                          </a:solidFill>
                          <a:latin typeface="Trebuchet MS"/>
                          <a:cs typeface="Trebuchet MS"/>
                        </a:rPr>
                        <a:t>asumsi</a:t>
                      </a:r>
                      <a:r>
                        <a:rPr sz="2600" spc="-50" dirty="0">
                          <a:solidFill>
                            <a:schemeClr val="tx2">
                              <a:lumMod val="60000"/>
                              <a:lumOff val="40000"/>
                            </a:schemeClr>
                          </a:solidFill>
                          <a:latin typeface="Trebuchet MS"/>
                          <a:cs typeface="Trebuchet MS"/>
                        </a:rPr>
                        <a:t> </a:t>
                      </a:r>
                      <a:r>
                        <a:rPr sz="2600" spc="90" dirty="0">
                          <a:solidFill>
                            <a:schemeClr val="tx2">
                              <a:lumMod val="60000"/>
                              <a:lumOff val="40000"/>
                            </a:schemeClr>
                          </a:solidFill>
                          <a:latin typeface="Trebuchet MS"/>
                          <a:cs typeface="Trebuchet MS"/>
                        </a:rPr>
                        <a:t>tentang</a:t>
                      </a:r>
                      <a:r>
                        <a:rPr sz="2600" spc="-45" dirty="0">
                          <a:solidFill>
                            <a:schemeClr val="tx2">
                              <a:lumMod val="60000"/>
                              <a:lumOff val="40000"/>
                            </a:schemeClr>
                          </a:solidFill>
                          <a:latin typeface="Trebuchet MS"/>
                          <a:cs typeface="Trebuchet MS"/>
                        </a:rPr>
                        <a:t> </a:t>
                      </a:r>
                      <a:r>
                        <a:rPr sz="2600" spc="-10" dirty="0">
                          <a:solidFill>
                            <a:schemeClr val="tx2">
                              <a:lumMod val="60000"/>
                              <a:lumOff val="40000"/>
                            </a:schemeClr>
                          </a:solidFill>
                          <a:latin typeface="Trebuchet MS"/>
                          <a:cs typeface="Trebuchet MS"/>
                        </a:rPr>
                        <a:t>realita </a:t>
                      </a:r>
                      <a:r>
                        <a:rPr sz="2600" spc="65" dirty="0">
                          <a:solidFill>
                            <a:schemeClr val="tx2">
                              <a:lumMod val="60000"/>
                              <a:lumOff val="40000"/>
                            </a:schemeClr>
                          </a:solidFill>
                          <a:latin typeface="Trebuchet MS"/>
                          <a:cs typeface="Trebuchet MS"/>
                        </a:rPr>
                        <a:t>bersifat</a:t>
                      </a:r>
                      <a:r>
                        <a:rPr sz="2600" spc="-50" dirty="0">
                          <a:solidFill>
                            <a:schemeClr val="tx2">
                              <a:lumMod val="60000"/>
                              <a:lumOff val="40000"/>
                            </a:schemeClr>
                          </a:solidFill>
                          <a:latin typeface="Trebuchet MS"/>
                          <a:cs typeface="Trebuchet MS"/>
                        </a:rPr>
                        <a:t> </a:t>
                      </a:r>
                      <a:r>
                        <a:rPr sz="2600" spc="95" dirty="0">
                          <a:solidFill>
                            <a:schemeClr val="tx2">
                              <a:lumMod val="60000"/>
                              <a:lumOff val="40000"/>
                            </a:schemeClr>
                          </a:solidFill>
                          <a:latin typeface="Trebuchet MS"/>
                          <a:cs typeface="Trebuchet MS"/>
                        </a:rPr>
                        <a:t>tunggal</a:t>
                      </a:r>
                      <a:r>
                        <a:rPr sz="2600" spc="95" dirty="0">
                          <a:solidFill>
                            <a:schemeClr val="tx2">
                              <a:lumMod val="60000"/>
                              <a:lumOff val="40000"/>
                            </a:schemeClr>
                          </a:solidFill>
                          <a:latin typeface="Arial MT"/>
                          <a:cs typeface="Arial MT"/>
                        </a:rPr>
                        <a:t>,</a:t>
                      </a:r>
                      <a:r>
                        <a:rPr sz="2600" spc="20" dirty="0">
                          <a:solidFill>
                            <a:schemeClr val="tx2">
                              <a:lumMod val="60000"/>
                              <a:lumOff val="40000"/>
                            </a:schemeClr>
                          </a:solidFill>
                          <a:latin typeface="Arial MT"/>
                          <a:cs typeface="Arial MT"/>
                        </a:rPr>
                        <a:t> </a:t>
                      </a:r>
                      <a:r>
                        <a:rPr sz="2600" spc="-10" dirty="0">
                          <a:solidFill>
                            <a:schemeClr val="tx2">
                              <a:lumMod val="60000"/>
                              <a:lumOff val="40000"/>
                            </a:schemeClr>
                          </a:solidFill>
                          <a:latin typeface="Trebuchet MS"/>
                          <a:cs typeface="Trebuchet MS"/>
                        </a:rPr>
                        <a:t>fixed</a:t>
                      </a:r>
                      <a:r>
                        <a:rPr sz="2600" spc="-10" dirty="0">
                          <a:solidFill>
                            <a:schemeClr val="tx2">
                              <a:lumMod val="60000"/>
                              <a:lumOff val="40000"/>
                            </a:schemeClr>
                          </a:solidFill>
                          <a:latin typeface="Arial MT"/>
                          <a:cs typeface="Arial MT"/>
                        </a:rPr>
                        <a:t>, </a:t>
                      </a:r>
                      <a:r>
                        <a:rPr sz="2600" dirty="0">
                          <a:solidFill>
                            <a:schemeClr val="tx2">
                              <a:lumMod val="60000"/>
                              <a:lumOff val="40000"/>
                            </a:schemeClr>
                          </a:solidFill>
                          <a:latin typeface="Trebuchet MS"/>
                          <a:cs typeface="Trebuchet MS"/>
                        </a:rPr>
                        <a:t>stabil</a:t>
                      </a:r>
                      <a:r>
                        <a:rPr sz="2600" dirty="0">
                          <a:solidFill>
                            <a:schemeClr val="tx2">
                              <a:lumMod val="60000"/>
                              <a:lumOff val="40000"/>
                            </a:schemeClr>
                          </a:solidFill>
                          <a:latin typeface="Arial MT"/>
                          <a:cs typeface="Arial MT"/>
                        </a:rPr>
                        <a:t>,</a:t>
                      </a:r>
                      <a:r>
                        <a:rPr sz="2600" spc="135" dirty="0">
                          <a:solidFill>
                            <a:schemeClr val="tx2">
                              <a:lumMod val="60000"/>
                              <a:lumOff val="40000"/>
                            </a:schemeClr>
                          </a:solidFill>
                          <a:latin typeface="Arial MT"/>
                          <a:cs typeface="Arial MT"/>
                        </a:rPr>
                        <a:t> </a:t>
                      </a:r>
                      <a:r>
                        <a:rPr sz="2600" spc="90" dirty="0">
                          <a:solidFill>
                            <a:schemeClr val="tx2">
                              <a:lumMod val="60000"/>
                              <a:lumOff val="40000"/>
                            </a:schemeClr>
                          </a:solidFill>
                          <a:latin typeface="Trebuchet MS"/>
                          <a:cs typeface="Trebuchet MS"/>
                        </a:rPr>
                        <a:t>dapat</a:t>
                      </a:r>
                      <a:r>
                        <a:rPr sz="2600" spc="70" dirty="0">
                          <a:solidFill>
                            <a:schemeClr val="tx2">
                              <a:lumMod val="60000"/>
                              <a:lumOff val="40000"/>
                            </a:schemeClr>
                          </a:solidFill>
                          <a:latin typeface="Trebuchet MS"/>
                          <a:cs typeface="Trebuchet MS"/>
                        </a:rPr>
                        <a:t> </a:t>
                      </a:r>
                      <a:r>
                        <a:rPr sz="2600" spc="120" dirty="0">
                          <a:solidFill>
                            <a:schemeClr val="tx2">
                              <a:lumMod val="60000"/>
                              <a:lumOff val="40000"/>
                            </a:schemeClr>
                          </a:solidFill>
                          <a:latin typeface="Trebuchet MS"/>
                          <a:cs typeface="Trebuchet MS"/>
                        </a:rPr>
                        <a:t>diukur</a:t>
                      </a:r>
                      <a:endParaRPr sz="2600">
                        <a:solidFill>
                          <a:schemeClr val="tx2">
                            <a:lumMod val="60000"/>
                            <a:lumOff val="40000"/>
                          </a:schemeClr>
                        </a:solidFill>
                        <a:latin typeface="Trebuchet MS"/>
                        <a:cs typeface="Trebuchet MS"/>
                      </a:endParaRPr>
                    </a:p>
                  </a:txBody>
                  <a:tcPr marL="0" marR="0" marT="27939"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1"/>
                  </a:ext>
                </a:extLst>
              </a:tr>
              <a:tr h="1941830">
                <a:tc>
                  <a:txBody>
                    <a:bodyPr/>
                    <a:lstStyle/>
                    <a:p>
                      <a:pPr marL="63500" marR="547370">
                        <a:lnSpc>
                          <a:spcPct val="105800"/>
                        </a:lnSpc>
                        <a:spcBef>
                          <a:spcPts val="219"/>
                        </a:spcBef>
                      </a:pPr>
                      <a:r>
                        <a:rPr sz="2600" spc="65" dirty="0">
                          <a:solidFill>
                            <a:schemeClr val="tx2">
                              <a:lumMod val="60000"/>
                              <a:lumOff val="40000"/>
                            </a:schemeClr>
                          </a:solidFill>
                          <a:latin typeface="Trebuchet MS"/>
                          <a:cs typeface="Trebuchet MS"/>
                        </a:rPr>
                        <a:t>tujuan</a:t>
                      </a:r>
                      <a:r>
                        <a:rPr sz="2600" spc="-65" dirty="0">
                          <a:solidFill>
                            <a:schemeClr val="tx2">
                              <a:lumMod val="60000"/>
                              <a:lumOff val="40000"/>
                            </a:schemeClr>
                          </a:solidFill>
                          <a:latin typeface="Trebuchet MS"/>
                          <a:cs typeface="Trebuchet MS"/>
                        </a:rPr>
                        <a:t> </a:t>
                      </a:r>
                      <a:r>
                        <a:rPr sz="2600" spc="125" dirty="0">
                          <a:solidFill>
                            <a:schemeClr val="tx2">
                              <a:lumMod val="60000"/>
                              <a:lumOff val="40000"/>
                            </a:schemeClr>
                          </a:solidFill>
                          <a:latin typeface="Trebuchet MS"/>
                          <a:cs typeface="Trebuchet MS"/>
                        </a:rPr>
                        <a:t>memahami </a:t>
                      </a:r>
                      <a:r>
                        <a:rPr sz="2600" spc="105" dirty="0">
                          <a:solidFill>
                            <a:schemeClr val="tx2">
                              <a:lumMod val="60000"/>
                              <a:lumOff val="40000"/>
                            </a:schemeClr>
                          </a:solidFill>
                          <a:latin typeface="Trebuchet MS"/>
                          <a:cs typeface="Trebuchet MS"/>
                        </a:rPr>
                        <a:t>fenomena</a:t>
                      </a:r>
                      <a:r>
                        <a:rPr sz="2600" spc="-50" dirty="0">
                          <a:solidFill>
                            <a:schemeClr val="tx2">
                              <a:lumMod val="60000"/>
                              <a:lumOff val="40000"/>
                            </a:schemeClr>
                          </a:solidFill>
                          <a:latin typeface="Trebuchet MS"/>
                          <a:cs typeface="Trebuchet MS"/>
                        </a:rPr>
                        <a:t> </a:t>
                      </a:r>
                      <a:r>
                        <a:rPr sz="2600" spc="125" dirty="0">
                          <a:solidFill>
                            <a:schemeClr val="tx2">
                              <a:lumMod val="60000"/>
                              <a:lumOff val="40000"/>
                            </a:schemeClr>
                          </a:solidFill>
                          <a:latin typeface="Trebuchet MS"/>
                          <a:cs typeface="Trebuchet MS"/>
                        </a:rPr>
                        <a:t>sosial</a:t>
                      </a:r>
                      <a:r>
                        <a:rPr sz="2600" spc="-55" dirty="0">
                          <a:solidFill>
                            <a:schemeClr val="tx2">
                              <a:lumMod val="60000"/>
                              <a:lumOff val="40000"/>
                            </a:schemeClr>
                          </a:solidFill>
                          <a:latin typeface="Trebuchet MS"/>
                          <a:cs typeface="Trebuchet MS"/>
                        </a:rPr>
                        <a:t> </a:t>
                      </a:r>
                      <a:r>
                        <a:rPr sz="2600" spc="55" dirty="0">
                          <a:solidFill>
                            <a:schemeClr val="tx2">
                              <a:lumMod val="60000"/>
                              <a:lumOff val="40000"/>
                            </a:schemeClr>
                          </a:solidFill>
                          <a:latin typeface="Trebuchet MS"/>
                          <a:cs typeface="Trebuchet MS"/>
                        </a:rPr>
                        <a:t>dari </a:t>
                      </a:r>
                      <a:r>
                        <a:rPr sz="2600" spc="80" dirty="0">
                          <a:solidFill>
                            <a:schemeClr val="tx2">
                              <a:lumMod val="60000"/>
                              <a:lumOff val="40000"/>
                            </a:schemeClr>
                          </a:solidFill>
                          <a:latin typeface="Trebuchet MS"/>
                          <a:cs typeface="Trebuchet MS"/>
                        </a:rPr>
                        <a:t>perspektif</a:t>
                      </a:r>
                      <a:r>
                        <a:rPr sz="2600" spc="-20" dirty="0">
                          <a:solidFill>
                            <a:schemeClr val="tx2">
                              <a:lumMod val="60000"/>
                              <a:lumOff val="40000"/>
                            </a:schemeClr>
                          </a:solidFill>
                          <a:latin typeface="Trebuchet MS"/>
                          <a:cs typeface="Trebuchet MS"/>
                        </a:rPr>
                        <a:t> </a:t>
                      </a:r>
                      <a:r>
                        <a:rPr sz="2600" spc="80" dirty="0">
                          <a:solidFill>
                            <a:schemeClr val="tx2">
                              <a:lumMod val="60000"/>
                              <a:lumOff val="40000"/>
                            </a:schemeClr>
                          </a:solidFill>
                          <a:latin typeface="Trebuchet MS"/>
                          <a:cs typeface="Trebuchet MS"/>
                        </a:rPr>
                        <a:t>partisipan</a:t>
                      </a:r>
                      <a:endParaRPr sz="2600">
                        <a:solidFill>
                          <a:schemeClr val="tx2">
                            <a:lumMod val="60000"/>
                            <a:lumOff val="40000"/>
                          </a:schemeClr>
                        </a:solidFill>
                        <a:latin typeface="Trebuchet MS"/>
                        <a:cs typeface="Trebuchet MS"/>
                      </a:endParaRPr>
                    </a:p>
                  </a:txBody>
                  <a:tcPr marL="0" marR="0" marT="27939"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63500" marR="367030">
                        <a:lnSpc>
                          <a:spcPct val="105800"/>
                        </a:lnSpc>
                        <a:spcBef>
                          <a:spcPts val="219"/>
                        </a:spcBef>
                      </a:pPr>
                      <a:r>
                        <a:rPr sz="2600" spc="65" dirty="0">
                          <a:solidFill>
                            <a:schemeClr val="tx2">
                              <a:lumMod val="60000"/>
                              <a:lumOff val="40000"/>
                            </a:schemeClr>
                          </a:solidFill>
                          <a:latin typeface="Trebuchet MS"/>
                          <a:cs typeface="Trebuchet MS"/>
                        </a:rPr>
                        <a:t>tujuan</a:t>
                      </a:r>
                      <a:r>
                        <a:rPr sz="2600" spc="-65" dirty="0">
                          <a:solidFill>
                            <a:schemeClr val="tx2">
                              <a:lumMod val="60000"/>
                              <a:lumOff val="40000"/>
                            </a:schemeClr>
                          </a:solidFill>
                          <a:latin typeface="Trebuchet MS"/>
                          <a:cs typeface="Trebuchet MS"/>
                        </a:rPr>
                        <a:t> </a:t>
                      </a:r>
                      <a:r>
                        <a:rPr sz="2600" spc="75" dirty="0">
                          <a:solidFill>
                            <a:schemeClr val="tx2">
                              <a:lumMod val="60000"/>
                              <a:lumOff val="40000"/>
                            </a:schemeClr>
                          </a:solidFill>
                          <a:latin typeface="Trebuchet MS"/>
                          <a:cs typeface="Trebuchet MS"/>
                        </a:rPr>
                        <a:t>mencari </a:t>
                      </a:r>
                      <a:r>
                        <a:rPr sz="2600" spc="175" dirty="0">
                          <a:solidFill>
                            <a:schemeClr val="tx2">
                              <a:lumMod val="60000"/>
                              <a:lumOff val="40000"/>
                            </a:schemeClr>
                          </a:solidFill>
                          <a:latin typeface="Trebuchet MS"/>
                          <a:cs typeface="Trebuchet MS"/>
                        </a:rPr>
                        <a:t>hubungan</a:t>
                      </a:r>
                      <a:r>
                        <a:rPr sz="2600" spc="-40" dirty="0">
                          <a:solidFill>
                            <a:schemeClr val="tx2">
                              <a:lumMod val="60000"/>
                              <a:lumOff val="40000"/>
                            </a:schemeClr>
                          </a:solidFill>
                          <a:latin typeface="Trebuchet MS"/>
                          <a:cs typeface="Trebuchet MS"/>
                        </a:rPr>
                        <a:t> </a:t>
                      </a:r>
                      <a:r>
                        <a:rPr sz="2600" spc="140" dirty="0">
                          <a:solidFill>
                            <a:schemeClr val="tx2">
                              <a:lumMod val="60000"/>
                              <a:lumOff val="40000"/>
                            </a:schemeClr>
                          </a:solidFill>
                          <a:latin typeface="Trebuchet MS"/>
                          <a:cs typeface="Trebuchet MS"/>
                        </a:rPr>
                        <a:t>dan</a:t>
                      </a:r>
                      <a:r>
                        <a:rPr sz="2600" spc="-45" dirty="0">
                          <a:solidFill>
                            <a:schemeClr val="tx2">
                              <a:lumMod val="60000"/>
                              <a:lumOff val="40000"/>
                            </a:schemeClr>
                          </a:solidFill>
                          <a:latin typeface="Trebuchet MS"/>
                          <a:cs typeface="Trebuchet MS"/>
                        </a:rPr>
                        <a:t> </a:t>
                      </a:r>
                      <a:r>
                        <a:rPr sz="2600" spc="130" dirty="0">
                          <a:solidFill>
                            <a:schemeClr val="tx2">
                              <a:lumMod val="60000"/>
                              <a:lumOff val="40000"/>
                            </a:schemeClr>
                          </a:solidFill>
                          <a:latin typeface="Trebuchet MS"/>
                          <a:cs typeface="Trebuchet MS"/>
                        </a:rPr>
                        <a:t>sebab </a:t>
                      </a:r>
                      <a:r>
                        <a:rPr sz="2600" spc="120" dirty="0">
                          <a:solidFill>
                            <a:schemeClr val="tx2">
                              <a:lumMod val="60000"/>
                              <a:lumOff val="40000"/>
                            </a:schemeClr>
                          </a:solidFill>
                          <a:latin typeface="Trebuchet MS"/>
                          <a:cs typeface="Trebuchet MS"/>
                        </a:rPr>
                        <a:t>berdasarkan</a:t>
                      </a:r>
                      <a:r>
                        <a:rPr sz="2600" spc="-50" dirty="0">
                          <a:solidFill>
                            <a:schemeClr val="tx2">
                              <a:lumMod val="60000"/>
                              <a:lumOff val="40000"/>
                            </a:schemeClr>
                          </a:solidFill>
                          <a:latin typeface="Trebuchet MS"/>
                          <a:cs typeface="Trebuchet MS"/>
                        </a:rPr>
                        <a:t> </a:t>
                      </a:r>
                      <a:r>
                        <a:rPr sz="2600" spc="-20" dirty="0">
                          <a:solidFill>
                            <a:schemeClr val="tx2">
                              <a:lumMod val="60000"/>
                              <a:lumOff val="40000"/>
                            </a:schemeClr>
                          </a:solidFill>
                          <a:latin typeface="Trebuchet MS"/>
                          <a:cs typeface="Trebuchet MS"/>
                        </a:rPr>
                        <a:t>fakta </a:t>
                      </a:r>
                      <a:r>
                        <a:rPr sz="2600" spc="155" dirty="0">
                          <a:solidFill>
                            <a:schemeClr val="tx2">
                              <a:lumMod val="60000"/>
                              <a:lumOff val="40000"/>
                            </a:schemeClr>
                          </a:solidFill>
                          <a:latin typeface="Trebuchet MS"/>
                          <a:cs typeface="Trebuchet MS"/>
                        </a:rPr>
                        <a:t>yang</a:t>
                      </a:r>
                      <a:r>
                        <a:rPr sz="2600" spc="-60" dirty="0">
                          <a:solidFill>
                            <a:schemeClr val="tx2">
                              <a:lumMod val="60000"/>
                              <a:lumOff val="40000"/>
                            </a:schemeClr>
                          </a:solidFill>
                          <a:latin typeface="Trebuchet MS"/>
                          <a:cs typeface="Trebuchet MS"/>
                        </a:rPr>
                        <a:t> </a:t>
                      </a:r>
                      <a:r>
                        <a:rPr sz="2600" spc="90" dirty="0">
                          <a:solidFill>
                            <a:schemeClr val="tx2">
                              <a:lumMod val="60000"/>
                              <a:lumOff val="40000"/>
                            </a:schemeClr>
                          </a:solidFill>
                          <a:latin typeface="Trebuchet MS"/>
                          <a:cs typeface="Trebuchet MS"/>
                        </a:rPr>
                        <a:t>terukur</a:t>
                      </a:r>
                      <a:r>
                        <a:rPr sz="2600" spc="-55" dirty="0">
                          <a:solidFill>
                            <a:schemeClr val="tx2">
                              <a:lumMod val="60000"/>
                              <a:lumOff val="40000"/>
                            </a:schemeClr>
                          </a:solidFill>
                          <a:latin typeface="Trebuchet MS"/>
                          <a:cs typeface="Trebuchet MS"/>
                        </a:rPr>
                        <a:t> </a:t>
                      </a:r>
                      <a:r>
                        <a:rPr sz="2600" spc="35" dirty="0">
                          <a:solidFill>
                            <a:schemeClr val="tx2">
                              <a:lumMod val="60000"/>
                              <a:lumOff val="40000"/>
                            </a:schemeClr>
                          </a:solidFill>
                          <a:latin typeface="Arial MT"/>
                          <a:cs typeface="Arial MT"/>
                        </a:rPr>
                        <a:t>(</a:t>
                      </a:r>
                      <a:r>
                        <a:rPr sz="2600" spc="35" dirty="0">
                          <a:solidFill>
                            <a:schemeClr val="tx2">
                              <a:lumMod val="60000"/>
                              <a:lumOff val="40000"/>
                            </a:schemeClr>
                          </a:solidFill>
                          <a:latin typeface="Trebuchet MS"/>
                          <a:cs typeface="Trebuchet MS"/>
                        </a:rPr>
                        <a:t>angka</a:t>
                      </a:r>
                      <a:r>
                        <a:rPr sz="2600" spc="35" dirty="0">
                          <a:solidFill>
                            <a:schemeClr val="tx2">
                              <a:lumMod val="60000"/>
                              <a:lumOff val="40000"/>
                            </a:schemeClr>
                          </a:solidFill>
                          <a:latin typeface="Arial MT"/>
                          <a:cs typeface="Arial MT"/>
                        </a:rPr>
                        <a:t>)</a:t>
                      </a:r>
                      <a:endParaRPr sz="2600">
                        <a:solidFill>
                          <a:schemeClr val="tx2">
                            <a:lumMod val="60000"/>
                            <a:lumOff val="40000"/>
                          </a:schemeClr>
                        </a:solidFill>
                        <a:latin typeface="Arial MT"/>
                        <a:cs typeface="Arial MT"/>
                      </a:endParaRPr>
                    </a:p>
                  </a:txBody>
                  <a:tcPr marL="0" marR="0" marT="27939"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2"/>
                  </a:ext>
                </a:extLst>
              </a:tr>
              <a:tr h="1197610">
                <a:tc>
                  <a:txBody>
                    <a:bodyPr/>
                    <a:lstStyle/>
                    <a:p>
                      <a:pPr marL="63500" marR="912494">
                        <a:lnSpc>
                          <a:spcPct val="105800"/>
                        </a:lnSpc>
                        <a:spcBef>
                          <a:spcPts val="219"/>
                        </a:spcBef>
                      </a:pPr>
                      <a:r>
                        <a:rPr sz="2600" spc="135" dirty="0">
                          <a:solidFill>
                            <a:schemeClr val="tx2">
                              <a:lumMod val="60000"/>
                              <a:lumOff val="40000"/>
                            </a:schemeClr>
                          </a:solidFill>
                          <a:latin typeface="Trebuchet MS"/>
                          <a:cs typeface="Trebuchet MS"/>
                        </a:rPr>
                        <a:t>prosedur</a:t>
                      </a:r>
                      <a:r>
                        <a:rPr sz="2600" spc="-40" dirty="0">
                          <a:solidFill>
                            <a:schemeClr val="tx2">
                              <a:lumMod val="60000"/>
                              <a:lumOff val="40000"/>
                            </a:schemeClr>
                          </a:solidFill>
                          <a:latin typeface="Trebuchet MS"/>
                          <a:cs typeface="Trebuchet MS"/>
                        </a:rPr>
                        <a:t> </a:t>
                      </a:r>
                      <a:r>
                        <a:rPr sz="2600" spc="-10" dirty="0">
                          <a:solidFill>
                            <a:schemeClr val="tx2">
                              <a:lumMod val="60000"/>
                              <a:lumOff val="40000"/>
                            </a:schemeClr>
                          </a:solidFill>
                          <a:latin typeface="Trebuchet MS"/>
                          <a:cs typeface="Trebuchet MS"/>
                        </a:rPr>
                        <a:t>fleksibel</a:t>
                      </a:r>
                      <a:r>
                        <a:rPr sz="2600" spc="-10" dirty="0">
                          <a:solidFill>
                            <a:schemeClr val="tx2">
                              <a:lumMod val="60000"/>
                              <a:lumOff val="40000"/>
                            </a:schemeClr>
                          </a:solidFill>
                          <a:latin typeface="Arial MT"/>
                          <a:cs typeface="Arial MT"/>
                        </a:rPr>
                        <a:t>, </a:t>
                      </a:r>
                      <a:r>
                        <a:rPr sz="2600" spc="80" dirty="0">
                          <a:solidFill>
                            <a:schemeClr val="tx2">
                              <a:lumMod val="60000"/>
                              <a:lumOff val="40000"/>
                            </a:schemeClr>
                          </a:solidFill>
                          <a:latin typeface="Trebuchet MS"/>
                          <a:cs typeface="Trebuchet MS"/>
                        </a:rPr>
                        <a:t>terbuka</a:t>
                      </a:r>
                      <a:endParaRPr sz="2600">
                        <a:solidFill>
                          <a:schemeClr val="tx2">
                            <a:lumMod val="60000"/>
                            <a:lumOff val="40000"/>
                          </a:schemeClr>
                        </a:solidFill>
                        <a:latin typeface="Trebuchet MS"/>
                        <a:cs typeface="Trebuchet MS"/>
                      </a:endParaRPr>
                    </a:p>
                  </a:txBody>
                  <a:tcPr marL="0" marR="0" marT="27939"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63500" marR="1320165">
                        <a:lnSpc>
                          <a:spcPct val="105800"/>
                        </a:lnSpc>
                        <a:spcBef>
                          <a:spcPts val="219"/>
                        </a:spcBef>
                      </a:pPr>
                      <a:r>
                        <a:rPr sz="2600" spc="135" dirty="0">
                          <a:solidFill>
                            <a:schemeClr val="tx2">
                              <a:lumMod val="60000"/>
                              <a:lumOff val="40000"/>
                            </a:schemeClr>
                          </a:solidFill>
                          <a:latin typeface="Trebuchet MS"/>
                          <a:cs typeface="Trebuchet MS"/>
                        </a:rPr>
                        <a:t>prosedur</a:t>
                      </a:r>
                      <a:r>
                        <a:rPr sz="2600" spc="-40" dirty="0">
                          <a:solidFill>
                            <a:schemeClr val="tx2">
                              <a:lumMod val="60000"/>
                              <a:lumOff val="40000"/>
                            </a:schemeClr>
                          </a:solidFill>
                          <a:latin typeface="Trebuchet MS"/>
                          <a:cs typeface="Trebuchet MS"/>
                        </a:rPr>
                        <a:t> </a:t>
                      </a:r>
                      <a:r>
                        <a:rPr sz="2600" spc="75" dirty="0">
                          <a:solidFill>
                            <a:schemeClr val="tx2">
                              <a:lumMod val="60000"/>
                              <a:lumOff val="40000"/>
                            </a:schemeClr>
                          </a:solidFill>
                          <a:latin typeface="Trebuchet MS"/>
                          <a:cs typeface="Trebuchet MS"/>
                        </a:rPr>
                        <a:t>baku</a:t>
                      </a:r>
                      <a:r>
                        <a:rPr sz="2600" spc="75" dirty="0">
                          <a:solidFill>
                            <a:schemeClr val="tx2">
                              <a:lumMod val="60000"/>
                              <a:lumOff val="40000"/>
                            </a:schemeClr>
                          </a:solidFill>
                          <a:latin typeface="Arial MT"/>
                          <a:cs typeface="Arial MT"/>
                        </a:rPr>
                        <a:t>, </a:t>
                      </a:r>
                      <a:r>
                        <a:rPr sz="2600" spc="40" dirty="0">
                          <a:solidFill>
                            <a:schemeClr val="tx2">
                              <a:lumMod val="60000"/>
                              <a:lumOff val="40000"/>
                            </a:schemeClr>
                          </a:solidFill>
                          <a:latin typeface="Trebuchet MS"/>
                          <a:cs typeface="Trebuchet MS"/>
                        </a:rPr>
                        <a:t>tertutup</a:t>
                      </a:r>
                      <a:endParaRPr sz="2600">
                        <a:solidFill>
                          <a:schemeClr val="tx2">
                            <a:lumMod val="60000"/>
                            <a:lumOff val="40000"/>
                          </a:schemeClr>
                        </a:solidFill>
                        <a:latin typeface="Trebuchet MS"/>
                        <a:cs typeface="Trebuchet MS"/>
                      </a:endParaRPr>
                    </a:p>
                  </a:txBody>
                  <a:tcPr marL="0" marR="0" marT="27939"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3"/>
                  </a:ext>
                </a:extLst>
              </a:tr>
              <a:tr h="1393190">
                <a:tc>
                  <a:txBody>
                    <a:bodyPr/>
                    <a:lstStyle/>
                    <a:p>
                      <a:pPr marL="63500" marR="216535">
                        <a:lnSpc>
                          <a:spcPct val="105800"/>
                        </a:lnSpc>
                        <a:spcBef>
                          <a:spcPts val="219"/>
                        </a:spcBef>
                      </a:pPr>
                      <a:r>
                        <a:rPr sz="2600" spc="135" dirty="0">
                          <a:solidFill>
                            <a:schemeClr val="tx2">
                              <a:lumMod val="60000"/>
                              <a:lumOff val="40000"/>
                            </a:schemeClr>
                          </a:solidFill>
                          <a:latin typeface="Trebuchet MS"/>
                          <a:cs typeface="Trebuchet MS"/>
                        </a:rPr>
                        <a:t>memahami</a:t>
                      </a:r>
                      <a:r>
                        <a:rPr sz="2600" spc="-45" dirty="0">
                          <a:solidFill>
                            <a:schemeClr val="tx2">
                              <a:lumMod val="60000"/>
                              <a:lumOff val="40000"/>
                            </a:schemeClr>
                          </a:solidFill>
                          <a:latin typeface="Trebuchet MS"/>
                          <a:cs typeface="Trebuchet MS"/>
                        </a:rPr>
                        <a:t> </a:t>
                      </a:r>
                      <a:r>
                        <a:rPr sz="2600" spc="120" dirty="0">
                          <a:solidFill>
                            <a:schemeClr val="tx2">
                              <a:lumMod val="60000"/>
                              <a:lumOff val="40000"/>
                            </a:schemeClr>
                          </a:solidFill>
                          <a:latin typeface="Trebuchet MS"/>
                          <a:cs typeface="Trebuchet MS"/>
                        </a:rPr>
                        <a:t>keragaman </a:t>
                      </a:r>
                      <a:r>
                        <a:rPr sz="2600" dirty="0">
                          <a:solidFill>
                            <a:schemeClr val="tx2">
                              <a:lumMod val="60000"/>
                              <a:lumOff val="40000"/>
                            </a:schemeClr>
                          </a:solidFill>
                          <a:latin typeface="Trebuchet MS"/>
                          <a:cs typeface="Trebuchet MS"/>
                        </a:rPr>
                        <a:t>perpektif</a:t>
                      </a:r>
                      <a:r>
                        <a:rPr sz="2600" dirty="0">
                          <a:solidFill>
                            <a:schemeClr val="tx2">
                              <a:lumMod val="60000"/>
                              <a:lumOff val="40000"/>
                            </a:schemeClr>
                          </a:solidFill>
                          <a:latin typeface="Arial MT"/>
                          <a:cs typeface="Arial MT"/>
                        </a:rPr>
                        <a:t>,</a:t>
                      </a:r>
                      <a:r>
                        <a:rPr sz="2600" spc="400" dirty="0">
                          <a:solidFill>
                            <a:schemeClr val="tx2">
                              <a:lumMod val="60000"/>
                              <a:lumOff val="40000"/>
                            </a:schemeClr>
                          </a:solidFill>
                          <a:latin typeface="Arial MT"/>
                          <a:cs typeface="Arial MT"/>
                        </a:rPr>
                        <a:t> </a:t>
                      </a:r>
                      <a:r>
                        <a:rPr sz="2600" spc="80" dirty="0">
                          <a:solidFill>
                            <a:schemeClr val="tx2">
                              <a:lumMod val="60000"/>
                              <a:lumOff val="40000"/>
                            </a:schemeClr>
                          </a:solidFill>
                          <a:latin typeface="Trebuchet MS"/>
                          <a:cs typeface="Trebuchet MS"/>
                        </a:rPr>
                        <a:t>subyektif</a:t>
                      </a:r>
                      <a:endParaRPr sz="2600">
                        <a:solidFill>
                          <a:schemeClr val="tx2">
                            <a:lumMod val="60000"/>
                            <a:lumOff val="40000"/>
                          </a:schemeClr>
                        </a:solidFill>
                        <a:latin typeface="Trebuchet MS"/>
                        <a:cs typeface="Trebuchet MS"/>
                      </a:endParaRPr>
                    </a:p>
                  </a:txBody>
                  <a:tcPr marL="0" marR="0" marT="27939"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63500" marR="63500">
                        <a:lnSpc>
                          <a:spcPct val="105800"/>
                        </a:lnSpc>
                        <a:spcBef>
                          <a:spcPts val="219"/>
                        </a:spcBef>
                      </a:pPr>
                      <a:r>
                        <a:rPr sz="2600" spc="75" dirty="0">
                          <a:solidFill>
                            <a:schemeClr val="tx2">
                              <a:lumMod val="60000"/>
                              <a:lumOff val="40000"/>
                            </a:schemeClr>
                          </a:solidFill>
                          <a:latin typeface="Trebuchet MS"/>
                          <a:cs typeface="Trebuchet MS"/>
                        </a:rPr>
                        <a:t>korelasional</a:t>
                      </a:r>
                      <a:r>
                        <a:rPr sz="2600" spc="75" dirty="0">
                          <a:solidFill>
                            <a:schemeClr val="tx2">
                              <a:lumMod val="60000"/>
                              <a:lumOff val="40000"/>
                            </a:schemeClr>
                          </a:solidFill>
                          <a:latin typeface="Arial MT"/>
                          <a:cs typeface="Arial MT"/>
                        </a:rPr>
                        <a:t>,</a:t>
                      </a:r>
                      <a:r>
                        <a:rPr sz="2600" dirty="0">
                          <a:solidFill>
                            <a:schemeClr val="tx2">
                              <a:lumMod val="60000"/>
                              <a:lumOff val="40000"/>
                            </a:schemeClr>
                          </a:solidFill>
                          <a:latin typeface="Arial MT"/>
                          <a:cs typeface="Arial MT"/>
                        </a:rPr>
                        <a:t> </a:t>
                      </a:r>
                      <a:r>
                        <a:rPr sz="2600" spc="75" dirty="0">
                          <a:solidFill>
                            <a:schemeClr val="tx2">
                              <a:lumMod val="60000"/>
                              <a:lumOff val="40000"/>
                            </a:schemeClr>
                          </a:solidFill>
                          <a:latin typeface="Trebuchet MS"/>
                          <a:cs typeface="Trebuchet MS"/>
                        </a:rPr>
                        <a:t>tidak</a:t>
                      </a:r>
                      <a:r>
                        <a:rPr sz="2600" spc="-65" dirty="0">
                          <a:solidFill>
                            <a:schemeClr val="tx2">
                              <a:lumMod val="60000"/>
                              <a:lumOff val="40000"/>
                            </a:schemeClr>
                          </a:solidFill>
                          <a:latin typeface="Trebuchet MS"/>
                          <a:cs typeface="Trebuchet MS"/>
                        </a:rPr>
                        <a:t> </a:t>
                      </a:r>
                      <a:r>
                        <a:rPr sz="2600" spc="105" dirty="0">
                          <a:solidFill>
                            <a:schemeClr val="tx2">
                              <a:lumMod val="60000"/>
                              <a:lumOff val="40000"/>
                            </a:schemeClr>
                          </a:solidFill>
                          <a:latin typeface="Trebuchet MS"/>
                          <a:cs typeface="Trebuchet MS"/>
                        </a:rPr>
                        <a:t>bias </a:t>
                      </a:r>
                      <a:r>
                        <a:rPr sz="2600" spc="60" dirty="0">
                          <a:solidFill>
                            <a:schemeClr val="tx2">
                              <a:lumMod val="60000"/>
                              <a:lumOff val="40000"/>
                            </a:schemeClr>
                          </a:solidFill>
                          <a:latin typeface="Trebuchet MS"/>
                          <a:cs typeface="Trebuchet MS"/>
                        </a:rPr>
                        <a:t>obyektif</a:t>
                      </a:r>
                      <a:endParaRPr sz="2600">
                        <a:solidFill>
                          <a:schemeClr val="tx2">
                            <a:lumMod val="60000"/>
                            <a:lumOff val="40000"/>
                          </a:schemeClr>
                        </a:solidFill>
                        <a:latin typeface="Trebuchet MS"/>
                        <a:cs typeface="Trebuchet MS"/>
                      </a:endParaRPr>
                    </a:p>
                  </a:txBody>
                  <a:tcPr marL="0" marR="0" marT="27939"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4"/>
                  </a:ext>
                </a:extLst>
              </a:tr>
              <a:tr h="948055">
                <a:tc>
                  <a:txBody>
                    <a:bodyPr/>
                    <a:lstStyle/>
                    <a:p>
                      <a:pPr marL="63500">
                        <a:lnSpc>
                          <a:spcPct val="100000"/>
                        </a:lnSpc>
                        <a:spcBef>
                          <a:spcPts val="400"/>
                        </a:spcBef>
                      </a:pPr>
                      <a:r>
                        <a:rPr sz="2600" dirty="0">
                          <a:solidFill>
                            <a:schemeClr val="tx2">
                              <a:lumMod val="60000"/>
                              <a:lumOff val="40000"/>
                            </a:schemeClr>
                          </a:solidFill>
                          <a:latin typeface="Trebuchet MS"/>
                          <a:cs typeface="Trebuchet MS"/>
                        </a:rPr>
                        <a:t>peneliti</a:t>
                      </a:r>
                      <a:r>
                        <a:rPr sz="2600" spc="275" dirty="0">
                          <a:solidFill>
                            <a:schemeClr val="tx2">
                              <a:lumMod val="60000"/>
                              <a:lumOff val="40000"/>
                            </a:schemeClr>
                          </a:solidFill>
                          <a:latin typeface="Trebuchet MS"/>
                          <a:cs typeface="Trebuchet MS"/>
                        </a:rPr>
                        <a:t> </a:t>
                      </a:r>
                      <a:r>
                        <a:rPr sz="2600" spc="65" dirty="0">
                          <a:solidFill>
                            <a:schemeClr val="tx2">
                              <a:lumMod val="60000"/>
                              <a:lumOff val="40000"/>
                            </a:schemeClr>
                          </a:solidFill>
                          <a:latin typeface="Trebuchet MS"/>
                          <a:cs typeface="Trebuchet MS"/>
                        </a:rPr>
                        <a:t>lebur</a:t>
                      </a:r>
                      <a:endParaRPr sz="2600">
                        <a:solidFill>
                          <a:schemeClr val="tx2">
                            <a:lumMod val="60000"/>
                            <a:lumOff val="40000"/>
                          </a:schemeClr>
                        </a:solidFill>
                        <a:latin typeface="Trebuchet MS"/>
                        <a:cs typeface="Trebuchet MS"/>
                      </a:endParaRPr>
                    </a:p>
                  </a:txBody>
                  <a:tcPr marL="0" marR="0" marT="5080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63500">
                        <a:lnSpc>
                          <a:spcPct val="100000"/>
                        </a:lnSpc>
                        <a:spcBef>
                          <a:spcPts val="400"/>
                        </a:spcBef>
                      </a:pPr>
                      <a:r>
                        <a:rPr sz="2600" dirty="0">
                          <a:solidFill>
                            <a:schemeClr val="tx2">
                              <a:lumMod val="60000"/>
                              <a:lumOff val="40000"/>
                            </a:schemeClr>
                          </a:solidFill>
                          <a:latin typeface="Trebuchet MS"/>
                          <a:cs typeface="Trebuchet MS"/>
                        </a:rPr>
                        <a:t>peneliti</a:t>
                      </a:r>
                      <a:r>
                        <a:rPr sz="2600" spc="275" dirty="0">
                          <a:solidFill>
                            <a:schemeClr val="tx2">
                              <a:lumMod val="60000"/>
                              <a:lumOff val="40000"/>
                            </a:schemeClr>
                          </a:solidFill>
                          <a:latin typeface="Trebuchet MS"/>
                          <a:cs typeface="Trebuchet MS"/>
                        </a:rPr>
                        <a:t> </a:t>
                      </a:r>
                      <a:r>
                        <a:rPr sz="2600" spc="45" dirty="0">
                          <a:solidFill>
                            <a:schemeClr val="tx2">
                              <a:lumMod val="60000"/>
                              <a:lumOff val="40000"/>
                            </a:schemeClr>
                          </a:solidFill>
                          <a:latin typeface="Trebuchet MS"/>
                          <a:cs typeface="Trebuchet MS"/>
                        </a:rPr>
                        <a:t>berjarak</a:t>
                      </a:r>
                      <a:endParaRPr sz="2600" dirty="0">
                        <a:solidFill>
                          <a:schemeClr val="tx2">
                            <a:lumMod val="60000"/>
                            <a:lumOff val="40000"/>
                          </a:schemeClr>
                        </a:solidFill>
                        <a:latin typeface="Trebuchet MS"/>
                        <a:cs typeface="Trebuchet MS"/>
                      </a:endParaRPr>
                    </a:p>
                  </a:txBody>
                  <a:tcPr marL="0" marR="0" marT="5080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028700" y="1359572"/>
            <a:ext cx="2857622" cy="511522"/>
          </a:xfrm>
          <a:custGeom>
            <a:avLst/>
            <a:gdLst/>
            <a:ahLst/>
            <a:cxnLst/>
            <a:rect l="l" t="t" r="r" b="b"/>
            <a:pathLst>
              <a:path w="2857622" h="511522">
                <a:moveTo>
                  <a:pt x="0" y="0"/>
                </a:moveTo>
                <a:lnTo>
                  <a:pt x="2857622" y="0"/>
                </a:lnTo>
                <a:lnTo>
                  <a:pt x="2857622" y="511522"/>
                </a:lnTo>
                <a:lnTo>
                  <a:pt x="0" y="511522"/>
                </a:lnTo>
                <a:lnTo>
                  <a:pt x="0" y="0"/>
                </a:lnTo>
                <a:close/>
              </a:path>
            </a:pathLst>
          </a:custGeom>
          <a:blipFill>
            <a:blip r:embed="rId2">
              <a:extLst>
                <a:ext uri="{96DAC541-7B7A-43D3-8B79-37D633B846F1}">
                  <asvg:svgBlip xmlns:asvg="http://schemas.microsoft.com/office/drawing/2016/SVG/main" r:embed="rId3"/>
                </a:ext>
              </a:extLst>
            </a:blip>
            <a:stretch>
              <a:fillRect r="-156" b="-206214"/>
            </a:stretch>
          </a:blipFill>
        </p:spPr>
      </p:sp>
      <p:sp>
        <p:nvSpPr>
          <p:cNvPr id="5" name="Freeform 5"/>
          <p:cNvSpPr/>
          <p:nvPr/>
        </p:nvSpPr>
        <p:spPr>
          <a:xfrm>
            <a:off x="15163800" y="9069739"/>
            <a:ext cx="2595926" cy="464678"/>
          </a:xfrm>
          <a:custGeom>
            <a:avLst/>
            <a:gdLst/>
            <a:ahLst/>
            <a:cxnLst/>
            <a:rect l="l" t="t" r="r" b="b"/>
            <a:pathLst>
              <a:path w="2595926" h="464678">
                <a:moveTo>
                  <a:pt x="0" y="0"/>
                </a:moveTo>
                <a:lnTo>
                  <a:pt x="2595926" y="0"/>
                </a:lnTo>
                <a:lnTo>
                  <a:pt x="2595926" y="464678"/>
                </a:lnTo>
                <a:lnTo>
                  <a:pt x="0" y="464678"/>
                </a:lnTo>
                <a:lnTo>
                  <a:pt x="0" y="0"/>
                </a:lnTo>
                <a:close/>
              </a:path>
            </a:pathLst>
          </a:custGeom>
          <a:blipFill>
            <a:blip r:embed="rId2">
              <a:extLst>
                <a:ext uri="{96DAC541-7B7A-43D3-8B79-37D633B846F1}">
                  <asvg:svgBlip xmlns:asvg="http://schemas.microsoft.com/office/drawing/2016/SVG/main" r:embed="rId3"/>
                </a:ext>
              </a:extLst>
            </a:blip>
            <a:stretch>
              <a:fillRect r="-156" b="-206214"/>
            </a:stretch>
          </a:blipFill>
        </p:spPr>
      </p:sp>
      <p:sp>
        <p:nvSpPr>
          <p:cNvPr id="6" name="Freeform 6"/>
          <p:cNvSpPr/>
          <p:nvPr/>
        </p:nvSpPr>
        <p:spPr>
          <a:xfrm>
            <a:off x="-254137" y="6803680"/>
            <a:ext cx="4562782" cy="4114800"/>
          </a:xfrm>
          <a:custGeom>
            <a:avLst/>
            <a:gdLst/>
            <a:ahLst/>
            <a:cxnLst/>
            <a:rect l="l" t="t" r="r" b="b"/>
            <a:pathLst>
              <a:path w="4562782" h="4114800">
                <a:moveTo>
                  <a:pt x="0" y="0"/>
                </a:moveTo>
                <a:lnTo>
                  <a:pt x="4562782" y="0"/>
                </a:lnTo>
                <a:lnTo>
                  <a:pt x="456278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flipH="1" flipV="1">
            <a:off x="14027861" y="-442067"/>
            <a:ext cx="4562782" cy="4114800"/>
          </a:xfrm>
          <a:custGeom>
            <a:avLst/>
            <a:gdLst/>
            <a:ahLst/>
            <a:cxnLst/>
            <a:rect l="l" t="t" r="r" b="b"/>
            <a:pathLst>
              <a:path w="4562782" h="4114800">
                <a:moveTo>
                  <a:pt x="4562782" y="4114800"/>
                </a:moveTo>
                <a:lnTo>
                  <a:pt x="0" y="4114800"/>
                </a:lnTo>
                <a:lnTo>
                  <a:pt x="0" y="0"/>
                </a:lnTo>
                <a:lnTo>
                  <a:pt x="4562782" y="0"/>
                </a:lnTo>
                <a:lnTo>
                  <a:pt x="4562782" y="411480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object 2">
            <a:extLst>
              <a:ext uri="{FF2B5EF4-FFF2-40B4-BE49-F238E27FC236}">
                <a16:creationId xmlns:a16="http://schemas.microsoft.com/office/drawing/2014/main" id="{5E856D0C-7256-465C-9A6E-7E7090D10F3C}"/>
              </a:ext>
            </a:extLst>
          </p:cNvPr>
          <p:cNvSpPr txBox="1"/>
          <p:nvPr/>
        </p:nvSpPr>
        <p:spPr>
          <a:xfrm>
            <a:off x="1488115" y="1884613"/>
            <a:ext cx="14742486" cy="2969274"/>
          </a:xfrm>
          <a:prstGeom prst="rect">
            <a:avLst/>
          </a:prstGeom>
        </p:spPr>
        <p:txBody>
          <a:bodyPr vert="horz" wrap="square" lIns="0" tIns="18415" rIns="0" bIns="0" rtlCol="0">
            <a:spAutoFit/>
          </a:bodyPr>
          <a:lstStyle/>
          <a:p>
            <a:pPr marL="12700" marR="5080">
              <a:lnSpc>
                <a:spcPct val="110000"/>
              </a:lnSpc>
              <a:spcBef>
                <a:spcPts val="145"/>
              </a:spcBef>
            </a:pPr>
            <a:r>
              <a:rPr sz="3200" spc="145" dirty="0">
                <a:solidFill>
                  <a:schemeClr val="tx2">
                    <a:lumMod val="60000"/>
                    <a:lumOff val="40000"/>
                  </a:schemeClr>
                </a:solidFill>
                <a:latin typeface="+mj-lt"/>
                <a:cs typeface="Trebuchet MS"/>
              </a:rPr>
              <a:t>pendekatan</a:t>
            </a:r>
            <a:r>
              <a:rPr sz="3200" spc="-75" dirty="0">
                <a:solidFill>
                  <a:schemeClr val="tx2">
                    <a:lumMod val="60000"/>
                    <a:lumOff val="40000"/>
                  </a:schemeClr>
                </a:solidFill>
                <a:latin typeface="+mj-lt"/>
                <a:cs typeface="Trebuchet MS"/>
              </a:rPr>
              <a:t> </a:t>
            </a:r>
            <a:r>
              <a:rPr sz="3200" spc="50" dirty="0">
                <a:solidFill>
                  <a:schemeClr val="tx2">
                    <a:lumMod val="60000"/>
                    <a:lumOff val="40000"/>
                  </a:schemeClr>
                </a:solidFill>
                <a:latin typeface="+mj-lt"/>
                <a:cs typeface="Trebuchet MS"/>
              </a:rPr>
              <a:t>kualitatif</a:t>
            </a:r>
            <a:r>
              <a:rPr sz="3200" spc="-70" dirty="0">
                <a:solidFill>
                  <a:schemeClr val="tx2">
                    <a:lumMod val="60000"/>
                    <a:lumOff val="40000"/>
                  </a:schemeClr>
                </a:solidFill>
                <a:latin typeface="+mj-lt"/>
                <a:cs typeface="Trebuchet MS"/>
              </a:rPr>
              <a:t> </a:t>
            </a:r>
            <a:r>
              <a:rPr sz="3200" spc="110" dirty="0">
                <a:solidFill>
                  <a:schemeClr val="tx2">
                    <a:lumMod val="60000"/>
                    <a:lumOff val="40000"/>
                  </a:schemeClr>
                </a:solidFill>
                <a:latin typeface="+mj-lt"/>
                <a:cs typeface="Trebuchet MS"/>
              </a:rPr>
              <a:t>adalah </a:t>
            </a:r>
            <a:r>
              <a:rPr sz="3200" spc="145" dirty="0">
                <a:solidFill>
                  <a:schemeClr val="tx2">
                    <a:lumMod val="60000"/>
                    <a:lumOff val="40000"/>
                  </a:schemeClr>
                </a:solidFill>
                <a:latin typeface="+mj-lt"/>
                <a:cs typeface="Trebuchet MS"/>
              </a:rPr>
              <a:t>pendekatan</a:t>
            </a:r>
            <a:r>
              <a:rPr sz="3200" spc="-75" dirty="0">
                <a:solidFill>
                  <a:schemeClr val="tx2">
                    <a:lumMod val="60000"/>
                    <a:lumOff val="40000"/>
                  </a:schemeClr>
                </a:solidFill>
                <a:latin typeface="+mj-lt"/>
                <a:cs typeface="Trebuchet MS"/>
              </a:rPr>
              <a:t> </a:t>
            </a:r>
            <a:r>
              <a:rPr sz="3200" spc="215" dirty="0">
                <a:solidFill>
                  <a:schemeClr val="tx2">
                    <a:lumMod val="60000"/>
                    <a:lumOff val="40000"/>
                  </a:schemeClr>
                </a:solidFill>
                <a:latin typeface="+mj-lt"/>
                <a:cs typeface="Trebuchet MS"/>
              </a:rPr>
              <a:t>yang</a:t>
            </a:r>
            <a:r>
              <a:rPr sz="3200" spc="-75" dirty="0">
                <a:solidFill>
                  <a:schemeClr val="tx2">
                    <a:lumMod val="60000"/>
                    <a:lumOff val="40000"/>
                  </a:schemeClr>
                </a:solidFill>
                <a:latin typeface="+mj-lt"/>
                <a:cs typeface="Trebuchet MS"/>
              </a:rPr>
              <a:t> </a:t>
            </a:r>
            <a:r>
              <a:rPr sz="3200" spc="95" dirty="0">
                <a:solidFill>
                  <a:schemeClr val="tx2">
                    <a:lumMod val="60000"/>
                    <a:lumOff val="40000"/>
                  </a:schemeClr>
                </a:solidFill>
                <a:latin typeface="+mj-lt"/>
                <a:cs typeface="Trebuchet MS"/>
              </a:rPr>
              <a:t>melalui</a:t>
            </a:r>
            <a:r>
              <a:rPr sz="3200" spc="-75" dirty="0">
                <a:solidFill>
                  <a:schemeClr val="tx2">
                    <a:lumMod val="60000"/>
                    <a:lumOff val="40000"/>
                  </a:schemeClr>
                </a:solidFill>
                <a:latin typeface="+mj-lt"/>
                <a:cs typeface="Trebuchet MS"/>
              </a:rPr>
              <a:t> </a:t>
            </a:r>
            <a:r>
              <a:rPr sz="3200" spc="215" dirty="0">
                <a:solidFill>
                  <a:schemeClr val="tx2">
                    <a:lumMod val="60000"/>
                    <a:lumOff val="40000"/>
                  </a:schemeClr>
                </a:solidFill>
                <a:latin typeface="+mj-lt"/>
                <a:cs typeface="Trebuchet MS"/>
              </a:rPr>
              <a:t>proses yang</a:t>
            </a:r>
            <a:r>
              <a:rPr sz="3200" spc="-85" dirty="0">
                <a:solidFill>
                  <a:schemeClr val="tx2">
                    <a:lumMod val="60000"/>
                    <a:lumOff val="40000"/>
                  </a:schemeClr>
                </a:solidFill>
                <a:latin typeface="+mj-lt"/>
                <a:cs typeface="Trebuchet MS"/>
              </a:rPr>
              <a:t> </a:t>
            </a:r>
            <a:r>
              <a:rPr sz="3200" spc="90" dirty="0">
                <a:solidFill>
                  <a:schemeClr val="tx2">
                    <a:lumMod val="60000"/>
                    <a:lumOff val="40000"/>
                  </a:schemeClr>
                </a:solidFill>
                <a:latin typeface="+mj-lt"/>
                <a:cs typeface="Trebuchet MS"/>
              </a:rPr>
              <a:t>investigatif</a:t>
            </a:r>
            <a:r>
              <a:rPr sz="3200" spc="-80" dirty="0">
                <a:solidFill>
                  <a:schemeClr val="tx2">
                    <a:lumMod val="60000"/>
                    <a:lumOff val="40000"/>
                  </a:schemeClr>
                </a:solidFill>
                <a:latin typeface="+mj-lt"/>
                <a:cs typeface="Trebuchet MS"/>
              </a:rPr>
              <a:t> </a:t>
            </a:r>
            <a:r>
              <a:rPr sz="3200" spc="155" dirty="0">
                <a:solidFill>
                  <a:schemeClr val="tx2">
                    <a:lumMod val="60000"/>
                    <a:lumOff val="40000"/>
                  </a:schemeClr>
                </a:solidFill>
                <a:latin typeface="+mj-lt"/>
                <a:cs typeface="Trebuchet MS"/>
              </a:rPr>
              <a:t>dalam</a:t>
            </a:r>
            <a:r>
              <a:rPr sz="3200" spc="-95" dirty="0">
                <a:solidFill>
                  <a:schemeClr val="tx2">
                    <a:lumMod val="60000"/>
                    <a:lumOff val="40000"/>
                  </a:schemeClr>
                </a:solidFill>
                <a:latin typeface="+mj-lt"/>
                <a:cs typeface="Trebuchet MS"/>
              </a:rPr>
              <a:t> </a:t>
            </a:r>
            <a:r>
              <a:rPr sz="3200" spc="175" dirty="0">
                <a:solidFill>
                  <a:schemeClr val="tx2">
                    <a:lumMod val="60000"/>
                    <a:lumOff val="40000"/>
                  </a:schemeClr>
                </a:solidFill>
                <a:latin typeface="+mj-lt"/>
                <a:cs typeface="Trebuchet MS"/>
              </a:rPr>
              <a:t>memahami </a:t>
            </a:r>
            <a:r>
              <a:rPr sz="3200" spc="125" dirty="0">
                <a:solidFill>
                  <a:schemeClr val="tx2">
                    <a:lumMod val="60000"/>
                    <a:lumOff val="40000"/>
                  </a:schemeClr>
                </a:solidFill>
                <a:latin typeface="+mj-lt"/>
                <a:cs typeface="Trebuchet MS"/>
              </a:rPr>
              <a:t>sesuatu</a:t>
            </a:r>
            <a:r>
              <a:rPr sz="3200" spc="125" dirty="0">
                <a:solidFill>
                  <a:schemeClr val="tx2">
                    <a:lumMod val="60000"/>
                    <a:lumOff val="40000"/>
                  </a:schemeClr>
                </a:solidFill>
                <a:latin typeface="+mj-lt"/>
                <a:cs typeface="Arial MT"/>
              </a:rPr>
              <a:t>,</a:t>
            </a:r>
            <a:r>
              <a:rPr sz="3200" spc="15" dirty="0">
                <a:solidFill>
                  <a:schemeClr val="tx2">
                    <a:lumMod val="60000"/>
                    <a:lumOff val="40000"/>
                  </a:schemeClr>
                </a:solidFill>
                <a:latin typeface="+mj-lt"/>
                <a:cs typeface="Arial MT"/>
              </a:rPr>
              <a:t> </a:t>
            </a:r>
            <a:r>
              <a:rPr sz="3200" spc="215" dirty="0">
                <a:solidFill>
                  <a:schemeClr val="tx2">
                    <a:lumMod val="60000"/>
                    <a:lumOff val="40000"/>
                  </a:schemeClr>
                </a:solidFill>
                <a:latin typeface="+mj-lt"/>
                <a:cs typeface="Trebuchet MS"/>
              </a:rPr>
              <a:t>yang</a:t>
            </a:r>
            <a:r>
              <a:rPr sz="3200" spc="-70" dirty="0">
                <a:solidFill>
                  <a:schemeClr val="tx2">
                    <a:lumMod val="60000"/>
                    <a:lumOff val="40000"/>
                  </a:schemeClr>
                </a:solidFill>
                <a:latin typeface="+mj-lt"/>
                <a:cs typeface="Trebuchet MS"/>
              </a:rPr>
              <a:t> </a:t>
            </a:r>
            <a:r>
              <a:rPr sz="3200" spc="150" dirty="0">
                <a:solidFill>
                  <a:schemeClr val="tx2">
                    <a:lumMod val="60000"/>
                    <a:lumOff val="40000"/>
                  </a:schemeClr>
                </a:solidFill>
                <a:latin typeface="+mj-lt"/>
                <a:cs typeface="Trebuchet MS"/>
              </a:rPr>
              <a:t>menelusuri </a:t>
            </a:r>
            <a:r>
              <a:rPr sz="3200" spc="160" dirty="0">
                <a:solidFill>
                  <a:schemeClr val="tx2">
                    <a:lumMod val="60000"/>
                    <a:lumOff val="40000"/>
                  </a:schemeClr>
                </a:solidFill>
                <a:latin typeface="+mj-lt"/>
                <a:cs typeface="Trebuchet MS"/>
              </a:rPr>
              <a:t>permasalahan</a:t>
            </a:r>
            <a:r>
              <a:rPr sz="3200" spc="-85" dirty="0">
                <a:solidFill>
                  <a:schemeClr val="tx2">
                    <a:lumMod val="60000"/>
                    <a:lumOff val="40000"/>
                  </a:schemeClr>
                </a:solidFill>
                <a:latin typeface="+mj-lt"/>
                <a:cs typeface="Trebuchet MS"/>
              </a:rPr>
              <a:t> </a:t>
            </a:r>
            <a:r>
              <a:rPr sz="3200" spc="200" dirty="0">
                <a:solidFill>
                  <a:schemeClr val="tx2">
                    <a:lumMod val="60000"/>
                    <a:lumOff val="40000"/>
                  </a:schemeClr>
                </a:solidFill>
                <a:latin typeface="+mj-lt"/>
                <a:cs typeface="Trebuchet MS"/>
              </a:rPr>
              <a:t>manusia</a:t>
            </a:r>
            <a:r>
              <a:rPr sz="3200" spc="-60" dirty="0">
                <a:solidFill>
                  <a:schemeClr val="tx2">
                    <a:lumMod val="60000"/>
                    <a:lumOff val="40000"/>
                  </a:schemeClr>
                </a:solidFill>
                <a:latin typeface="+mj-lt"/>
                <a:cs typeface="Trebuchet MS"/>
              </a:rPr>
              <a:t> </a:t>
            </a:r>
            <a:r>
              <a:rPr sz="3200" spc="80" dirty="0">
                <a:solidFill>
                  <a:schemeClr val="tx2">
                    <a:lumMod val="60000"/>
                    <a:lumOff val="40000"/>
                  </a:schemeClr>
                </a:solidFill>
                <a:latin typeface="+mj-lt"/>
                <a:cs typeface="Trebuchet MS"/>
              </a:rPr>
              <a:t>atau</a:t>
            </a:r>
            <a:r>
              <a:rPr sz="3200" spc="-60" dirty="0">
                <a:solidFill>
                  <a:schemeClr val="tx2">
                    <a:lumMod val="60000"/>
                    <a:lumOff val="40000"/>
                  </a:schemeClr>
                </a:solidFill>
                <a:latin typeface="+mj-lt"/>
                <a:cs typeface="Trebuchet MS"/>
              </a:rPr>
              <a:t> </a:t>
            </a:r>
            <a:r>
              <a:rPr sz="3200" spc="100" dirty="0">
                <a:solidFill>
                  <a:schemeClr val="tx2">
                    <a:lumMod val="60000"/>
                    <a:lumOff val="40000"/>
                  </a:schemeClr>
                </a:solidFill>
                <a:latin typeface="+mj-lt"/>
                <a:cs typeface="Trebuchet MS"/>
              </a:rPr>
              <a:t>sosial</a:t>
            </a:r>
            <a:r>
              <a:rPr sz="3200" spc="100" dirty="0">
                <a:solidFill>
                  <a:schemeClr val="tx2">
                    <a:lumMod val="60000"/>
                    <a:lumOff val="40000"/>
                  </a:schemeClr>
                </a:solidFill>
                <a:latin typeface="+mj-lt"/>
                <a:cs typeface="Arial MT"/>
              </a:rPr>
              <a:t>.</a:t>
            </a:r>
            <a:endParaRPr sz="3200" dirty="0">
              <a:solidFill>
                <a:schemeClr val="tx2">
                  <a:lumMod val="60000"/>
                  <a:lumOff val="40000"/>
                </a:schemeClr>
              </a:solidFill>
              <a:latin typeface="+mj-lt"/>
              <a:cs typeface="Arial MT"/>
            </a:endParaRPr>
          </a:p>
          <a:p>
            <a:pPr marL="12700" marR="114300">
              <a:lnSpc>
                <a:spcPct val="110000"/>
              </a:lnSpc>
              <a:spcBef>
                <a:spcPts val="2050"/>
              </a:spcBef>
            </a:pPr>
            <a:r>
              <a:rPr sz="3200" spc="60" dirty="0">
                <a:solidFill>
                  <a:schemeClr val="tx2">
                    <a:lumMod val="60000"/>
                    <a:lumOff val="40000"/>
                  </a:schemeClr>
                </a:solidFill>
                <a:latin typeface="+mj-lt"/>
                <a:cs typeface="Trebuchet MS"/>
              </a:rPr>
              <a:t>peneliti</a:t>
            </a:r>
            <a:r>
              <a:rPr sz="3200" spc="-80" dirty="0">
                <a:solidFill>
                  <a:schemeClr val="tx2">
                    <a:lumMod val="60000"/>
                    <a:lumOff val="40000"/>
                  </a:schemeClr>
                </a:solidFill>
                <a:latin typeface="+mj-lt"/>
                <a:cs typeface="Trebuchet MS"/>
              </a:rPr>
              <a:t> </a:t>
            </a:r>
            <a:r>
              <a:rPr sz="3200" spc="254" dirty="0">
                <a:solidFill>
                  <a:schemeClr val="tx2">
                    <a:lumMod val="60000"/>
                    <a:lumOff val="40000"/>
                  </a:schemeClr>
                </a:solidFill>
                <a:latin typeface="+mj-lt"/>
                <a:cs typeface="Trebuchet MS"/>
              </a:rPr>
              <a:t>membangun</a:t>
            </a:r>
            <a:r>
              <a:rPr sz="3200" spc="-75" dirty="0">
                <a:solidFill>
                  <a:schemeClr val="tx2">
                    <a:lumMod val="60000"/>
                    <a:lumOff val="40000"/>
                  </a:schemeClr>
                </a:solidFill>
                <a:latin typeface="+mj-lt"/>
                <a:cs typeface="Trebuchet MS"/>
              </a:rPr>
              <a:t> </a:t>
            </a:r>
            <a:r>
              <a:rPr sz="3200" spc="165" dirty="0">
                <a:solidFill>
                  <a:schemeClr val="tx2">
                    <a:lumMod val="60000"/>
                    <a:lumOff val="40000"/>
                  </a:schemeClr>
                </a:solidFill>
                <a:latin typeface="+mj-lt"/>
                <a:cs typeface="Trebuchet MS"/>
              </a:rPr>
              <a:t>suatu </a:t>
            </a:r>
            <a:r>
              <a:rPr sz="3200" spc="200" dirty="0">
                <a:solidFill>
                  <a:schemeClr val="tx2">
                    <a:lumMod val="60000"/>
                    <a:lumOff val="40000"/>
                  </a:schemeClr>
                </a:solidFill>
                <a:latin typeface="+mj-lt"/>
                <a:cs typeface="Trebuchet MS"/>
              </a:rPr>
              <a:t>gambaran</a:t>
            </a:r>
            <a:r>
              <a:rPr sz="3200" spc="-70" dirty="0">
                <a:solidFill>
                  <a:schemeClr val="tx2">
                    <a:lumMod val="60000"/>
                    <a:lumOff val="40000"/>
                  </a:schemeClr>
                </a:solidFill>
                <a:latin typeface="+mj-lt"/>
                <a:cs typeface="Trebuchet MS"/>
              </a:rPr>
              <a:t> </a:t>
            </a:r>
            <a:r>
              <a:rPr sz="3200" spc="215" dirty="0">
                <a:solidFill>
                  <a:schemeClr val="tx2">
                    <a:lumMod val="60000"/>
                    <a:lumOff val="40000"/>
                  </a:schemeClr>
                </a:solidFill>
                <a:latin typeface="+mj-lt"/>
                <a:cs typeface="Trebuchet MS"/>
              </a:rPr>
              <a:t>yang</a:t>
            </a:r>
            <a:r>
              <a:rPr sz="3200" spc="-75" dirty="0">
                <a:solidFill>
                  <a:schemeClr val="tx2">
                    <a:lumMod val="60000"/>
                    <a:lumOff val="40000"/>
                  </a:schemeClr>
                </a:solidFill>
                <a:latin typeface="+mj-lt"/>
                <a:cs typeface="Trebuchet MS"/>
              </a:rPr>
              <a:t> </a:t>
            </a:r>
            <a:r>
              <a:rPr sz="3200" spc="220" dirty="0">
                <a:solidFill>
                  <a:schemeClr val="tx2">
                    <a:lumMod val="60000"/>
                    <a:lumOff val="40000"/>
                  </a:schemeClr>
                </a:solidFill>
                <a:latin typeface="+mj-lt"/>
                <a:cs typeface="Trebuchet MS"/>
              </a:rPr>
              <a:t>kompleks</a:t>
            </a:r>
            <a:r>
              <a:rPr sz="3200" spc="-90" dirty="0">
                <a:solidFill>
                  <a:schemeClr val="tx2">
                    <a:lumMod val="60000"/>
                    <a:lumOff val="40000"/>
                  </a:schemeClr>
                </a:solidFill>
                <a:latin typeface="+mj-lt"/>
                <a:cs typeface="Trebuchet MS"/>
              </a:rPr>
              <a:t> </a:t>
            </a:r>
            <a:r>
              <a:rPr sz="3200" spc="170" dirty="0">
                <a:solidFill>
                  <a:schemeClr val="tx2">
                    <a:lumMod val="60000"/>
                    <a:lumOff val="40000"/>
                  </a:schemeClr>
                </a:solidFill>
                <a:latin typeface="+mj-lt"/>
                <a:cs typeface="Trebuchet MS"/>
              </a:rPr>
              <a:t>dan </a:t>
            </a:r>
            <a:r>
              <a:rPr sz="3200" spc="120" dirty="0">
                <a:solidFill>
                  <a:schemeClr val="tx2">
                    <a:lumMod val="60000"/>
                    <a:lumOff val="40000"/>
                  </a:schemeClr>
                </a:solidFill>
                <a:latin typeface="+mj-lt"/>
                <a:cs typeface="Trebuchet MS"/>
              </a:rPr>
              <a:t>menyeluruh</a:t>
            </a:r>
            <a:r>
              <a:rPr sz="3200" spc="120" dirty="0">
                <a:solidFill>
                  <a:schemeClr val="tx2">
                    <a:lumMod val="60000"/>
                    <a:lumOff val="40000"/>
                  </a:schemeClr>
                </a:solidFill>
                <a:latin typeface="+mj-lt"/>
                <a:cs typeface="Arial MT"/>
              </a:rPr>
              <a:t>,</a:t>
            </a:r>
            <a:r>
              <a:rPr sz="3200" spc="25" dirty="0">
                <a:solidFill>
                  <a:schemeClr val="tx2">
                    <a:lumMod val="60000"/>
                    <a:lumOff val="40000"/>
                  </a:schemeClr>
                </a:solidFill>
                <a:latin typeface="+mj-lt"/>
                <a:cs typeface="Arial MT"/>
              </a:rPr>
              <a:t> </a:t>
            </a:r>
            <a:r>
              <a:rPr sz="3200" spc="185" dirty="0">
                <a:solidFill>
                  <a:schemeClr val="tx2">
                    <a:lumMod val="60000"/>
                    <a:lumOff val="40000"/>
                  </a:schemeClr>
                </a:solidFill>
                <a:latin typeface="+mj-lt"/>
                <a:cs typeface="Trebuchet MS"/>
              </a:rPr>
              <a:t>menganalisis</a:t>
            </a:r>
            <a:r>
              <a:rPr sz="3200" spc="-60" dirty="0">
                <a:solidFill>
                  <a:schemeClr val="tx2">
                    <a:lumMod val="60000"/>
                    <a:lumOff val="40000"/>
                  </a:schemeClr>
                </a:solidFill>
                <a:latin typeface="+mj-lt"/>
                <a:cs typeface="Trebuchet MS"/>
              </a:rPr>
              <a:t> </a:t>
            </a:r>
            <a:r>
              <a:rPr sz="3200" spc="60" dirty="0">
                <a:solidFill>
                  <a:schemeClr val="tx2">
                    <a:lumMod val="60000"/>
                    <a:lumOff val="40000"/>
                  </a:schemeClr>
                </a:solidFill>
                <a:latin typeface="+mj-lt"/>
                <a:cs typeface="Trebuchet MS"/>
              </a:rPr>
              <a:t>kata</a:t>
            </a:r>
            <a:r>
              <a:rPr sz="3200" spc="60" dirty="0">
                <a:solidFill>
                  <a:schemeClr val="tx2">
                    <a:lumMod val="60000"/>
                    <a:lumOff val="40000"/>
                  </a:schemeClr>
                </a:solidFill>
                <a:latin typeface="+mj-lt"/>
                <a:cs typeface="Arial MT"/>
              </a:rPr>
              <a:t>- </a:t>
            </a:r>
            <a:r>
              <a:rPr sz="3200" dirty="0">
                <a:solidFill>
                  <a:schemeClr val="tx2">
                    <a:lumMod val="60000"/>
                    <a:lumOff val="40000"/>
                  </a:schemeClr>
                </a:solidFill>
                <a:latin typeface="+mj-lt"/>
                <a:cs typeface="Trebuchet MS"/>
              </a:rPr>
              <a:t>kata</a:t>
            </a:r>
            <a:r>
              <a:rPr sz="3200" dirty="0">
                <a:solidFill>
                  <a:schemeClr val="tx2">
                    <a:lumMod val="60000"/>
                    <a:lumOff val="40000"/>
                  </a:schemeClr>
                </a:solidFill>
                <a:latin typeface="+mj-lt"/>
                <a:cs typeface="Arial MT"/>
              </a:rPr>
              <a:t>,</a:t>
            </a:r>
            <a:r>
              <a:rPr sz="3200" spc="45" dirty="0">
                <a:solidFill>
                  <a:schemeClr val="tx2">
                    <a:lumMod val="60000"/>
                    <a:lumOff val="40000"/>
                  </a:schemeClr>
                </a:solidFill>
                <a:latin typeface="+mj-lt"/>
                <a:cs typeface="Arial MT"/>
              </a:rPr>
              <a:t> </a:t>
            </a:r>
            <a:r>
              <a:rPr sz="3200" spc="165" dirty="0">
                <a:solidFill>
                  <a:schemeClr val="tx2">
                    <a:lumMod val="60000"/>
                    <a:lumOff val="40000"/>
                  </a:schemeClr>
                </a:solidFill>
                <a:latin typeface="+mj-lt"/>
                <a:cs typeface="Trebuchet MS"/>
              </a:rPr>
              <a:t>melaporkan</a:t>
            </a:r>
            <a:r>
              <a:rPr sz="3200" spc="-45" dirty="0">
                <a:solidFill>
                  <a:schemeClr val="tx2">
                    <a:lumMod val="60000"/>
                    <a:lumOff val="40000"/>
                  </a:schemeClr>
                </a:solidFill>
                <a:latin typeface="+mj-lt"/>
                <a:cs typeface="Trebuchet MS"/>
              </a:rPr>
              <a:t> </a:t>
            </a:r>
            <a:r>
              <a:rPr sz="3200" spc="114" dirty="0">
                <a:solidFill>
                  <a:schemeClr val="tx2">
                    <a:lumMod val="60000"/>
                    <a:lumOff val="40000"/>
                  </a:schemeClr>
                </a:solidFill>
                <a:latin typeface="+mj-lt"/>
                <a:cs typeface="Trebuchet MS"/>
              </a:rPr>
              <a:t>secara</a:t>
            </a:r>
            <a:r>
              <a:rPr sz="3200" spc="-35" dirty="0">
                <a:solidFill>
                  <a:schemeClr val="tx2">
                    <a:lumMod val="60000"/>
                    <a:lumOff val="40000"/>
                  </a:schemeClr>
                </a:solidFill>
                <a:latin typeface="+mj-lt"/>
                <a:cs typeface="Trebuchet MS"/>
              </a:rPr>
              <a:t> </a:t>
            </a:r>
            <a:r>
              <a:rPr sz="3200" spc="80" dirty="0">
                <a:solidFill>
                  <a:schemeClr val="tx2">
                    <a:lumMod val="60000"/>
                    <a:lumOff val="40000"/>
                  </a:schemeClr>
                </a:solidFill>
                <a:latin typeface="+mj-lt"/>
                <a:cs typeface="Trebuchet MS"/>
              </a:rPr>
              <a:t>rinci</a:t>
            </a:r>
            <a:r>
              <a:rPr sz="3200" spc="-40" dirty="0">
                <a:solidFill>
                  <a:schemeClr val="tx2">
                    <a:lumMod val="60000"/>
                    <a:lumOff val="40000"/>
                  </a:schemeClr>
                </a:solidFill>
                <a:latin typeface="+mj-lt"/>
                <a:cs typeface="Trebuchet MS"/>
              </a:rPr>
              <a:t> </a:t>
            </a:r>
            <a:r>
              <a:rPr sz="3200" spc="125" dirty="0">
                <a:solidFill>
                  <a:schemeClr val="tx2">
                    <a:lumMod val="60000"/>
                    <a:lumOff val="40000"/>
                  </a:schemeClr>
                </a:solidFill>
                <a:latin typeface="+mj-lt"/>
                <a:cs typeface="Trebuchet MS"/>
              </a:rPr>
              <a:t>hasil </a:t>
            </a:r>
            <a:r>
              <a:rPr sz="3200" spc="210" dirty="0">
                <a:solidFill>
                  <a:schemeClr val="tx2">
                    <a:lumMod val="60000"/>
                    <a:lumOff val="40000"/>
                  </a:schemeClr>
                </a:solidFill>
                <a:latin typeface="+mj-lt"/>
                <a:cs typeface="Trebuchet MS"/>
              </a:rPr>
              <a:t>pandangan</a:t>
            </a:r>
            <a:r>
              <a:rPr sz="3200" spc="-85" dirty="0">
                <a:solidFill>
                  <a:schemeClr val="tx2">
                    <a:lumMod val="60000"/>
                    <a:lumOff val="40000"/>
                  </a:schemeClr>
                </a:solidFill>
                <a:latin typeface="+mj-lt"/>
                <a:cs typeface="Trebuchet MS"/>
              </a:rPr>
              <a:t> </a:t>
            </a:r>
            <a:r>
              <a:rPr sz="3200" spc="114" dirty="0">
                <a:solidFill>
                  <a:schemeClr val="tx2">
                    <a:lumMod val="60000"/>
                    <a:lumOff val="40000"/>
                  </a:schemeClr>
                </a:solidFill>
                <a:latin typeface="+mj-lt"/>
                <a:cs typeface="Trebuchet MS"/>
              </a:rPr>
              <a:t>informan</a:t>
            </a:r>
            <a:r>
              <a:rPr sz="3200" spc="114" dirty="0">
                <a:solidFill>
                  <a:schemeClr val="tx2">
                    <a:lumMod val="60000"/>
                    <a:lumOff val="40000"/>
                  </a:schemeClr>
                </a:solidFill>
                <a:latin typeface="+mj-lt"/>
                <a:cs typeface="Arial MT"/>
              </a:rPr>
              <a:t>,</a:t>
            </a:r>
            <a:r>
              <a:rPr sz="3200" spc="20" dirty="0">
                <a:solidFill>
                  <a:schemeClr val="tx2">
                    <a:lumMod val="60000"/>
                    <a:lumOff val="40000"/>
                  </a:schemeClr>
                </a:solidFill>
                <a:latin typeface="+mj-lt"/>
                <a:cs typeface="Arial MT"/>
              </a:rPr>
              <a:t> </a:t>
            </a:r>
            <a:r>
              <a:rPr sz="3200" spc="170" dirty="0">
                <a:solidFill>
                  <a:schemeClr val="tx2">
                    <a:lumMod val="60000"/>
                    <a:lumOff val="40000"/>
                  </a:schemeClr>
                </a:solidFill>
                <a:latin typeface="+mj-lt"/>
                <a:cs typeface="Trebuchet MS"/>
              </a:rPr>
              <a:t>dan </a:t>
            </a:r>
            <a:r>
              <a:rPr sz="3200" spc="180" dirty="0">
                <a:solidFill>
                  <a:schemeClr val="tx2">
                    <a:lumMod val="60000"/>
                    <a:lumOff val="40000"/>
                  </a:schemeClr>
                </a:solidFill>
                <a:latin typeface="+mj-lt"/>
                <a:cs typeface="Trebuchet MS"/>
              </a:rPr>
              <a:t>melaksanakan</a:t>
            </a:r>
            <a:r>
              <a:rPr sz="3200" spc="-70" dirty="0">
                <a:solidFill>
                  <a:schemeClr val="tx2">
                    <a:lumMod val="60000"/>
                    <a:lumOff val="40000"/>
                  </a:schemeClr>
                </a:solidFill>
                <a:latin typeface="+mj-lt"/>
                <a:cs typeface="Trebuchet MS"/>
              </a:rPr>
              <a:t> </a:t>
            </a:r>
            <a:r>
              <a:rPr sz="3200" spc="80" dirty="0">
                <a:solidFill>
                  <a:schemeClr val="tx2">
                    <a:lumMod val="60000"/>
                    <a:lumOff val="40000"/>
                  </a:schemeClr>
                </a:solidFill>
                <a:latin typeface="+mj-lt"/>
                <a:cs typeface="Trebuchet MS"/>
              </a:rPr>
              <a:t>kajian</a:t>
            </a:r>
            <a:r>
              <a:rPr sz="3200" spc="-80" dirty="0">
                <a:solidFill>
                  <a:schemeClr val="tx2">
                    <a:lumMod val="60000"/>
                    <a:lumOff val="40000"/>
                  </a:schemeClr>
                </a:solidFill>
                <a:latin typeface="+mj-lt"/>
                <a:cs typeface="Trebuchet MS"/>
              </a:rPr>
              <a:t> </a:t>
            </a:r>
            <a:r>
              <a:rPr sz="3200" spc="195" dirty="0">
                <a:solidFill>
                  <a:schemeClr val="tx2">
                    <a:lumMod val="60000"/>
                    <a:lumOff val="40000"/>
                  </a:schemeClr>
                </a:solidFill>
                <a:latin typeface="+mj-lt"/>
                <a:cs typeface="Trebuchet MS"/>
              </a:rPr>
              <a:t>yang </a:t>
            </a:r>
            <a:r>
              <a:rPr sz="3200" spc="110" dirty="0">
                <a:solidFill>
                  <a:schemeClr val="tx2">
                    <a:lumMod val="60000"/>
                    <a:lumOff val="40000"/>
                  </a:schemeClr>
                </a:solidFill>
                <a:latin typeface="+mj-lt"/>
                <a:cs typeface="Trebuchet MS"/>
              </a:rPr>
              <a:t>kontekstual</a:t>
            </a:r>
            <a:r>
              <a:rPr sz="3200" spc="110" dirty="0">
                <a:solidFill>
                  <a:schemeClr val="tx2">
                    <a:lumMod val="60000"/>
                    <a:lumOff val="40000"/>
                  </a:schemeClr>
                </a:solidFill>
                <a:latin typeface="+mj-lt"/>
                <a:cs typeface="Arial MT"/>
              </a:rPr>
              <a:t>.</a:t>
            </a:r>
            <a:r>
              <a:rPr sz="3200" spc="-15" dirty="0">
                <a:solidFill>
                  <a:schemeClr val="tx2">
                    <a:lumMod val="60000"/>
                    <a:lumOff val="40000"/>
                  </a:schemeClr>
                </a:solidFill>
                <a:latin typeface="+mj-lt"/>
                <a:cs typeface="Arial MT"/>
              </a:rPr>
              <a:t> </a:t>
            </a:r>
            <a:r>
              <a:rPr sz="3200" dirty="0">
                <a:solidFill>
                  <a:schemeClr val="tx2">
                    <a:lumMod val="60000"/>
                    <a:lumOff val="40000"/>
                  </a:schemeClr>
                </a:solidFill>
                <a:latin typeface="+mj-lt"/>
                <a:cs typeface="Arial MT"/>
              </a:rPr>
              <a:t>(</a:t>
            </a:r>
            <a:r>
              <a:rPr sz="3200" dirty="0">
                <a:solidFill>
                  <a:schemeClr val="tx2">
                    <a:lumMod val="60000"/>
                    <a:lumOff val="40000"/>
                  </a:schemeClr>
                </a:solidFill>
                <a:latin typeface="+mj-lt"/>
                <a:cs typeface="Trebuchet MS"/>
              </a:rPr>
              <a:t>creswell</a:t>
            </a:r>
            <a:r>
              <a:rPr sz="3200" dirty="0">
                <a:solidFill>
                  <a:schemeClr val="tx2">
                    <a:lumMod val="60000"/>
                    <a:lumOff val="40000"/>
                  </a:schemeClr>
                </a:solidFill>
                <a:latin typeface="+mj-lt"/>
                <a:cs typeface="Arial MT"/>
              </a:rPr>
              <a:t>,</a:t>
            </a:r>
            <a:r>
              <a:rPr sz="3200" spc="25" dirty="0">
                <a:solidFill>
                  <a:schemeClr val="tx2">
                    <a:lumMod val="60000"/>
                    <a:lumOff val="40000"/>
                  </a:schemeClr>
                </a:solidFill>
                <a:latin typeface="+mj-lt"/>
                <a:cs typeface="Arial MT"/>
              </a:rPr>
              <a:t> </a:t>
            </a:r>
            <a:r>
              <a:rPr sz="3200" spc="-10" dirty="0">
                <a:solidFill>
                  <a:schemeClr val="tx2">
                    <a:lumMod val="60000"/>
                    <a:lumOff val="40000"/>
                  </a:schemeClr>
                </a:solidFill>
                <a:latin typeface="+mj-lt"/>
                <a:cs typeface="Arial MT"/>
              </a:rPr>
              <a:t>1998)</a:t>
            </a:r>
            <a:endParaRPr sz="3200" dirty="0">
              <a:solidFill>
                <a:schemeClr val="tx2">
                  <a:lumMod val="60000"/>
                  <a:lumOff val="40000"/>
                </a:schemeClr>
              </a:solidFill>
              <a:latin typeface="+mj-lt"/>
              <a:cs typeface="Arial MT"/>
            </a:endParaRPr>
          </a:p>
        </p:txBody>
      </p:sp>
      <p:sp>
        <p:nvSpPr>
          <p:cNvPr id="9" name="object 3">
            <a:extLst>
              <a:ext uri="{FF2B5EF4-FFF2-40B4-BE49-F238E27FC236}">
                <a16:creationId xmlns:a16="http://schemas.microsoft.com/office/drawing/2014/main" id="{9E407347-F845-472E-93B9-D50DD1A13B16}"/>
              </a:ext>
            </a:extLst>
          </p:cNvPr>
          <p:cNvSpPr txBox="1">
            <a:spLocks/>
          </p:cNvSpPr>
          <p:nvPr/>
        </p:nvSpPr>
        <p:spPr>
          <a:xfrm>
            <a:off x="4729316" y="597786"/>
            <a:ext cx="8033384" cy="607859"/>
          </a:xfrm>
          <a:prstGeom prst="rect">
            <a:avLst/>
          </a:prstGeom>
        </p:spPr>
        <p:txBody>
          <a:bodyPr vert="horz" wrap="square" lIns="0" tIns="114300" rIns="0" bIns="0"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100"/>
              </a:spcBef>
            </a:pPr>
            <a:r>
              <a:rPr lang="en-US" sz="3200" spc="114" dirty="0">
                <a:solidFill>
                  <a:schemeClr val="tx2">
                    <a:lumMod val="60000"/>
                    <a:lumOff val="40000"/>
                  </a:schemeClr>
                </a:solidFill>
                <a:cs typeface="Trebuchet MS"/>
              </a:rPr>
              <a:t>P</a:t>
            </a:r>
            <a:r>
              <a:rPr lang="id-ID" sz="3200" spc="114" dirty="0" err="1">
                <a:solidFill>
                  <a:schemeClr val="tx2">
                    <a:lumMod val="60000"/>
                    <a:lumOff val="40000"/>
                  </a:schemeClr>
                </a:solidFill>
                <a:cs typeface="Trebuchet MS"/>
              </a:rPr>
              <a:t>endekatan</a:t>
            </a:r>
            <a:r>
              <a:rPr lang="id-ID" sz="3200" spc="-50" dirty="0">
                <a:solidFill>
                  <a:schemeClr val="tx2">
                    <a:lumMod val="60000"/>
                    <a:lumOff val="40000"/>
                  </a:schemeClr>
                </a:solidFill>
                <a:cs typeface="Trebuchet MS"/>
              </a:rPr>
              <a:t> </a:t>
            </a:r>
            <a:r>
              <a:rPr lang="en-US" sz="3200" spc="-10" dirty="0">
                <a:solidFill>
                  <a:schemeClr val="tx2">
                    <a:lumMod val="60000"/>
                    <a:lumOff val="40000"/>
                  </a:schemeClr>
                </a:solidFill>
                <a:cs typeface="Trebuchet MS"/>
              </a:rPr>
              <a:t>K</a:t>
            </a:r>
            <a:r>
              <a:rPr lang="id-ID" sz="3200" spc="-10" dirty="0" err="1">
                <a:solidFill>
                  <a:schemeClr val="tx2">
                    <a:lumMod val="60000"/>
                    <a:lumOff val="40000"/>
                  </a:schemeClr>
                </a:solidFill>
                <a:cs typeface="Trebuchet MS"/>
              </a:rPr>
              <a:t>ualitatif</a:t>
            </a:r>
            <a:endParaRPr lang="id-ID" sz="3200" spc="-10" dirty="0">
              <a:solidFill>
                <a:schemeClr val="tx2">
                  <a:lumMod val="60000"/>
                  <a:lumOff val="40000"/>
                </a:schemeClr>
              </a:solidFill>
              <a:cs typeface="Trebuchet MS"/>
            </a:endParaRPr>
          </a:p>
        </p:txBody>
      </p:sp>
      <p:sp>
        <p:nvSpPr>
          <p:cNvPr id="10" name="object 2">
            <a:extLst>
              <a:ext uri="{FF2B5EF4-FFF2-40B4-BE49-F238E27FC236}">
                <a16:creationId xmlns:a16="http://schemas.microsoft.com/office/drawing/2014/main" id="{6F55F95A-1C27-41BF-901C-DDD9E8166503}"/>
              </a:ext>
            </a:extLst>
          </p:cNvPr>
          <p:cNvSpPr txBox="1"/>
          <p:nvPr/>
        </p:nvSpPr>
        <p:spPr>
          <a:xfrm>
            <a:off x="2457511" y="5516561"/>
            <a:ext cx="14937953" cy="2926891"/>
          </a:xfrm>
          <a:prstGeom prst="rect">
            <a:avLst/>
          </a:prstGeom>
        </p:spPr>
        <p:txBody>
          <a:bodyPr vert="horz" wrap="square" lIns="0" tIns="12700" rIns="0" bIns="0" rtlCol="0">
            <a:spAutoFit/>
          </a:bodyPr>
          <a:lstStyle/>
          <a:p>
            <a:pPr marL="12700" marR="44450">
              <a:lnSpc>
                <a:spcPct val="111100"/>
              </a:lnSpc>
              <a:spcBef>
                <a:spcPts val="100"/>
              </a:spcBef>
            </a:pPr>
            <a:r>
              <a:rPr sz="3200" spc="85" dirty="0">
                <a:solidFill>
                  <a:schemeClr val="tx2">
                    <a:lumMod val="60000"/>
                    <a:lumOff val="40000"/>
                  </a:schemeClr>
                </a:solidFill>
                <a:latin typeface="+mj-lt"/>
                <a:cs typeface="Trebuchet MS"/>
              </a:rPr>
              <a:t>data</a:t>
            </a:r>
            <a:r>
              <a:rPr sz="3200" spc="-25" dirty="0">
                <a:solidFill>
                  <a:schemeClr val="tx2">
                    <a:lumMod val="60000"/>
                    <a:lumOff val="40000"/>
                  </a:schemeClr>
                </a:solidFill>
                <a:latin typeface="+mj-lt"/>
                <a:cs typeface="Trebuchet MS"/>
              </a:rPr>
              <a:t> </a:t>
            </a:r>
            <a:r>
              <a:rPr sz="3200" spc="150" dirty="0">
                <a:solidFill>
                  <a:schemeClr val="tx2">
                    <a:lumMod val="60000"/>
                    <a:lumOff val="40000"/>
                  </a:schemeClr>
                </a:solidFill>
                <a:latin typeface="+mj-lt"/>
                <a:cs typeface="Trebuchet MS"/>
              </a:rPr>
              <a:t>berbentuk</a:t>
            </a:r>
            <a:r>
              <a:rPr sz="3200" spc="-30" dirty="0">
                <a:solidFill>
                  <a:schemeClr val="tx2">
                    <a:lumMod val="60000"/>
                    <a:lumOff val="40000"/>
                  </a:schemeClr>
                </a:solidFill>
                <a:latin typeface="+mj-lt"/>
                <a:cs typeface="Trebuchet MS"/>
              </a:rPr>
              <a:t> </a:t>
            </a:r>
            <a:r>
              <a:rPr sz="3200" spc="80" dirty="0">
                <a:solidFill>
                  <a:schemeClr val="tx2">
                    <a:lumMod val="60000"/>
                    <a:lumOff val="40000"/>
                  </a:schemeClr>
                </a:solidFill>
                <a:latin typeface="+mj-lt"/>
                <a:cs typeface="Trebuchet MS"/>
              </a:rPr>
              <a:t>kata</a:t>
            </a:r>
            <a:r>
              <a:rPr sz="3200" spc="80" dirty="0">
                <a:solidFill>
                  <a:schemeClr val="tx2">
                    <a:lumMod val="60000"/>
                    <a:lumOff val="40000"/>
                  </a:schemeClr>
                </a:solidFill>
                <a:latin typeface="+mj-lt"/>
                <a:cs typeface="Arial MT"/>
              </a:rPr>
              <a:t>-</a:t>
            </a:r>
            <a:r>
              <a:rPr sz="3200" dirty="0">
                <a:solidFill>
                  <a:schemeClr val="tx2">
                    <a:lumMod val="60000"/>
                    <a:lumOff val="40000"/>
                  </a:schemeClr>
                </a:solidFill>
                <a:latin typeface="+mj-lt"/>
                <a:cs typeface="Trebuchet MS"/>
              </a:rPr>
              <a:t>kata</a:t>
            </a:r>
            <a:r>
              <a:rPr sz="3200" dirty="0">
                <a:solidFill>
                  <a:schemeClr val="tx2">
                    <a:lumMod val="60000"/>
                    <a:lumOff val="40000"/>
                  </a:schemeClr>
                </a:solidFill>
                <a:latin typeface="+mj-lt"/>
                <a:cs typeface="Arial MT"/>
              </a:rPr>
              <a:t>,</a:t>
            </a:r>
            <a:r>
              <a:rPr sz="3200" spc="60" dirty="0">
                <a:solidFill>
                  <a:schemeClr val="tx2">
                    <a:lumMod val="60000"/>
                    <a:lumOff val="40000"/>
                  </a:schemeClr>
                </a:solidFill>
                <a:latin typeface="+mj-lt"/>
                <a:cs typeface="Arial MT"/>
              </a:rPr>
              <a:t> </a:t>
            </a:r>
            <a:r>
              <a:rPr sz="3200" spc="200" dirty="0">
                <a:solidFill>
                  <a:schemeClr val="tx2">
                    <a:lumMod val="60000"/>
                    <a:lumOff val="40000"/>
                  </a:schemeClr>
                </a:solidFill>
                <a:latin typeface="+mj-lt"/>
                <a:cs typeface="Trebuchet MS"/>
              </a:rPr>
              <a:t>gambar </a:t>
            </a:r>
            <a:r>
              <a:rPr sz="3200" spc="195" dirty="0">
                <a:solidFill>
                  <a:schemeClr val="tx2">
                    <a:lumMod val="60000"/>
                    <a:lumOff val="40000"/>
                  </a:schemeClr>
                </a:solidFill>
                <a:latin typeface="+mj-lt"/>
                <a:cs typeface="Trebuchet MS"/>
              </a:rPr>
              <a:t>dan</a:t>
            </a:r>
            <a:r>
              <a:rPr sz="3200" spc="-90" dirty="0">
                <a:solidFill>
                  <a:schemeClr val="tx2">
                    <a:lumMod val="60000"/>
                    <a:lumOff val="40000"/>
                  </a:schemeClr>
                </a:solidFill>
                <a:latin typeface="+mj-lt"/>
                <a:cs typeface="Trebuchet MS"/>
              </a:rPr>
              <a:t> </a:t>
            </a:r>
            <a:r>
              <a:rPr sz="3200" spc="165" dirty="0">
                <a:solidFill>
                  <a:schemeClr val="tx2">
                    <a:lumMod val="60000"/>
                    <a:lumOff val="40000"/>
                  </a:schemeClr>
                </a:solidFill>
                <a:latin typeface="+mj-lt"/>
                <a:cs typeface="Trebuchet MS"/>
              </a:rPr>
              <a:t>benda</a:t>
            </a:r>
            <a:endParaRPr sz="3200" dirty="0">
              <a:solidFill>
                <a:schemeClr val="tx2">
                  <a:lumMod val="60000"/>
                  <a:lumOff val="40000"/>
                </a:schemeClr>
              </a:solidFill>
              <a:latin typeface="+mj-lt"/>
              <a:cs typeface="Trebuchet MS"/>
            </a:endParaRPr>
          </a:p>
          <a:p>
            <a:pPr marL="12700" marR="5080">
              <a:lnSpc>
                <a:spcPct val="110000"/>
              </a:lnSpc>
              <a:spcBef>
                <a:spcPts val="1945"/>
              </a:spcBef>
            </a:pPr>
            <a:r>
              <a:rPr sz="3200" spc="80" dirty="0">
                <a:solidFill>
                  <a:schemeClr val="tx2">
                    <a:lumMod val="60000"/>
                    <a:lumOff val="40000"/>
                  </a:schemeClr>
                </a:solidFill>
                <a:latin typeface="+mj-lt"/>
                <a:cs typeface="Trebuchet MS"/>
              </a:rPr>
              <a:t>interpretasi</a:t>
            </a:r>
            <a:r>
              <a:rPr sz="3200" spc="-65" dirty="0">
                <a:solidFill>
                  <a:schemeClr val="tx2">
                    <a:lumMod val="60000"/>
                    <a:lumOff val="40000"/>
                  </a:schemeClr>
                </a:solidFill>
                <a:latin typeface="+mj-lt"/>
                <a:cs typeface="Trebuchet MS"/>
              </a:rPr>
              <a:t> </a:t>
            </a:r>
            <a:r>
              <a:rPr sz="3200" spc="140" dirty="0">
                <a:solidFill>
                  <a:schemeClr val="tx2">
                    <a:lumMod val="60000"/>
                    <a:lumOff val="40000"/>
                  </a:schemeClr>
                </a:solidFill>
                <a:latin typeface="+mj-lt"/>
                <a:cs typeface="Trebuchet MS"/>
              </a:rPr>
              <a:t>individu</a:t>
            </a:r>
            <a:r>
              <a:rPr sz="3200" spc="-65" dirty="0">
                <a:solidFill>
                  <a:schemeClr val="tx2">
                    <a:lumMod val="60000"/>
                    <a:lumOff val="40000"/>
                  </a:schemeClr>
                </a:solidFill>
                <a:latin typeface="+mj-lt"/>
                <a:cs typeface="Trebuchet MS"/>
              </a:rPr>
              <a:t> </a:t>
            </a:r>
            <a:r>
              <a:rPr sz="3200" spc="170" dirty="0">
                <a:solidFill>
                  <a:schemeClr val="tx2">
                    <a:lumMod val="60000"/>
                    <a:lumOff val="40000"/>
                  </a:schemeClr>
                </a:solidFill>
                <a:latin typeface="+mj-lt"/>
                <a:cs typeface="Trebuchet MS"/>
              </a:rPr>
              <a:t>pada</a:t>
            </a:r>
            <a:r>
              <a:rPr sz="3200" spc="-65" dirty="0">
                <a:solidFill>
                  <a:schemeClr val="tx2">
                    <a:lumMod val="60000"/>
                    <a:lumOff val="40000"/>
                  </a:schemeClr>
                </a:solidFill>
                <a:latin typeface="+mj-lt"/>
                <a:cs typeface="Trebuchet MS"/>
              </a:rPr>
              <a:t> </a:t>
            </a:r>
            <a:r>
              <a:rPr sz="3200" spc="170" dirty="0">
                <a:solidFill>
                  <a:schemeClr val="tx2">
                    <a:lumMod val="60000"/>
                    <a:lumOff val="40000"/>
                  </a:schemeClr>
                </a:solidFill>
                <a:latin typeface="+mj-lt"/>
                <a:cs typeface="Trebuchet MS"/>
              </a:rPr>
              <a:t>sesuatu </a:t>
            </a:r>
            <a:r>
              <a:rPr sz="3200" spc="90" dirty="0">
                <a:solidFill>
                  <a:schemeClr val="tx2">
                    <a:lumMod val="60000"/>
                    <a:lumOff val="40000"/>
                  </a:schemeClr>
                </a:solidFill>
                <a:latin typeface="+mj-lt"/>
                <a:cs typeface="Trebuchet MS"/>
              </a:rPr>
              <a:t>peristiwa</a:t>
            </a:r>
            <a:r>
              <a:rPr sz="3200" spc="-60" dirty="0">
                <a:solidFill>
                  <a:schemeClr val="tx2">
                    <a:lumMod val="60000"/>
                    <a:lumOff val="40000"/>
                  </a:schemeClr>
                </a:solidFill>
                <a:latin typeface="+mj-lt"/>
                <a:cs typeface="Trebuchet MS"/>
              </a:rPr>
              <a:t> </a:t>
            </a:r>
            <a:r>
              <a:rPr sz="3200" spc="120" dirty="0">
                <a:solidFill>
                  <a:schemeClr val="tx2">
                    <a:lumMod val="60000"/>
                    <a:lumOff val="40000"/>
                  </a:schemeClr>
                </a:solidFill>
                <a:latin typeface="+mj-lt"/>
                <a:cs typeface="Trebuchet MS"/>
              </a:rPr>
              <a:t>adalah</a:t>
            </a:r>
            <a:r>
              <a:rPr sz="3200" spc="-70" dirty="0">
                <a:solidFill>
                  <a:schemeClr val="tx2">
                    <a:lumMod val="60000"/>
                    <a:lumOff val="40000"/>
                  </a:schemeClr>
                </a:solidFill>
                <a:latin typeface="+mj-lt"/>
                <a:cs typeface="Trebuchet MS"/>
              </a:rPr>
              <a:t> </a:t>
            </a:r>
            <a:r>
              <a:rPr sz="3200" spc="160" dirty="0">
                <a:solidFill>
                  <a:schemeClr val="tx2">
                    <a:lumMod val="60000"/>
                    <a:lumOff val="40000"/>
                  </a:schemeClr>
                </a:solidFill>
                <a:latin typeface="+mj-lt"/>
                <a:cs typeface="Trebuchet MS"/>
              </a:rPr>
              <a:t>penting</a:t>
            </a:r>
            <a:r>
              <a:rPr sz="3200" spc="-60" dirty="0">
                <a:solidFill>
                  <a:schemeClr val="tx2">
                    <a:lumMod val="60000"/>
                    <a:lumOff val="40000"/>
                  </a:schemeClr>
                </a:solidFill>
                <a:latin typeface="+mj-lt"/>
                <a:cs typeface="Trebuchet MS"/>
              </a:rPr>
              <a:t> </a:t>
            </a:r>
            <a:r>
              <a:rPr sz="3200" spc="35" dirty="0">
                <a:solidFill>
                  <a:schemeClr val="tx2">
                    <a:lumMod val="60000"/>
                    <a:lumOff val="40000"/>
                  </a:schemeClr>
                </a:solidFill>
                <a:latin typeface="+mj-lt"/>
                <a:cs typeface="Arial MT"/>
              </a:rPr>
              <a:t>(</a:t>
            </a:r>
            <a:r>
              <a:rPr sz="3200" spc="35" dirty="0">
                <a:solidFill>
                  <a:schemeClr val="tx2">
                    <a:lumMod val="60000"/>
                    <a:lumOff val="40000"/>
                  </a:schemeClr>
                </a:solidFill>
                <a:latin typeface="+mj-lt"/>
                <a:cs typeface="Trebuchet MS"/>
              </a:rPr>
              <a:t>bersifat </a:t>
            </a:r>
            <a:r>
              <a:rPr sz="3200" spc="75" dirty="0">
                <a:solidFill>
                  <a:schemeClr val="tx2">
                    <a:lumMod val="60000"/>
                    <a:lumOff val="40000"/>
                  </a:schemeClr>
                </a:solidFill>
                <a:latin typeface="+mj-lt"/>
                <a:cs typeface="Trebuchet MS"/>
              </a:rPr>
              <a:t>subyektif</a:t>
            </a:r>
            <a:r>
              <a:rPr sz="3200" spc="75" dirty="0">
                <a:solidFill>
                  <a:schemeClr val="tx2">
                    <a:lumMod val="60000"/>
                    <a:lumOff val="40000"/>
                  </a:schemeClr>
                </a:solidFill>
                <a:latin typeface="+mj-lt"/>
                <a:cs typeface="Arial MT"/>
              </a:rPr>
              <a:t>)</a:t>
            </a:r>
            <a:endParaRPr sz="3200" dirty="0">
              <a:solidFill>
                <a:schemeClr val="tx2">
                  <a:lumMod val="60000"/>
                  <a:lumOff val="40000"/>
                </a:schemeClr>
              </a:solidFill>
              <a:latin typeface="+mj-lt"/>
              <a:cs typeface="Arial MT"/>
            </a:endParaRPr>
          </a:p>
          <a:p>
            <a:pPr marL="12700" marR="46990">
              <a:lnSpc>
                <a:spcPct val="110000"/>
              </a:lnSpc>
              <a:spcBef>
                <a:spcPts val="2050"/>
              </a:spcBef>
            </a:pPr>
            <a:r>
              <a:rPr sz="3200" spc="85" dirty="0">
                <a:solidFill>
                  <a:schemeClr val="tx2">
                    <a:lumMod val="60000"/>
                    <a:lumOff val="40000"/>
                  </a:schemeClr>
                </a:solidFill>
                <a:latin typeface="+mj-lt"/>
                <a:cs typeface="Trebuchet MS"/>
              </a:rPr>
              <a:t>data</a:t>
            </a:r>
            <a:r>
              <a:rPr sz="3200" spc="-80" dirty="0">
                <a:solidFill>
                  <a:schemeClr val="tx2">
                    <a:lumMod val="60000"/>
                    <a:lumOff val="40000"/>
                  </a:schemeClr>
                </a:solidFill>
                <a:latin typeface="+mj-lt"/>
                <a:cs typeface="Trebuchet MS"/>
              </a:rPr>
              <a:t> </a:t>
            </a:r>
            <a:r>
              <a:rPr sz="3200" spc="50" dirty="0">
                <a:solidFill>
                  <a:schemeClr val="tx2">
                    <a:lumMod val="60000"/>
                    <a:lumOff val="40000"/>
                  </a:schemeClr>
                </a:solidFill>
                <a:latin typeface="+mj-lt"/>
                <a:cs typeface="Trebuchet MS"/>
              </a:rPr>
              <a:t>kualitatif</a:t>
            </a:r>
            <a:r>
              <a:rPr sz="3200" spc="-75" dirty="0">
                <a:solidFill>
                  <a:schemeClr val="tx2">
                    <a:lumMod val="60000"/>
                    <a:lumOff val="40000"/>
                  </a:schemeClr>
                </a:solidFill>
                <a:latin typeface="+mj-lt"/>
                <a:cs typeface="Trebuchet MS"/>
              </a:rPr>
              <a:t> </a:t>
            </a:r>
            <a:r>
              <a:rPr sz="3200" spc="110" dirty="0">
                <a:solidFill>
                  <a:schemeClr val="tx2">
                    <a:lumMod val="60000"/>
                    <a:lumOff val="40000"/>
                  </a:schemeClr>
                </a:solidFill>
                <a:latin typeface="+mj-lt"/>
                <a:cs typeface="Trebuchet MS"/>
              </a:rPr>
              <a:t>lebih</a:t>
            </a:r>
            <a:r>
              <a:rPr sz="3200" spc="-85" dirty="0">
                <a:solidFill>
                  <a:schemeClr val="tx2">
                    <a:lumMod val="60000"/>
                    <a:lumOff val="40000"/>
                  </a:schemeClr>
                </a:solidFill>
                <a:latin typeface="+mj-lt"/>
                <a:cs typeface="Trebuchet MS"/>
              </a:rPr>
              <a:t> </a:t>
            </a:r>
            <a:r>
              <a:rPr sz="3200" spc="155" dirty="0">
                <a:solidFill>
                  <a:schemeClr val="tx2">
                    <a:lumMod val="60000"/>
                    <a:lumOff val="40000"/>
                  </a:schemeClr>
                </a:solidFill>
                <a:latin typeface="+mj-lt"/>
                <a:cs typeface="Arial MT"/>
              </a:rPr>
              <a:t>“</a:t>
            </a:r>
            <a:r>
              <a:rPr sz="3200" b="1" spc="155" dirty="0">
                <a:solidFill>
                  <a:schemeClr val="tx2">
                    <a:lumMod val="60000"/>
                    <a:lumOff val="40000"/>
                  </a:schemeClr>
                </a:solidFill>
                <a:latin typeface="+mj-lt"/>
                <a:cs typeface="Trebuchet MS"/>
              </a:rPr>
              <a:t>kaya</a:t>
            </a:r>
            <a:r>
              <a:rPr sz="3200" spc="155" dirty="0">
                <a:solidFill>
                  <a:schemeClr val="tx2">
                    <a:lumMod val="60000"/>
                    <a:lumOff val="40000"/>
                  </a:schemeClr>
                </a:solidFill>
                <a:latin typeface="+mj-lt"/>
                <a:cs typeface="Arial MT"/>
              </a:rPr>
              <a:t>” </a:t>
            </a:r>
            <a:r>
              <a:rPr sz="3200" spc="204" dirty="0">
                <a:solidFill>
                  <a:schemeClr val="tx2">
                    <a:lumMod val="60000"/>
                    <a:lumOff val="40000"/>
                  </a:schemeClr>
                </a:solidFill>
                <a:latin typeface="+mj-lt"/>
                <a:cs typeface="Trebuchet MS"/>
              </a:rPr>
              <a:t>memakan</a:t>
            </a:r>
            <a:r>
              <a:rPr sz="3200" spc="-70" dirty="0">
                <a:solidFill>
                  <a:schemeClr val="tx2">
                    <a:lumMod val="60000"/>
                    <a:lumOff val="40000"/>
                  </a:schemeClr>
                </a:solidFill>
                <a:latin typeface="+mj-lt"/>
                <a:cs typeface="Trebuchet MS"/>
              </a:rPr>
              <a:t> </a:t>
            </a:r>
            <a:r>
              <a:rPr sz="3200" spc="175" dirty="0">
                <a:solidFill>
                  <a:schemeClr val="tx2">
                    <a:lumMod val="60000"/>
                    <a:lumOff val="40000"/>
                  </a:schemeClr>
                </a:solidFill>
                <a:latin typeface="+mj-lt"/>
                <a:cs typeface="Trebuchet MS"/>
              </a:rPr>
              <a:t>banyak</a:t>
            </a:r>
            <a:r>
              <a:rPr sz="3200" spc="-75" dirty="0">
                <a:solidFill>
                  <a:schemeClr val="tx2">
                    <a:lumMod val="60000"/>
                    <a:lumOff val="40000"/>
                  </a:schemeClr>
                </a:solidFill>
                <a:latin typeface="+mj-lt"/>
                <a:cs typeface="Trebuchet MS"/>
              </a:rPr>
              <a:t> </a:t>
            </a:r>
            <a:r>
              <a:rPr sz="3200" spc="60" dirty="0">
                <a:solidFill>
                  <a:schemeClr val="tx2">
                    <a:lumMod val="60000"/>
                    <a:lumOff val="40000"/>
                  </a:schemeClr>
                </a:solidFill>
                <a:latin typeface="+mj-lt"/>
                <a:cs typeface="Trebuchet MS"/>
              </a:rPr>
              <a:t>waktu</a:t>
            </a:r>
            <a:r>
              <a:rPr sz="3200" spc="60" dirty="0">
                <a:solidFill>
                  <a:schemeClr val="tx2">
                    <a:lumMod val="60000"/>
                    <a:lumOff val="40000"/>
                  </a:schemeClr>
                </a:solidFill>
                <a:latin typeface="+mj-lt"/>
                <a:cs typeface="Arial MT"/>
              </a:rPr>
              <a:t>,</a:t>
            </a:r>
            <a:r>
              <a:rPr sz="3200" spc="15" dirty="0">
                <a:solidFill>
                  <a:schemeClr val="tx2">
                    <a:lumMod val="60000"/>
                    <a:lumOff val="40000"/>
                  </a:schemeClr>
                </a:solidFill>
                <a:latin typeface="+mj-lt"/>
                <a:cs typeface="Arial MT"/>
              </a:rPr>
              <a:t> </a:t>
            </a:r>
            <a:r>
              <a:rPr sz="3200" spc="195" dirty="0">
                <a:solidFill>
                  <a:schemeClr val="tx2">
                    <a:lumMod val="60000"/>
                    <a:lumOff val="40000"/>
                  </a:schemeClr>
                </a:solidFill>
                <a:latin typeface="+mj-lt"/>
                <a:cs typeface="Trebuchet MS"/>
              </a:rPr>
              <a:t>dan</a:t>
            </a:r>
            <a:r>
              <a:rPr sz="3200" spc="-70" dirty="0">
                <a:solidFill>
                  <a:schemeClr val="tx2">
                    <a:lumMod val="60000"/>
                    <a:lumOff val="40000"/>
                  </a:schemeClr>
                </a:solidFill>
                <a:latin typeface="+mj-lt"/>
                <a:cs typeface="Trebuchet MS"/>
              </a:rPr>
              <a:t> </a:t>
            </a:r>
            <a:r>
              <a:rPr sz="3200" spc="95" dirty="0">
                <a:solidFill>
                  <a:schemeClr val="tx2">
                    <a:lumMod val="60000"/>
                    <a:lumOff val="40000"/>
                  </a:schemeClr>
                </a:solidFill>
                <a:latin typeface="+mj-lt"/>
                <a:cs typeface="Trebuchet MS"/>
              </a:rPr>
              <a:t>sulit </a:t>
            </a:r>
            <a:r>
              <a:rPr sz="3200" spc="110" dirty="0">
                <a:solidFill>
                  <a:schemeClr val="tx2">
                    <a:lumMod val="60000"/>
                    <a:lumOff val="40000"/>
                  </a:schemeClr>
                </a:solidFill>
                <a:latin typeface="+mj-lt"/>
                <a:cs typeface="Trebuchet MS"/>
              </a:rPr>
              <a:t>digeneralisir</a:t>
            </a:r>
            <a:endParaRPr sz="3200" dirty="0">
              <a:solidFill>
                <a:schemeClr val="tx2">
                  <a:lumMod val="60000"/>
                  <a:lumOff val="40000"/>
                </a:schemeClr>
              </a:solidFill>
              <a:latin typeface="+mj-lt"/>
              <a:cs typeface="Trebuchet MS"/>
            </a:endParaRPr>
          </a:p>
          <a:p>
            <a:pPr marL="12700" marR="672465">
              <a:lnSpc>
                <a:spcPct val="110000"/>
              </a:lnSpc>
              <a:spcBef>
                <a:spcPts val="1950"/>
              </a:spcBef>
            </a:pPr>
            <a:r>
              <a:rPr sz="3200" spc="60" dirty="0">
                <a:solidFill>
                  <a:schemeClr val="tx2">
                    <a:lumMod val="60000"/>
                    <a:lumOff val="40000"/>
                  </a:schemeClr>
                </a:solidFill>
                <a:latin typeface="+mj-lt"/>
                <a:cs typeface="Trebuchet MS"/>
              </a:rPr>
              <a:t>peneliti</a:t>
            </a:r>
            <a:r>
              <a:rPr sz="3200" spc="-80" dirty="0">
                <a:solidFill>
                  <a:schemeClr val="tx2">
                    <a:lumMod val="60000"/>
                    <a:lumOff val="40000"/>
                  </a:schemeClr>
                </a:solidFill>
                <a:latin typeface="+mj-lt"/>
                <a:cs typeface="Trebuchet MS"/>
              </a:rPr>
              <a:t> </a:t>
            </a:r>
            <a:r>
              <a:rPr sz="3200" spc="114" dirty="0">
                <a:solidFill>
                  <a:schemeClr val="tx2">
                    <a:lumMod val="60000"/>
                    <a:lumOff val="40000"/>
                  </a:schemeClr>
                </a:solidFill>
                <a:latin typeface="+mj-lt"/>
                <a:cs typeface="Trebuchet MS"/>
              </a:rPr>
              <a:t>secara</a:t>
            </a:r>
            <a:r>
              <a:rPr sz="3200" spc="-70" dirty="0">
                <a:solidFill>
                  <a:schemeClr val="tx2">
                    <a:lumMod val="60000"/>
                    <a:lumOff val="40000"/>
                  </a:schemeClr>
                </a:solidFill>
                <a:latin typeface="+mj-lt"/>
                <a:cs typeface="Trebuchet MS"/>
              </a:rPr>
              <a:t> </a:t>
            </a:r>
            <a:r>
              <a:rPr sz="3200" spc="120" dirty="0">
                <a:solidFill>
                  <a:schemeClr val="tx2">
                    <a:lumMod val="60000"/>
                    <a:lumOff val="40000"/>
                  </a:schemeClr>
                </a:solidFill>
                <a:latin typeface="+mj-lt"/>
                <a:cs typeface="Trebuchet MS"/>
              </a:rPr>
              <a:t>subyektif </a:t>
            </a:r>
            <a:r>
              <a:rPr sz="3200" spc="175" dirty="0">
                <a:solidFill>
                  <a:schemeClr val="tx2">
                    <a:lumMod val="60000"/>
                    <a:lumOff val="40000"/>
                  </a:schemeClr>
                </a:solidFill>
                <a:latin typeface="+mj-lt"/>
                <a:cs typeface="Trebuchet MS"/>
              </a:rPr>
              <a:t>cenderung</a:t>
            </a:r>
            <a:r>
              <a:rPr sz="3200" spc="-85" dirty="0">
                <a:solidFill>
                  <a:schemeClr val="tx2">
                    <a:lumMod val="60000"/>
                    <a:lumOff val="40000"/>
                  </a:schemeClr>
                </a:solidFill>
                <a:latin typeface="+mj-lt"/>
                <a:cs typeface="Trebuchet MS"/>
              </a:rPr>
              <a:t> </a:t>
            </a:r>
            <a:r>
              <a:rPr sz="3200" spc="190" dirty="0">
                <a:solidFill>
                  <a:schemeClr val="tx2">
                    <a:lumMod val="60000"/>
                    <a:lumOff val="40000"/>
                  </a:schemeClr>
                </a:solidFill>
                <a:latin typeface="+mj-lt"/>
                <a:cs typeface="Trebuchet MS"/>
              </a:rPr>
              <a:t>untuk</a:t>
            </a:r>
            <a:r>
              <a:rPr sz="3200" spc="-75" dirty="0">
                <a:solidFill>
                  <a:schemeClr val="tx2">
                    <a:lumMod val="60000"/>
                    <a:lumOff val="40000"/>
                  </a:schemeClr>
                </a:solidFill>
                <a:latin typeface="+mj-lt"/>
                <a:cs typeface="Trebuchet MS"/>
              </a:rPr>
              <a:t> </a:t>
            </a:r>
            <a:r>
              <a:rPr sz="3200" spc="110" dirty="0">
                <a:solidFill>
                  <a:schemeClr val="tx2">
                    <a:lumMod val="60000"/>
                    <a:lumOff val="40000"/>
                  </a:schemeClr>
                </a:solidFill>
                <a:latin typeface="+mj-lt"/>
                <a:cs typeface="Trebuchet MS"/>
              </a:rPr>
              <a:t>menjadi</a:t>
            </a:r>
            <a:r>
              <a:rPr sz="3200" spc="-70" dirty="0">
                <a:solidFill>
                  <a:schemeClr val="tx2">
                    <a:lumMod val="60000"/>
                    <a:lumOff val="40000"/>
                  </a:schemeClr>
                </a:solidFill>
                <a:latin typeface="+mj-lt"/>
                <a:cs typeface="Trebuchet MS"/>
              </a:rPr>
              <a:t> </a:t>
            </a:r>
            <a:r>
              <a:rPr sz="3200" spc="35" dirty="0">
                <a:solidFill>
                  <a:schemeClr val="tx2">
                    <a:lumMod val="60000"/>
                    <a:lumOff val="40000"/>
                  </a:schemeClr>
                </a:solidFill>
                <a:latin typeface="+mj-lt"/>
                <a:cs typeface="Trebuchet MS"/>
              </a:rPr>
              <a:t>larut </a:t>
            </a:r>
            <a:r>
              <a:rPr sz="3200" spc="155" dirty="0">
                <a:solidFill>
                  <a:schemeClr val="tx2">
                    <a:lumMod val="60000"/>
                    <a:lumOff val="40000"/>
                  </a:schemeClr>
                </a:solidFill>
                <a:latin typeface="+mj-lt"/>
                <a:cs typeface="Trebuchet MS"/>
              </a:rPr>
              <a:t>dalam</a:t>
            </a:r>
            <a:r>
              <a:rPr sz="3200" spc="-90" dirty="0">
                <a:solidFill>
                  <a:schemeClr val="tx2">
                    <a:lumMod val="60000"/>
                    <a:lumOff val="40000"/>
                  </a:schemeClr>
                </a:solidFill>
                <a:latin typeface="+mj-lt"/>
                <a:cs typeface="Trebuchet MS"/>
              </a:rPr>
              <a:t> </a:t>
            </a:r>
            <a:r>
              <a:rPr sz="3200" spc="175" dirty="0">
                <a:solidFill>
                  <a:schemeClr val="tx2">
                    <a:lumMod val="60000"/>
                    <a:lumOff val="40000"/>
                  </a:schemeClr>
                </a:solidFill>
                <a:latin typeface="+mj-lt"/>
                <a:cs typeface="Trebuchet MS"/>
              </a:rPr>
              <a:t>subyeknya</a:t>
            </a:r>
            <a:endParaRPr sz="3200" dirty="0">
              <a:solidFill>
                <a:schemeClr val="tx2">
                  <a:lumMod val="60000"/>
                  <a:lumOff val="40000"/>
                </a:schemeClr>
              </a:solidFill>
              <a:latin typeface="+mj-lt"/>
              <a:cs typeface="Trebuchet M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1269</Words>
  <Application>Microsoft Office PowerPoint</Application>
  <PresentationFormat>Custom</PresentationFormat>
  <Paragraphs>77</Paragraphs>
  <Slides>20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Open Sauce</vt:lpstr>
      <vt:lpstr>Trebuchet MS</vt:lpstr>
      <vt:lpstr>Codec Pro Bold</vt:lpstr>
      <vt:lpstr>Merriweather</vt:lpstr>
      <vt:lpstr>Calibri</vt:lpstr>
      <vt:lpstr>Arial</vt:lpstr>
      <vt:lpstr>Arial MT</vt:lpstr>
      <vt:lpstr>inherit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berdasarkan fungsi</vt:lpstr>
      <vt:lpstr>berdasarkan sifat dan jenis data</vt:lpstr>
      <vt:lpstr>berdasarkan tujuan</vt:lpstr>
      <vt:lpstr>berdasarkan tujuan</vt:lpstr>
      <vt:lpstr>berdasarkan karakter masalah</vt:lpstr>
      <vt:lpstr>berdasarkan karakter masalah</vt:lpstr>
      <vt:lpstr>berdasarkan cara penelitian</vt:lpstr>
      <vt:lpstr>berdasarkan cara penelitian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Biru Profesional Periklanan Presentasi</dc:title>
  <dc:creator>THIS-PC</dc:creator>
  <cp:lastModifiedBy>Abdi Darmawan</cp:lastModifiedBy>
  <cp:revision>7</cp:revision>
  <dcterms:created xsi:type="dcterms:W3CDTF">2006-08-16T00:00:00Z</dcterms:created>
  <dcterms:modified xsi:type="dcterms:W3CDTF">2024-05-27T02:41:50Z</dcterms:modified>
  <dc:identifier>DAGDGkKbmjs</dc:identifier>
</cp:coreProperties>
</file>