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57" r:id="rId4"/>
    <p:sldId id="258" r:id="rId5"/>
    <p:sldId id="259" r:id="rId6"/>
    <p:sldId id="275" r:id="rId7"/>
    <p:sldId id="260" r:id="rId8"/>
    <p:sldId id="261" r:id="rId9"/>
    <p:sldId id="262" r:id="rId10"/>
    <p:sldId id="263" r:id="rId11"/>
    <p:sldId id="264" r:id="rId12"/>
    <p:sldId id="265" r:id="rId13"/>
    <p:sldId id="273" r:id="rId14"/>
    <p:sldId id="274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91149" autoAdjust="0"/>
  </p:normalViewPr>
  <p:slideViewPr>
    <p:cSldViewPr snapToGrid="0" snapToObjects="1">
      <p:cViewPr varScale="1">
        <p:scale>
          <a:sx n="61" d="100"/>
          <a:sy n="61" d="100"/>
        </p:scale>
        <p:origin x="8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9B9D6-1AFB-45D7-A471-863349602870}" type="datetimeFigureOut">
              <a:rPr lang="id-ID" smtClean="0"/>
              <a:t>21/05/2026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37763-96A9-4ACD-B107-3D50E1E8DE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192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58007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55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4855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925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3432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59866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4221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3370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6260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5735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37763-96A9-4ACD-B107-3D50E1E8DED0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603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Pertemuan</a:t>
            </a:r>
            <a:r>
              <a:rPr dirty="0"/>
              <a:t>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0" y="2743201"/>
            <a:ext cx="8229600" cy="1341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3600" b="1" dirty="0"/>
              <a:t>Desain Slide </a:t>
            </a:r>
            <a:r>
              <a:rPr sz="3600" b="1" dirty="0" err="1"/>
              <a:t>Presentasi</a:t>
            </a:r>
            <a:r>
              <a:rPr sz="3600" b="1" dirty="0"/>
              <a:t> </a:t>
            </a:r>
            <a:r>
              <a:rPr sz="3600" b="1" dirty="0" err="1"/>
              <a:t>Profesional</a:t>
            </a:r>
            <a:r>
              <a:rPr sz="3600" b="1" dirty="0"/>
              <a:t> &amp; Visual Storytelling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Warna &amp; Kontras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kombinasi warna dengan kontras jelas.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830396-41D2-4CA1-8271-1E73B9D4D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725" y="2667637"/>
            <a:ext cx="5024549" cy="3641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Penggunaan Gambar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gambar berkualitas dan relevan.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 Storytelling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4457"/>
            <a:ext cx="8229600" cy="654269"/>
          </a:xfrm>
        </p:spPr>
        <p:txBody>
          <a:bodyPr/>
          <a:lstStyle/>
          <a:p>
            <a:r>
              <a:rPr dirty="0"/>
              <a:t>Problem → Process → Solution → Impact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77456F-3E6F-4883-A574-500AA3AAE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295" y="2328726"/>
            <a:ext cx="6139201" cy="400347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33BDC-49D3-4B06-93A6-DF70C160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Desain</a:t>
            </a:r>
            <a:endParaRPr lang="id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04541B-2BF9-4392-9BA2-6F3D29D32563}"/>
              </a:ext>
            </a:extLst>
          </p:cNvPr>
          <p:cNvSpPr txBox="1"/>
          <p:nvPr/>
        </p:nvSpPr>
        <p:spPr>
          <a:xfrm>
            <a:off x="882869" y="1991059"/>
            <a:ext cx="457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/>
              <a:t>Struktur Ideal</a:t>
            </a:r>
          </a:p>
          <a:p>
            <a:r>
              <a:rPr lang="id-ID" sz="2400" dirty="0"/>
              <a:t>1️⃣ </a:t>
            </a:r>
            <a:r>
              <a:rPr lang="id-ID" sz="2400" dirty="0" err="1"/>
              <a:t>Opening</a:t>
            </a:r>
            <a:br>
              <a:rPr lang="id-ID" sz="2400" dirty="0"/>
            </a:br>
            <a:r>
              <a:rPr lang="id-ID" sz="2400" dirty="0"/>
              <a:t>2️⃣ Problem</a:t>
            </a:r>
            <a:br>
              <a:rPr lang="id-ID" sz="2400" dirty="0"/>
            </a:br>
            <a:r>
              <a:rPr lang="id-ID" sz="2400" dirty="0"/>
              <a:t>3️⃣ </a:t>
            </a:r>
            <a:r>
              <a:rPr lang="id-ID" sz="2400" dirty="0" err="1"/>
              <a:t>Research</a:t>
            </a:r>
            <a:br>
              <a:rPr lang="id-ID" sz="2400" dirty="0"/>
            </a:br>
            <a:r>
              <a:rPr lang="id-ID" sz="2400" dirty="0"/>
              <a:t>4️⃣ </a:t>
            </a:r>
            <a:r>
              <a:rPr lang="id-ID" sz="2400" dirty="0" err="1"/>
              <a:t>Concept</a:t>
            </a:r>
            <a:br>
              <a:rPr lang="id-ID" sz="2400" dirty="0"/>
            </a:br>
            <a:r>
              <a:rPr lang="id-ID" sz="2400" dirty="0"/>
              <a:t>5️⃣ Design Solution</a:t>
            </a:r>
            <a:br>
              <a:rPr lang="id-ID" sz="2400" dirty="0"/>
            </a:br>
            <a:r>
              <a:rPr lang="id-ID" sz="2400" dirty="0"/>
              <a:t>6️⃣ </a:t>
            </a:r>
            <a:r>
              <a:rPr lang="id-ID" sz="2400" dirty="0" err="1"/>
              <a:t>Mockup</a:t>
            </a:r>
            <a:br>
              <a:rPr lang="id-ID" sz="2400" dirty="0"/>
            </a:br>
            <a:r>
              <a:rPr lang="id-ID" sz="2400" dirty="0"/>
              <a:t>7️⃣ </a:t>
            </a:r>
            <a:r>
              <a:rPr lang="id-ID" sz="2400" dirty="0" err="1"/>
              <a:t>Closing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988493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84E06-6A8D-4151-AC5B-59CE6A9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CASE BASED LEARNING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8CAE16-50BF-455F-A7D1-C45EEE814EB1}"/>
              </a:ext>
            </a:extLst>
          </p:cNvPr>
          <p:cNvSpPr txBox="1"/>
          <p:nvPr/>
        </p:nvSpPr>
        <p:spPr>
          <a:xfrm>
            <a:off x="898633" y="1935796"/>
            <a:ext cx="58490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/>
              <a:t>Presentasi </a:t>
            </a:r>
            <a:r>
              <a:rPr lang="id-ID" sz="2400" b="1" dirty="0" err="1"/>
              <a:t>branding</a:t>
            </a:r>
            <a:r>
              <a:rPr lang="id-ID" sz="2400" b="1" dirty="0"/>
              <a:t> gagal dipahami.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B2EE58-91DB-4FAC-9081-BB1061D6FAB9}"/>
              </a:ext>
            </a:extLst>
          </p:cNvPr>
          <p:cNvSpPr txBox="1"/>
          <p:nvPr/>
        </p:nvSpPr>
        <p:spPr>
          <a:xfrm>
            <a:off x="898634" y="2623884"/>
            <a:ext cx="39413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/>
              <a:t>Masalah: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b="1" dirty="0"/>
              <a:t>terlalu teknis 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b="1" dirty="0"/>
              <a:t>tidak ada </a:t>
            </a:r>
            <a:r>
              <a:rPr lang="id-ID" sz="2400" b="1" dirty="0" err="1"/>
              <a:t>storytelling</a:t>
            </a:r>
            <a:r>
              <a:rPr lang="id-ID" sz="2400" b="1" dirty="0"/>
              <a:t> 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b="1" dirty="0"/>
              <a:t>visual kurang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4E4BC6-C3D3-4825-92B2-9374B83907E4}"/>
              </a:ext>
            </a:extLst>
          </p:cNvPr>
          <p:cNvSpPr txBox="1"/>
          <p:nvPr/>
        </p:nvSpPr>
        <p:spPr>
          <a:xfrm>
            <a:off x="5218387" y="2575652"/>
            <a:ext cx="302697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 err="1"/>
              <a:t>Redesign</a:t>
            </a:r>
            <a:r>
              <a:rPr lang="id-ID" sz="2400" b="1" dirty="0"/>
              <a:t> </a:t>
            </a:r>
            <a:r>
              <a:rPr lang="id-ID" sz="2400" b="1" dirty="0" err="1"/>
              <a:t>slide</a:t>
            </a:r>
            <a:r>
              <a:rPr lang="id-ID" sz="2400" b="1" dirty="0"/>
              <a:t> menjadi:</a:t>
            </a:r>
            <a:br>
              <a:rPr lang="id-ID" sz="2400" b="1" dirty="0"/>
            </a:br>
            <a:r>
              <a:rPr lang="id-ID" sz="2400" b="1" dirty="0"/>
              <a:t>✅ modern</a:t>
            </a:r>
            <a:br>
              <a:rPr lang="id-ID" sz="2400" b="1" dirty="0"/>
            </a:br>
            <a:r>
              <a:rPr lang="id-ID" sz="2400" b="1" dirty="0"/>
              <a:t>✅ komunikatif</a:t>
            </a:r>
            <a:br>
              <a:rPr lang="id-ID" sz="2400" b="1" dirty="0"/>
            </a:br>
            <a:r>
              <a:rPr lang="id-ID" sz="2400" b="1" dirty="0"/>
              <a:t>✅ profesional</a:t>
            </a:r>
          </a:p>
        </p:txBody>
      </p:sp>
    </p:spTree>
    <p:extLst>
      <p:ext uri="{BB962C8B-B14F-4D97-AF65-F5344CB8AC3E}">
        <p14:creationId xmlns:p14="http://schemas.microsoft.com/office/powerpoint/2010/main" val="3104251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Refleksi &amp; 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Good Design • Good Story • Good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D5A72F-0DF1-465E-BDAC-56BA2B0D2537}"/>
              </a:ext>
            </a:extLst>
          </p:cNvPr>
          <p:cNvSpPr txBox="1"/>
          <p:nvPr/>
        </p:nvSpPr>
        <p:spPr>
          <a:xfrm>
            <a:off x="1630680" y="802067"/>
            <a:ext cx="6202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“D</a:t>
            </a:r>
            <a:r>
              <a:rPr lang="id-ID" sz="2400" b="1" dirty="0" err="1"/>
              <a:t>esain</a:t>
            </a:r>
            <a:r>
              <a:rPr lang="id-ID" sz="2400" b="1" dirty="0"/>
              <a:t> </a:t>
            </a:r>
            <a:r>
              <a:rPr lang="id-ID" sz="2400" b="1" dirty="0" err="1"/>
              <a:t>slide</a:t>
            </a:r>
            <a:r>
              <a:rPr lang="id-ID" sz="2400" b="1" dirty="0"/>
              <a:t> adalah bagian dari komunikasi visual</a:t>
            </a:r>
            <a:r>
              <a:rPr lang="en-US" sz="2400" b="1" dirty="0"/>
              <a:t>”</a:t>
            </a:r>
            <a:r>
              <a:rPr lang="id-ID" sz="2400" b="1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92D60E-D7AE-42EF-A9DB-52CB5A402836}"/>
              </a:ext>
            </a:extLst>
          </p:cNvPr>
          <p:cNvSpPr txBox="1"/>
          <p:nvPr/>
        </p:nvSpPr>
        <p:spPr>
          <a:xfrm>
            <a:off x="670560" y="2377112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b="1" dirty="0"/>
              <a:t>Contoh Presentasi yang Baik</a:t>
            </a:r>
          </a:p>
          <a:p>
            <a:r>
              <a:rPr lang="id-ID" dirty="0"/>
              <a:t>Gunakan:</a:t>
            </a:r>
            <a:br>
              <a:rPr lang="id-ID" dirty="0"/>
            </a:br>
            <a:r>
              <a:rPr lang="id-ID" dirty="0"/>
              <a:t>✅ </a:t>
            </a:r>
            <a:r>
              <a:rPr lang="id-ID" dirty="0" err="1"/>
              <a:t>background</a:t>
            </a:r>
            <a:r>
              <a:rPr lang="id-ID" dirty="0"/>
              <a:t> minimalis</a:t>
            </a:r>
            <a:br>
              <a:rPr lang="id-ID" dirty="0"/>
            </a:br>
            <a:r>
              <a:rPr lang="id-ID" dirty="0"/>
              <a:t>✅ </a:t>
            </a:r>
            <a:r>
              <a:rPr lang="id-ID" dirty="0" err="1"/>
              <a:t>headline</a:t>
            </a:r>
            <a:r>
              <a:rPr lang="id-ID" dirty="0"/>
              <a:t> besar</a:t>
            </a:r>
            <a:br>
              <a:rPr lang="id-ID" dirty="0"/>
            </a:br>
            <a:r>
              <a:rPr lang="id-ID" dirty="0"/>
              <a:t>✅ visual dominan</a:t>
            </a:r>
            <a:br>
              <a:rPr lang="id-ID" dirty="0"/>
            </a:br>
            <a:r>
              <a:rPr lang="id-ID" dirty="0"/>
              <a:t>✅ sedikit teks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92267B-CDB9-436E-AD62-F960475E740B}"/>
              </a:ext>
            </a:extLst>
          </p:cNvPr>
          <p:cNvSpPr txBox="1"/>
          <p:nvPr/>
        </p:nvSpPr>
        <p:spPr>
          <a:xfrm>
            <a:off x="5242560" y="2978556"/>
            <a:ext cx="37261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b="1" dirty="0"/>
              <a:t>❌ Contoh Buruk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terlalu ramai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banyak paragraf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warna tidak konsisten </a:t>
            </a:r>
          </a:p>
        </p:txBody>
      </p:sp>
    </p:spTree>
    <p:extLst>
      <p:ext uri="{BB962C8B-B14F-4D97-AF65-F5344CB8AC3E}">
        <p14:creationId xmlns:p14="http://schemas.microsoft.com/office/powerpoint/2010/main" val="316507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Slide Presentasi?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94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Media visual </a:t>
            </a:r>
            <a:r>
              <a:rPr sz="2400" dirty="0" err="1"/>
              <a:t>untuk</a:t>
            </a:r>
            <a:r>
              <a:rPr sz="2400" dirty="0"/>
              <a:t> </a:t>
            </a:r>
            <a:r>
              <a:rPr sz="2400" dirty="0" err="1"/>
              <a:t>membantu</a:t>
            </a:r>
            <a:r>
              <a:rPr sz="2400" dirty="0"/>
              <a:t> </a:t>
            </a:r>
            <a:r>
              <a:rPr sz="2400" dirty="0" err="1"/>
              <a:t>komunikasi</a:t>
            </a:r>
            <a:r>
              <a:rPr sz="2400" dirty="0"/>
              <a:t> dan storytelling.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30E3DC-59C3-4770-84CF-EA3217D487E7}"/>
              </a:ext>
            </a:extLst>
          </p:cNvPr>
          <p:cNvSpPr txBox="1"/>
          <p:nvPr/>
        </p:nvSpPr>
        <p:spPr>
          <a:xfrm>
            <a:off x="594360" y="2194560"/>
            <a:ext cx="457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dirty="0" err="1"/>
              <a:t>Slide</a:t>
            </a:r>
            <a:r>
              <a:rPr lang="id-ID" sz="2400" dirty="0"/>
              <a:t> bukan dokumen.</a:t>
            </a:r>
          </a:p>
          <a:p>
            <a:r>
              <a:rPr lang="id-ID" sz="2400" dirty="0" err="1"/>
              <a:t>Slide</a:t>
            </a:r>
            <a:r>
              <a:rPr lang="id-ID" sz="2400" dirty="0"/>
              <a:t> berfungsi:</a:t>
            </a:r>
            <a:br>
              <a:rPr lang="id-ID" sz="2400" dirty="0"/>
            </a:br>
            <a:r>
              <a:rPr lang="id-ID" sz="2400" dirty="0"/>
              <a:t>✅ memperjelas ide</a:t>
            </a:r>
            <a:br>
              <a:rPr lang="id-ID" sz="2400" dirty="0"/>
            </a:br>
            <a:r>
              <a:rPr lang="id-ID" sz="2400" dirty="0"/>
              <a:t>✅ membantu </a:t>
            </a:r>
            <a:r>
              <a:rPr lang="id-ID" sz="2400" dirty="0" err="1"/>
              <a:t>audiens</a:t>
            </a:r>
            <a:r>
              <a:rPr lang="id-ID" sz="2400" dirty="0"/>
              <a:t> fokus</a:t>
            </a:r>
            <a:br>
              <a:rPr lang="id-ID" sz="2400" dirty="0"/>
            </a:br>
            <a:r>
              <a:rPr lang="id-ID" sz="2400" dirty="0"/>
              <a:t>✅ mendukung narasi </a:t>
            </a:r>
            <a:r>
              <a:rPr lang="id-ID" sz="2400" dirty="0" err="1"/>
              <a:t>presenter</a:t>
            </a:r>
            <a:endParaRPr lang="id-ID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Kesalahan Umum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6EF7FB-ACB5-43F5-ACA3-0D24C717C6A3}"/>
              </a:ext>
            </a:extLst>
          </p:cNvPr>
          <p:cNvSpPr txBox="1"/>
          <p:nvPr/>
        </p:nvSpPr>
        <p:spPr>
          <a:xfrm>
            <a:off x="807720" y="1674674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/>
              <a:t>Kesalahan</a:t>
            </a:r>
            <a:r>
              <a:rPr lang="en-US" sz="2400" b="1" dirty="0"/>
              <a:t>:</a:t>
            </a:r>
            <a:endParaRPr lang="id-ID" sz="2400" b="1" dirty="0"/>
          </a:p>
          <a:p>
            <a:r>
              <a:rPr lang="id-ID" sz="2400" dirty="0"/>
              <a:t>❌ terlalu banyak teks</a:t>
            </a:r>
            <a:br>
              <a:rPr lang="id-ID" sz="2400" dirty="0"/>
            </a:br>
            <a:r>
              <a:rPr lang="id-ID" sz="2400" dirty="0"/>
              <a:t>❌ tidak ada </a:t>
            </a:r>
            <a:r>
              <a:rPr lang="id-ID" sz="2400" dirty="0" err="1"/>
              <a:t>hierarchy</a:t>
            </a:r>
            <a:br>
              <a:rPr lang="id-ID" sz="2400" dirty="0"/>
            </a:br>
            <a:r>
              <a:rPr lang="id-ID" sz="2400" dirty="0"/>
              <a:t>❌ </a:t>
            </a:r>
            <a:r>
              <a:rPr lang="id-ID" sz="2400" dirty="0" err="1"/>
              <a:t>font</a:t>
            </a:r>
            <a:r>
              <a:rPr lang="id-ID" sz="2400" dirty="0"/>
              <a:t> kecil</a:t>
            </a:r>
            <a:br>
              <a:rPr lang="id-ID" sz="2400" dirty="0"/>
            </a:br>
            <a:r>
              <a:rPr lang="id-ID" sz="2400" dirty="0"/>
              <a:t>❌ gambar </a:t>
            </a:r>
            <a:r>
              <a:rPr lang="id-ID" sz="2400" dirty="0" err="1"/>
              <a:t>blur</a:t>
            </a:r>
            <a:br>
              <a:rPr lang="id-ID" sz="2400" dirty="0"/>
            </a:br>
            <a:r>
              <a:rPr lang="id-ID" sz="2400" dirty="0"/>
              <a:t>❌ warna terlalu banyak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Before vs After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083ED-8B61-4519-9C1B-2CB16812D55F}"/>
              </a:ext>
            </a:extLst>
          </p:cNvPr>
          <p:cNvSpPr txBox="1"/>
          <p:nvPr/>
        </p:nvSpPr>
        <p:spPr>
          <a:xfrm>
            <a:off x="1028700" y="1628507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BEFORE</a:t>
            </a:r>
          </a:p>
          <a:p>
            <a:r>
              <a:rPr lang="en-US" sz="2400" dirty="0"/>
              <a:t>Slide </a:t>
            </a:r>
            <a:r>
              <a:rPr lang="en-US" sz="2400" dirty="0" err="1"/>
              <a:t>penuh</a:t>
            </a:r>
            <a:r>
              <a:rPr lang="en-US" sz="2400" dirty="0"/>
              <a:t> </a:t>
            </a:r>
            <a:r>
              <a:rPr lang="en-US" sz="2400" dirty="0" err="1"/>
              <a:t>teks</a:t>
            </a:r>
            <a:endParaRPr lang="en-US" sz="2400" dirty="0"/>
          </a:p>
          <a:p>
            <a:r>
              <a:rPr lang="en-US" sz="2400" b="1" dirty="0"/>
              <a:t>AFTER</a:t>
            </a:r>
          </a:p>
          <a:p>
            <a:r>
              <a:rPr lang="en-US" sz="2400" dirty="0"/>
              <a:t>Visual </a:t>
            </a:r>
            <a:r>
              <a:rPr lang="en-US" sz="2400" dirty="0" err="1"/>
              <a:t>dominan</a:t>
            </a:r>
            <a:r>
              <a:rPr lang="en-US" sz="2400" dirty="0"/>
              <a:t> + headline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1CCF39-6E4A-45E7-AE72-288A24F07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9834"/>
            <a:ext cx="3860719" cy="21519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819C8E0-5547-4892-9F89-2949D31C75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7670" y="3659834"/>
            <a:ext cx="3779438" cy="21519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FDE4D-B8F9-4B0D-99FA-AF9937F2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err="1"/>
              <a:t>Before</a:t>
            </a:r>
            <a:r>
              <a:rPr lang="id-ID" dirty="0"/>
              <a:t> vs After</a:t>
            </a:r>
          </a:p>
        </p:txBody>
      </p:sp>
      <p:pic>
        <p:nvPicPr>
          <p:cNvPr id="1026" name="Picture 2" descr="Transitioning to a Brand Led Company - Melbourne Branding">
            <a:extLst>
              <a:ext uri="{FF2B5EF4-FFF2-40B4-BE49-F238E27FC236}">
                <a16:creationId xmlns:a16="http://schemas.microsoft.com/office/drawing/2014/main" id="{CA006614-A5AE-4810-94FE-23D230F6C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365" y="2276256"/>
            <a:ext cx="6369269" cy="356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56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Mengatur elemen agar audiens tahu fokus utama.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98EF02-E604-495E-B226-BEE5CB74D584}"/>
              </a:ext>
            </a:extLst>
          </p:cNvPr>
          <p:cNvSpPr txBox="1"/>
          <p:nvPr/>
        </p:nvSpPr>
        <p:spPr>
          <a:xfrm>
            <a:off x="646387" y="2954987"/>
            <a:ext cx="61012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dirty="0" err="1"/>
              <a:t>Hierarchy</a:t>
            </a:r>
            <a:r>
              <a:rPr lang="id-ID" sz="2400" dirty="0"/>
              <a:t> membantu: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menentukan fokus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mengatur alur baca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Layout &amp; Grid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Grid membantu menjaga kerapian dan konsistensi visual.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9799B9-F3ED-4B0F-953A-4A54A93C0D05}"/>
              </a:ext>
            </a:extLst>
          </p:cNvPr>
          <p:cNvSpPr txBox="1"/>
          <p:nvPr/>
        </p:nvSpPr>
        <p:spPr>
          <a:xfrm>
            <a:off x="1671145" y="3263016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b="1" dirty="0" err="1"/>
              <a:t>Grid</a:t>
            </a:r>
            <a:r>
              <a:rPr lang="id-ID" sz="2400" b="1" dirty="0"/>
              <a:t> membantu: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b="1" dirty="0" err="1"/>
              <a:t>alignment</a:t>
            </a:r>
            <a:r>
              <a:rPr lang="id-ID" sz="2400" b="1" dirty="0"/>
              <a:t> 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b="1" dirty="0"/>
              <a:t>konsistensi 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b="1" dirty="0"/>
              <a:t>profesionalitas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Tipografi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font sederhana dan mudah dibaca.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E326A3-193A-4053-B98F-F9771CBABAFF}"/>
              </a:ext>
            </a:extLst>
          </p:cNvPr>
          <p:cNvSpPr txBox="1"/>
          <p:nvPr/>
        </p:nvSpPr>
        <p:spPr>
          <a:xfrm>
            <a:off x="1340069" y="3240971"/>
            <a:ext cx="6416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“</a:t>
            </a:r>
            <a:r>
              <a:rPr lang="id-ID" sz="2400" b="1" dirty="0"/>
              <a:t>Tipografi menentukan kenyamanan membaca</a:t>
            </a:r>
            <a:r>
              <a:rPr lang="en-US" sz="2400" b="1" dirty="0"/>
              <a:t>”</a:t>
            </a:r>
            <a:r>
              <a:rPr lang="id-ID" sz="2400" b="1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284</Words>
  <Application>Microsoft Office PowerPoint</Application>
  <PresentationFormat>On-screen Show (4:3)</PresentationFormat>
  <Paragraphs>65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Pertemuan 10</vt:lpstr>
      <vt:lpstr>PowerPoint Presentation</vt:lpstr>
      <vt:lpstr>Apa itu Slide Presentasi?</vt:lpstr>
      <vt:lpstr>Kesalahan Umum Slide</vt:lpstr>
      <vt:lpstr>Before vs After</vt:lpstr>
      <vt:lpstr>Before vs After</vt:lpstr>
      <vt:lpstr>Visual Hierarchy</vt:lpstr>
      <vt:lpstr>Layout &amp; Grid</vt:lpstr>
      <vt:lpstr>Tipografi Presentasi</vt:lpstr>
      <vt:lpstr>Warna &amp; Kontras</vt:lpstr>
      <vt:lpstr>Penggunaan Gambar</vt:lpstr>
      <vt:lpstr>Visual Storytelling</vt:lpstr>
      <vt:lpstr>Struktur Presentasi Desain</vt:lpstr>
      <vt:lpstr>CASE BASED LEARNING</vt:lpstr>
      <vt:lpstr>Refleksi &amp; 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10</dc:title>
  <dc:subject/>
  <dc:creator>THIS-PC</dc:creator>
  <cp:keywords/>
  <dc:description>generated using python-pptx</dc:description>
  <cp:lastModifiedBy>Abdi Darmawan</cp:lastModifiedBy>
  <cp:revision>3</cp:revision>
  <dcterms:created xsi:type="dcterms:W3CDTF">2013-01-27T09:14:16Z</dcterms:created>
  <dcterms:modified xsi:type="dcterms:W3CDTF">2026-05-21T02:32:45Z</dcterms:modified>
  <cp:category/>
</cp:coreProperties>
</file>