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9" r:id="rId3"/>
    <p:sldId id="301" r:id="rId4"/>
    <p:sldId id="302" r:id="rId5"/>
    <p:sldId id="303" r:id="rId6"/>
    <p:sldId id="304" r:id="rId7"/>
    <p:sldId id="305" r:id="rId8"/>
    <p:sldId id="306" r:id="rId9"/>
    <p:sldId id="308" r:id="rId10"/>
    <p:sldId id="307" r:id="rId11"/>
    <p:sldId id="309" r:id="rId12"/>
    <p:sldId id="310" r:id="rId13"/>
    <p:sldId id="300" r:id="rId14"/>
  </p:sldIdLst>
  <p:sldSz cx="9144000" cy="6858000" type="screen4x3"/>
  <p:notesSz cx="7045325" cy="9345613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2" autoAdjust="0"/>
    <p:restoredTop sz="90012" autoAdjust="0"/>
  </p:normalViewPr>
  <p:slideViewPr>
    <p:cSldViewPr>
      <p:cViewPr varScale="1">
        <p:scale>
          <a:sx n="66" d="100"/>
          <a:sy n="66" d="100"/>
        </p:scale>
        <p:origin x="118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17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57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01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98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d-ID" sz="120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Sustainable</a:t>
            </a:r>
            <a:r>
              <a:rPr lang="id-ID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Tourism (Wisata Berkelanjutan)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08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Menjamin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memberikan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manfaat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ekonomi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jangka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panjang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lokal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Memastikan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aktivitas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merusak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tradisi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kehidupan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lokal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Mengelola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sumber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daya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alam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agar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habis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rusak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akibat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seperti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pantai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terumbu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karang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hutan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mangrove.</a:t>
            </a:r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82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Festival </a:t>
            </a:r>
            <a:r>
              <a:rPr lang="en-US" dirty="0" err="1"/>
              <a:t>kuliner</a:t>
            </a:r>
            <a:r>
              <a:rPr lang="en-US" dirty="0"/>
              <a:t> di Bali → UMKM </a:t>
            </a:r>
            <a:r>
              <a:rPr lang="en-US" dirty="0" err="1"/>
              <a:t>lokal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pendapatannya</a:t>
            </a:r>
            <a:r>
              <a:rPr lang="en-US" dirty="0"/>
              <a:t>. </a:t>
            </a:r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70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Kawasan </a:t>
            </a:r>
            <a:r>
              <a:rPr lang="en-US" dirty="0" err="1"/>
              <a:t>wisata</a:t>
            </a:r>
            <a:r>
              <a:rPr lang="en-US" dirty="0"/>
              <a:t> Raja Ampat →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sehari-hari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naik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wisatawan</a:t>
            </a:r>
            <a:r>
              <a:rPr lang="en-US" dirty="0"/>
              <a:t>. </a:t>
            </a:r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11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Diving di Raja Ampat →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panduan</a:t>
            </a:r>
            <a:r>
              <a:rPr lang="en-US" dirty="0"/>
              <a:t> eco-tourism → </a:t>
            </a:r>
            <a:r>
              <a:rPr lang="en-US" dirty="0" err="1"/>
              <a:t>meminimalkan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terumbu</a:t>
            </a:r>
            <a:r>
              <a:rPr lang="en-US" dirty="0"/>
              <a:t> </a:t>
            </a:r>
            <a:r>
              <a:rPr lang="en-US" dirty="0" err="1"/>
              <a:t>karang</a:t>
            </a:r>
            <a:r>
              <a:rPr lang="en-US" dirty="0"/>
              <a:t>.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29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Pantai </a:t>
            </a:r>
            <a:r>
              <a:rPr lang="en-US" dirty="0" err="1"/>
              <a:t>Kuta</a:t>
            </a:r>
            <a:r>
              <a:rPr lang="en-US" dirty="0"/>
              <a:t> Bali → </a:t>
            </a:r>
            <a:r>
              <a:rPr lang="en-US" dirty="0" err="1"/>
              <a:t>pengunjung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→ </a:t>
            </a:r>
            <a:r>
              <a:rPr lang="en-US" dirty="0" err="1"/>
              <a:t>sampah</a:t>
            </a:r>
            <a:r>
              <a:rPr lang="en-US" dirty="0"/>
              <a:t> dan </a:t>
            </a:r>
            <a:r>
              <a:rPr lang="en-US" dirty="0" err="1"/>
              <a:t>erosi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.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85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2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71268" y="297400"/>
            <a:ext cx="766117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PAR23253 – Perencanaan Destinasi Pariwisata (Kuliner, Budaya, Bahari)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Nia Lefiani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35312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PAR23253 – Perencanaan Destinasi Pariwisata (Kuliner, Budaya, Bahari)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Nia Lefiani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PAR23253 – Perencanaan Destinasi Pariwisata (Kuliner, Budaya, Bahari)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Nia Lefiani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PAR23427 – Manajemen Proyek Wisata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-36512" y="2132692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PERENCANAAN DESTINASI PARIWISATA (KULINER, BUDAYA, BAHARI)</a:t>
            </a:r>
            <a:endParaRPr lang="id-ID" sz="36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10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33137" y="764704"/>
            <a:ext cx="8099303" cy="5535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Edukasi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Masyarakat</a:t>
            </a:r>
          </a:p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Memberikan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pengetahuan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tentang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konservasi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pelayanan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berkelanjutan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Integrasi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Kuliner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Alam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Paket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dirancang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menghargai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kearifan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lokal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melestarikan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menjaga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5. Monitoring dan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Evaluasi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Melakukan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evaluasi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dampak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ekonomi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berkala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4183113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33137" y="764704"/>
            <a:ext cx="8099303" cy="55354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Implementasi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Berkelanjutan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📍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Bahari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Raja Ampat, Papua: Eco-tourism diving,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pengelolaan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sampah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pembatasan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kapal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📍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Yogyakarta: Festival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tiket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terbatas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menjaga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pengalaman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tetap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berkualitas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📍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Kuliner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Makassar: Food tour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menggunakan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lokal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penduduk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lokal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dilibatkan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chef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pemandu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kuliner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3739989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13886" y="481263"/>
            <a:ext cx="8272914" cy="1219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Refleksi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5761" y="1742173"/>
            <a:ext cx="8166680" cy="4558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Sustainable tourism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kunci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memastikan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berkembang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tanpa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merusak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ekonomi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lokal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mengelola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bertanggung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jawab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tetap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menarik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sekaligus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manfaat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menjaga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generasi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mendatang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4099752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Pembahasan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Minggu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10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Sustainable Tourism:</a:t>
            </a:r>
          </a:p>
          <a:p>
            <a:pPr marL="457200" indent="-457200" algn="just">
              <a:buFontTx/>
              <a:buChar char="-"/>
            </a:pPr>
            <a:r>
              <a:rPr lang="en-US" sz="2600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Prinsip</a:t>
            </a:r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keberlanjutan</a:t>
            </a:r>
            <a:endParaRPr lang="en-US" sz="2600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600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Dampak</a:t>
            </a:r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ekonomi</a:t>
            </a:r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social dan </a:t>
            </a:r>
            <a:r>
              <a:rPr lang="en-US" sz="2600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lingkungan</a:t>
            </a:r>
            <a:endParaRPr lang="en-US" sz="2600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endParaRPr lang="en-US" sz="2600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600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</a:t>
            </a:r>
            <a:r>
              <a:rPr lang="id-ID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nsep</a:t>
            </a:r>
            <a:r>
              <a:rPr lang="id-ID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id-ID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Sustainable</a:t>
            </a:r>
            <a:r>
              <a:rPr lang="id-ID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Tourism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3610744" cy="45993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Sustainable</a:t>
            </a:r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tourism</a:t>
            </a:r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 jenis pariwisata yang direncanakan dan dikelola sedemikian rupa agar memenuhi kebutuhan wisatawan dan masyarakat lokal, sekaligus melindungi lingkungan, budaya, dan sumber daya alam untuk generasi sekarang dan masa depan.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D6C74-CE20-4DC5-A9AF-9ADA6C55A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2744925"/>
            <a:ext cx="3928015" cy="249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05002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13886" y="481263"/>
            <a:ext cx="8272914" cy="1219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Prinsip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Keberlanjutan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(Three Pillars)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8075240" cy="4599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Keberlanjutan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Ekonomi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Keberlanjutan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Keberlanjutan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Lingkungan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759054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13886" y="481263"/>
            <a:ext cx="8272914" cy="1219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d-ID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Dampak Wisata Berkelanjutan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8075240" cy="4599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Positif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Pendapatan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lokal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(UMKM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kuliner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cendera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transportasi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lokal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).</a:t>
            </a: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Peningkatan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lapangan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kerja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sektor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Pertumbuhan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investasi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sektor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akomodasi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restoran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fasilitas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0767047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8075240" cy="4599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Negatif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Ketergantungan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ekonomi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terlalu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tinggi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→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jika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kunjungan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menurun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ekonomi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lokal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terdampak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Risiko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inflasi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lokal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akibat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kenaikan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harga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barang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2142678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13886" y="481263"/>
            <a:ext cx="8272914" cy="1219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d-ID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Dampak Sosial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8075240" cy="4599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Positif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Pelestarian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tradisi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melalui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festival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pertunjukan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Peningkatan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keterampilan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bidang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hospitality,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kuliner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pemandu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Interaksi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antara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penduduk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lokal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→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memperluas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wawasan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0113016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8075240" cy="4599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Negatif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Komersialisasi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→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lokal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dikemas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menarik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Gangguan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kehidupan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lokal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→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banyak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mempengaruhi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perilaku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privasi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0898121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13886" y="481263"/>
            <a:ext cx="8272914" cy="1219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d-ID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Strategi Pengembangan Wisata Berkelanjutan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5761" y="1742173"/>
            <a:ext cx="8166680" cy="4558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Strategi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Utama</a:t>
            </a:r>
          </a:p>
          <a:p>
            <a:pPr marL="514350" indent="-514350" algn="just">
              <a:buAutoNum type="arabicPeriod"/>
            </a:pP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Manajemen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Kunjungan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Batasi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jumlah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sensitif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→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menjaga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carrying capacity.</a:t>
            </a: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Penerapan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Standar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Ramah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Lingkungan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Fasilitas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menggunakan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energi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terbarukan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mengurangi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penggunaan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plastik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2044F9-5150-4E84-AA10-E27B61074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379" y="4313781"/>
            <a:ext cx="5139444" cy="198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76251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10546</TotalTime>
  <Words>519</Words>
  <Application>Microsoft Office PowerPoint</Application>
  <PresentationFormat>On-screen Show (4:3)</PresentationFormat>
  <Paragraphs>66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Nia Lefani</cp:lastModifiedBy>
  <cp:revision>481</cp:revision>
  <cp:lastPrinted>2017-08-29T02:54:51Z</cp:lastPrinted>
  <dcterms:created xsi:type="dcterms:W3CDTF">2010-04-18T12:06:30Z</dcterms:created>
  <dcterms:modified xsi:type="dcterms:W3CDTF">2026-05-25T01:25:11Z</dcterms:modified>
</cp:coreProperties>
</file>