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BC14E-8E29-83F3-D4A1-DE0D9B61D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360" y="2080258"/>
            <a:ext cx="5974673" cy="226855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EVALUASI PEMBELAJARAN</a:t>
            </a:r>
            <a:endParaRPr lang="en-ID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DFFC6-795F-40B0-45D8-E4F3D3585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334" y="5569235"/>
            <a:ext cx="5357600" cy="11602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Amnah, </a:t>
            </a:r>
            <a:r>
              <a:rPr lang="en-US" b="1" dirty="0" err="1"/>
              <a:t>S.Kom.,MTI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0215067102</a:t>
            </a:r>
            <a:endParaRPr lang="en-ID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95B90-2205-1393-8645-AD838B6251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C09745A1-77EA-2464-4752-721BF679A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D37350B-41A6-ABA7-C6A2-4C53F7057062}"/>
              </a:ext>
            </a:extLst>
          </p:cNvPr>
          <p:cNvSpPr txBox="1">
            <a:spLocks/>
          </p:cNvSpPr>
          <p:nvPr/>
        </p:nvSpPr>
        <p:spPr>
          <a:xfrm>
            <a:off x="1393054" y="3892835"/>
            <a:ext cx="7305176" cy="1160213"/>
          </a:xfrm>
          <a:prstGeom prst="rect">
            <a:avLst/>
          </a:prstGeom>
        </p:spPr>
        <p:txBody>
          <a:bodyPr vert="horz" lIns="91440" tIns="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PERTEMUAN </a:t>
            </a:r>
            <a:r>
              <a:rPr lang="en-US" b="1"/>
              <a:t>- ENAM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4375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0D5E-8D17-6D50-0877-78F5A0D2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808056"/>
            <a:ext cx="7958331" cy="1077229"/>
          </a:xfrm>
        </p:spPr>
        <p:txBody>
          <a:bodyPr/>
          <a:lstStyle/>
          <a:p>
            <a:pPr algn="ctr"/>
            <a:r>
              <a:rPr lang="en-US" dirty="0"/>
              <a:t>Materi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enam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8E45F-C18B-AFD9-C6A2-0FA54EFEB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130" y="2052116"/>
            <a:ext cx="10046970" cy="4508704"/>
          </a:xfrm>
        </p:spPr>
        <p:txBody>
          <a:bodyPr>
            <a:normAutofit/>
          </a:bodyPr>
          <a:lstStyle/>
          <a:p>
            <a:r>
              <a:rPr lang="en-US" sz="4400" dirty="0" err="1"/>
              <a:t>Instrumen</a:t>
            </a:r>
            <a:r>
              <a:rPr lang="en-US" sz="4400" dirty="0"/>
              <a:t> </a:t>
            </a:r>
            <a:r>
              <a:rPr lang="en-US" sz="4400" dirty="0" err="1"/>
              <a:t>Evaluasi</a:t>
            </a:r>
            <a:r>
              <a:rPr lang="en-US" sz="4400" dirty="0"/>
              <a:t> Jenis Non Test</a:t>
            </a:r>
            <a:endParaRPr lang="en-ID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D2E13-66B9-2DCE-8BB5-0E892771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6F376D4D-5604-2BD5-BD06-7B255AEC2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6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D05E3-11FF-D580-9B84-DDFC25191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730" y="2052116"/>
            <a:ext cx="8660770" cy="4394404"/>
          </a:xfrm>
        </p:spPr>
        <p:txBody>
          <a:bodyPr>
            <a:normAutofit/>
          </a:bodyPr>
          <a:lstStyle/>
          <a:p>
            <a:r>
              <a:rPr lang="en-US" sz="3200" dirty="0" err="1"/>
              <a:t>Silahkan</a:t>
            </a:r>
            <a:r>
              <a:rPr lang="en-US" sz="3200" dirty="0"/>
              <a:t> </a:t>
            </a:r>
            <a:r>
              <a:rPr lang="en-US" sz="3200" dirty="0" err="1"/>
              <a:t>anda</a:t>
            </a:r>
            <a:r>
              <a:rPr lang="en-US" sz="3200" dirty="0"/>
              <a:t> </a:t>
            </a:r>
            <a:r>
              <a:rPr lang="en-US" sz="3200" dirty="0" err="1"/>
              <a:t>baca</a:t>
            </a:r>
            <a:r>
              <a:rPr lang="en-US" sz="3200" dirty="0"/>
              <a:t> </a:t>
            </a:r>
            <a:r>
              <a:rPr lang="en-US" sz="3200" dirty="0" err="1"/>
              <a:t>dibuku</a:t>
            </a:r>
            <a:r>
              <a:rPr lang="en-US" sz="3200" dirty="0"/>
              <a:t> yang </a:t>
            </a:r>
            <a:r>
              <a:rPr lang="en-US" sz="3200" dirty="0" err="1"/>
              <a:t>telah</a:t>
            </a:r>
            <a:r>
              <a:rPr lang="en-US" sz="3200" dirty="0"/>
              <a:t> </a:t>
            </a:r>
            <a:r>
              <a:rPr lang="en-US" sz="3200" dirty="0" err="1"/>
              <a:t>ibu</a:t>
            </a:r>
            <a:r>
              <a:rPr lang="en-US" sz="3200" dirty="0"/>
              <a:t> share </a:t>
            </a:r>
            <a:r>
              <a:rPr lang="en-US" sz="3200" dirty="0" err="1"/>
              <a:t>digroup</a:t>
            </a:r>
            <a:r>
              <a:rPr lang="en-US" sz="3200" dirty="0"/>
              <a:t> </a:t>
            </a:r>
            <a:r>
              <a:rPr lang="en-US" sz="3200" dirty="0" err="1"/>
              <a:t>ya</a:t>
            </a:r>
            <a:r>
              <a:rPr lang="en-US" sz="3200" dirty="0"/>
              <a:t>, </a:t>
            </a:r>
            <a:r>
              <a:rPr lang="en-US" sz="3200" dirty="0" err="1"/>
              <a:t>ibu</a:t>
            </a:r>
            <a:r>
              <a:rPr lang="en-US" sz="3200" dirty="0"/>
              <a:t> </a:t>
            </a:r>
            <a:r>
              <a:rPr lang="en-US" sz="3200" dirty="0" err="1"/>
              <a:t>tinggal</a:t>
            </a:r>
            <a:r>
              <a:rPr lang="en-US" sz="3200" dirty="0"/>
              <a:t> </a:t>
            </a:r>
            <a:r>
              <a:rPr lang="en-US" sz="3200" dirty="0" err="1"/>
              <a:t>menjelaskan</a:t>
            </a:r>
            <a:endParaRPr lang="en-ID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B1106-8718-3FB4-C114-1DEFBF27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4DB5F658-A0E5-0C83-4DF2-4A18C68A3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75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C6011A-FB94-5741-1BC0-C813CEBE06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1165860" y="248856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4B894F7C-5DCC-577C-01E3-8533FC9DC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9263461" y="248856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erima Kasih, Rasa Syukur, Teks, 3D">
            <a:extLst>
              <a:ext uri="{FF2B5EF4-FFF2-40B4-BE49-F238E27FC236}">
                <a16:creationId xmlns:a16="http://schemas.microsoft.com/office/drawing/2014/main" id="{D888CEE6-6E2E-4958-00C9-256975655A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06" y="2052638"/>
            <a:ext cx="3997325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368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{74BEA1B1-C4B9-4FF4-A2D3-DF7D7A44BA8F}tf16401375</Template>
  <TotalTime>22</TotalTime>
  <Words>35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MS Shell Dlg 2</vt:lpstr>
      <vt:lpstr>Wingdings</vt:lpstr>
      <vt:lpstr>Wingdings 3</vt:lpstr>
      <vt:lpstr>Madison</vt:lpstr>
      <vt:lpstr>EVALUASI PEMBELAJARAN</vt:lpstr>
      <vt:lpstr>Materi pertemuan enam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Amnah Amnah</dc:creator>
  <cp:lastModifiedBy>Amnah Amnah</cp:lastModifiedBy>
  <cp:revision>7</cp:revision>
  <dcterms:created xsi:type="dcterms:W3CDTF">2025-02-25T09:42:11Z</dcterms:created>
  <dcterms:modified xsi:type="dcterms:W3CDTF">2025-04-14T01:29:20Z</dcterms:modified>
</cp:coreProperties>
</file>