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- TUJUH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791" y="2648286"/>
            <a:ext cx="7958331" cy="1077229"/>
          </a:xfrm>
        </p:spPr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Domain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Afektif</a:t>
            </a:r>
            <a:r>
              <a:rPr lang="en-US" dirty="0"/>
              <a:t>  dan </a:t>
            </a:r>
            <a:r>
              <a:rPr lang="en-US" dirty="0" err="1"/>
              <a:t>Psikomotorik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00" y="1005840"/>
            <a:ext cx="8660770" cy="5772150"/>
          </a:xfrm>
        </p:spPr>
        <p:txBody>
          <a:bodyPr>
            <a:normAutofit fontScale="92500" lnSpcReduction="20000"/>
          </a:bodyPr>
          <a:lstStyle/>
          <a:p>
            <a:r>
              <a:rPr lang="en-ID" sz="2800" b="0" i="0" dirty="0">
                <a:effectLst/>
                <a:latin typeface="Google Sans"/>
              </a:rPr>
              <a:t>Domain </a:t>
            </a:r>
            <a:r>
              <a:rPr lang="en-ID" sz="2800" b="0" i="0" dirty="0" err="1">
                <a:effectLst/>
                <a:latin typeface="Google Sans"/>
              </a:rPr>
              <a:t>kognitif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berhubungan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dengan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kemampuan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berpikir</a:t>
            </a:r>
            <a:r>
              <a:rPr lang="en-ID" sz="2800" b="0" i="0" dirty="0">
                <a:effectLst/>
                <a:latin typeface="Google Sans"/>
              </a:rPr>
              <a:t>, domain </a:t>
            </a:r>
            <a:r>
              <a:rPr lang="en-ID" sz="2800" b="0" i="0" dirty="0" err="1">
                <a:effectLst/>
                <a:latin typeface="Google Sans"/>
              </a:rPr>
              <a:t>afektif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berkaitan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dengan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sikap</a:t>
            </a:r>
            <a:r>
              <a:rPr lang="en-ID" sz="2800" b="0" i="0" dirty="0">
                <a:effectLst/>
                <a:latin typeface="Google Sans"/>
              </a:rPr>
              <a:t> dan </a:t>
            </a:r>
            <a:r>
              <a:rPr lang="en-ID" sz="2800" b="0" i="0" dirty="0" err="1">
                <a:effectLst/>
                <a:latin typeface="Google Sans"/>
              </a:rPr>
              <a:t>perasaan</a:t>
            </a:r>
            <a:r>
              <a:rPr lang="en-ID" sz="2800" b="0" i="0" dirty="0">
                <a:effectLst/>
                <a:latin typeface="Google Sans"/>
              </a:rPr>
              <a:t>, dan domain </a:t>
            </a:r>
            <a:r>
              <a:rPr lang="en-ID" sz="2800" b="0" i="0" dirty="0" err="1">
                <a:effectLst/>
                <a:latin typeface="Google Sans"/>
              </a:rPr>
              <a:t>psikomotorik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mencakup</a:t>
            </a:r>
            <a:r>
              <a:rPr lang="en-ID" sz="2800" b="0" i="0" dirty="0">
                <a:effectLst/>
                <a:latin typeface="Google Sans"/>
              </a:rPr>
              <a:t> </a:t>
            </a:r>
            <a:r>
              <a:rPr lang="en-ID" sz="2800" b="0" i="0" dirty="0" err="1">
                <a:effectLst/>
                <a:latin typeface="Google Sans"/>
              </a:rPr>
              <a:t>keterampilan</a:t>
            </a:r>
            <a:r>
              <a:rPr lang="en-ID" sz="2800" b="0" i="0" dirty="0">
                <a:effectLst/>
                <a:latin typeface="Google Sans"/>
              </a:rPr>
              <a:t> motoric</a:t>
            </a:r>
          </a:p>
          <a:p>
            <a:r>
              <a:rPr lang="en-ID" sz="2800" dirty="0">
                <a:latin typeface="Google Sans"/>
              </a:rPr>
              <a:t>Tingkat Ranah </a:t>
            </a:r>
            <a:r>
              <a:rPr lang="en-ID" sz="2800" dirty="0" err="1">
                <a:latin typeface="Google Sans"/>
              </a:rPr>
              <a:t>Kognitif</a:t>
            </a:r>
            <a:r>
              <a:rPr lang="en-ID" sz="2800" dirty="0">
                <a:latin typeface="Google Sans"/>
              </a:rPr>
              <a:t> : </a:t>
            </a:r>
          </a:p>
          <a:p>
            <a:pPr marL="868363" indent="-514350">
              <a:buFont typeface="+mj-lt"/>
              <a:buAutoNum type="arabicPeriod"/>
            </a:pPr>
            <a:r>
              <a:rPr lang="en-ID" sz="2800" dirty="0" err="1">
                <a:latin typeface="Google Sans"/>
              </a:rPr>
              <a:t>Pengetahuan</a:t>
            </a:r>
            <a:r>
              <a:rPr lang="en-ID" sz="2800" dirty="0">
                <a:latin typeface="Google Sans"/>
              </a:rPr>
              <a:t> (</a:t>
            </a:r>
            <a:r>
              <a:rPr lang="en-ID" sz="2800" i="1" dirty="0">
                <a:latin typeface="Google Sans"/>
              </a:rPr>
              <a:t>knowledge</a:t>
            </a:r>
            <a:r>
              <a:rPr lang="en-ID" sz="2800" dirty="0">
                <a:latin typeface="Google Sans"/>
              </a:rPr>
              <a:t>)</a:t>
            </a:r>
          </a:p>
          <a:p>
            <a:pPr marL="868363" indent="-514350">
              <a:buFont typeface="+mj-lt"/>
              <a:buAutoNum type="arabicPeriod"/>
            </a:pPr>
            <a:r>
              <a:rPr lang="en-ID" sz="2800" dirty="0" err="1">
                <a:latin typeface="Google Sans"/>
              </a:rPr>
              <a:t>Pemahaman</a:t>
            </a:r>
            <a:r>
              <a:rPr lang="en-ID" sz="2800" dirty="0">
                <a:latin typeface="Google Sans"/>
              </a:rPr>
              <a:t> (</a:t>
            </a:r>
            <a:r>
              <a:rPr lang="en-ID" sz="2800" i="1" dirty="0">
                <a:latin typeface="Google Sans"/>
              </a:rPr>
              <a:t>comprehension</a:t>
            </a:r>
            <a:r>
              <a:rPr lang="en-ID" sz="2800" dirty="0">
                <a:latin typeface="Google Sans"/>
              </a:rPr>
              <a:t>)</a:t>
            </a:r>
          </a:p>
          <a:p>
            <a:pPr marL="868363" indent="-514350">
              <a:buFont typeface="+mj-lt"/>
              <a:buAutoNum type="arabicPeriod"/>
            </a:pPr>
            <a:r>
              <a:rPr lang="en-ID" sz="2800" dirty="0" err="1">
                <a:latin typeface="Google Sans"/>
              </a:rPr>
              <a:t>Penerapan</a:t>
            </a:r>
            <a:r>
              <a:rPr lang="en-ID" sz="2800" dirty="0">
                <a:latin typeface="Google Sans"/>
              </a:rPr>
              <a:t> (</a:t>
            </a:r>
            <a:r>
              <a:rPr lang="en-ID" sz="2800" i="1" dirty="0">
                <a:latin typeface="Google Sans"/>
              </a:rPr>
              <a:t>application</a:t>
            </a:r>
            <a:r>
              <a:rPr lang="en-ID" sz="2800" dirty="0">
                <a:latin typeface="Google Sans"/>
              </a:rPr>
              <a:t>)</a:t>
            </a:r>
          </a:p>
          <a:p>
            <a:pPr marL="868363" indent="-514350">
              <a:buFont typeface="+mj-lt"/>
              <a:buAutoNum type="arabicPeriod"/>
            </a:pPr>
            <a:r>
              <a:rPr lang="en-ID" sz="2800" dirty="0" err="1">
                <a:latin typeface="Google Sans"/>
              </a:rPr>
              <a:t>Analisis</a:t>
            </a:r>
            <a:r>
              <a:rPr lang="en-ID" sz="2800" dirty="0">
                <a:latin typeface="Google Sans"/>
              </a:rPr>
              <a:t> (</a:t>
            </a:r>
            <a:r>
              <a:rPr lang="en-ID" sz="2800" i="1" dirty="0">
                <a:latin typeface="Google Sans"/>
              </a:rPr>
              <a:t>analysis</a:t>
            </a:r>
            <a:r>
              <a:rPr lang="en-ID" sz="2800" dirty="0">
                <a:latin typeface="Google Sans"/>
              </a:rPr>
              <a:t>)</a:t>
            </a:r>
          </a:p>
          <a:p>
            <a:pPr marL="868363" indent="-514350">
              <a:buFont typeface="+mj-lt"/>
              <a:buAutoNum type="arabicPeriod"/>
            </a:pPr>
            <a:r>
              <a:rPr lang="en-ID" sz="3000" dirty="0" err="1">
                <a:latin typeface="Google Sans"/>
              </a:rPr>
              <a:t>Sintesis</a:t>
            </a:r>
            <a:r>
              <a:rPr lang="en-ID" sz="3000" dirty="0">
                <a:latin typeface="Google Sans"/>
              </a:rPr>
              <a:t> (</a:t>
            </a:r>
            <a:r>
              <a:rPr lang="en-ID" sz="3000" i="1" dirty="0" err="1">
                <a:latin typeface="Google Sans"/>
              </a:rPr>
              <a:t>sysntesis</a:t>
            </a:r>
            <a:r>
              <a:rPr lang="en-ID" sz="3000" dirty="0">
                <a:latin typeface="Google Sans"/>
              </a:rPr>
              <a:t>)</a:t>
            </a:r>
          </a:p>
          <a:p>
            <a:pPr marL="868363" indent="-514350">
              <a:buFont typeface="+mj-lt"/>
              <a:buAutoNum type="arabicPeriod"/>
            </a:pPr>
            <a:r>
              <a:rPr lang="en-ID" sz="3000" dirty="0" err="1">
                <a:latin typeface="Google Sans"/>
              </a:rPr>
              <a:t>Penilaian</a:t>
            </a:r>
            <a:r>
              <a:rPr lang="en-ID" sz="3000" dirty="0">
                <a:latin typeface="Google Sans"/>
              </a:rPr>
              <a:t> (</a:t>
            </a:r>
            <a:r>
              <a:rPr lang="en-ID" sz="3000" i="1" dirty="0">
                <a:latin typeface="Google Sans"/>
              </a:rPr>
              <a:t>Evaluation</a:t>
            </a:r>
            <a:r>
              <a:rPr lang="en-ID" sz="3000" dirty="0">
                <a:latin typeface="Google Sans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31</TotalTime>
  <Words>69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Google Sans</vt:lpstr>
      <vt:lpstr>MS Shell Dlg 2</vt:lpstr>
      <vt:lpstr>Wingdings</vt:lpstr>
      <vt:lpstr>Wingdings 3</vt:lpstr>
      <vt:lpstr>Madison</vt:lpstr>
      <vt:lpstr>EVALUASI PEMBELAJARAN</vt:lpstr>
      <vt:lpstr>Pengukuran Domain Kognitif, Afektif  dan Psikomotorik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9</cp:revision>
  <dcterms:created xsi:type="dcterms:W3CDTF">2025-02-25T09:42:11Z</dcterms:created>
  <dcterms:modified xsi:type="dcterms:W3CDTF">2025-04-20T04:02:23Z</dcterms:modified>
</cp:coreProperties>
</file>