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11" r:id="rId7"/>
    <p:sldId id="304" r:id="rId8"/>
    <p:sldId id="305" r:id="rId9"/>
    <p:sldId id="306" r:id="rId10"/>
    <p:sldId id="308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0012" autoAdjust="0"/>
  </p:normalViewPr>
  <p:slideViewPr>
    <p:cSldViewPr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5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0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71268" y="297400"/>
            <a:ext cx="7661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5312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36512" y="21326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PERENCANAAN DESTINASI PARIWISATA (KULINER, BUDAYA, BAHARI)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 Mengintegrasikan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Stakeholder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CBT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1742173"/>
            <a:ext cx="8166680" cy="455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Langkah-Langkah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Pemangku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Pemberdayaan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Masyarakat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workshop,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UMKM,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keterlibatan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Multi-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kemitraan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Monitoring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nyata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8597625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3137" y="764704"/>
            <a:ext cx="8099303" cy="553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 Integrasi di Destinasi 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D8CE01-4AA8-48A7-90B1-3DA6C5DE8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257209"/>
              </p:ext>
            </p:extLst>
          </p:nvPr>
        </p:nvGraphicFramePr>
        <p:xfrm>
          <a:off x="490888" y="2290813"/>
          <a:ext cx="8195912" cy="312684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48978">
                  <a:extLst>
                    <a:ext uri="{9D8B030D-6E8A-4147-A177-3AD203B41FA5}">
                      <a16:colId xmlns:a16="http://schemas.microsoft.com/office/drawing/2014/main" val="1931815230"/>
                    </a:ext>
                  </a:extLst>
                </a:gridCol>
                <a:gridCol w="2048978">
                  <a:extLst>
                    <a:ext uri="{9D8B030D-6E8A-4147-A177-3AD203B41FA5}">
                      <a16:colId xmlns:a16="http://schemas.microsoft.com/office/drawing/2014/main" val="2941291677"/>
                    </a:ext>
                  </a:extLst>
                </a:gridCol>
                <a:gridCol w="2048978">
                  <a:extLst>
                    <a:ext uri="{9D8B030D-6E8A-4147-A177-3AD203B41FA5}">
                      <a16:colId xmlns:a16="http://schemas.microsoft.com/office/drawing/2014/main" val="3461217772"/>
                    </a:ext>
                  </a:extLst>
                </a:gridCol>
                <a:gridCol w="2048978">
                  <a:extLst>
                    <a:ext uri="{9D8B030D-6E8A-4147-A177-3AD203B41FA5}">
                      <a16:colId xmlns:a16="http://schemas.microsoft.com/office/drawing/2014/main" val="1284709340"/>
                    </a:ext>
                  </a:extLst>
                </a:gridCol>
              </a:tblGrid>
              <a:tr h="36786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Destinasi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Stakeholder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CBT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Hasil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508595"/>
                  </a:ext>
                </a:extLst>
              </a:tr>
              <a:tr h="919661">
                <a:tc>
                  <a:txBody>
                    <a:bodyPr/>
                    <a:lstStyle/>
                    <a:p>
                      <a:r>
                        <a:rPr lang="en-US" dirty="0" err="1"/>
                        <a:t>Minang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Desa, travel agent, hotel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Paket wisata bahari, kuliner, budaya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Masyarakat </a:t>
                      </a:r>
                      <a:r>
                        <a:rPr lang="en-US" dirty="0" err="1"/>
                        <a:t>mendapat</a:t>
                      </a:r>
                      <a:r>
                        <a:rPr lang="en-US" dirty="0"/>
                        <a:t> income </a:t>
                      </a:r>
                      <a:r>
                        <a:rPr lang="en-US" dirty="0" err="1"/>
                        <a:t>langsung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936324"/>
                  </a:ext>
                </a:extLst>
              </a:tr>
              <a:tr h="919661">
                <a:tc>
                  <a:txBody>
                    <a:bodyPr/>
                    <a:lstStyle/>
                    <a:p>
                      <a:r>
                        <a:rPr lang="en-US"/>
                        <a:t>Penglipuran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Desa, pemerintah, tur 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Homestay, pertunjukan budaya, workshop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Kesejahteraan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warga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meningkat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budaya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dilestarikan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0554945"/>
                  </a:ext>
                </a:extLst>
              </a:tr>
              <a:tr h="919661">
                <a:tc>
                  <a:txBody>
                    <a:bodyPr/>
                    <a:lstStyle/>
                    <a:p>
                      <a:r>
                        <a:rPr lang="en-US" dirty="0"/>
                        <a:t>Raja Ampat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Pemerintah, swasta, komunitas lokal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Eco-tourism diving &amp; snorkeling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Konservasi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laut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ekonomi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masyarakat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422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73998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Refleksi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1" y="1742173"/>
            <a:ext cx="8166680" cy="455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berjalan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multi-stakeholder.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mengimplementasikan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Community-Based Tourism,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menghasilkan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melestarikan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Kolaborasi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autentik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09975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Minggu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11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4114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Stakeholder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Community-based tourism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4D02-1BAA-40A7-80A1-491024A1F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348880"/>
            <a:ext cx="3282599" cy="32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Stakeholder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Destinasi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411480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Stakeholder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semua pihak yang memiliki kepentingan, tanggung jawab, atau berpengaruh terhadap pengembangan destinasi wisata, baik langsung maupun tidak langsung.</a:t>
            </a: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9B506-F734-4739-909D-E5363C28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41" y="1916832"/>
            <a:ext cx="3805625" cy="35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0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4704"/>
            <a:ext cx="8075240" cy="5535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Stakeholder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Menetapkan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regulasi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cagar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infrastruktur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/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Hotel,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biro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operator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Investasi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Komunitas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/ Masyarakat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Penyedia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local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Pelestari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590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Stakeholder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dalam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Destinasi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075240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35D950-6FD7-4A4D-A98F-FAEEE20A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55016"/>
              </p:ext>
            </p:extLst>
          </p:nvPr>
        </p:nvGraphicFramePr>
        <p:xfrm>
          <a:off x="519764" y="2720180"/>
          <a:ext cx="8167035" cy="2286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22345">
                  <a:extLst>
                    <a:ext uri="{9D8B030D-6E8A-4147-A177-3AD203B41FA5}">
                      <a16:colId xmlns:a16="http://schemas.microsoft.com/office/drawing/2014/main" val="886077147"/>
                    </a:ext>
                  </a:extLst>
                </a:gridCol>
                <a:gridCol w="2722345">
                  <a:extLst>
                    <a:ext uri="{9D8B030D-6E8A-4147-A177-3AD203B41FA5}">
                      <a16:colId xmlns:a16="http://schemas.microsoft.com/office/drawing/2014/main" val="3640500493"/>
                    </a:ext>
                  </a:extLst>
                </a:gridCol>
                <a:gridCol w="2722345">
                  <a:extLst>
                    <a:ext uri="{9D8B030D-6E8A-4147-A177-3AD203B41FA5}">
                      <a16:colId xmlns:a16="http://schemas.microsoft.com/office/drawing/2014/main" val="1582271483"/>
                    </a:ext>
                  </a:extLst>
                </a:gridCol>
              </a:tblGrid>
              <a:tr h="35745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Stakeholder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Peran</a:t>
                      </a:r>
                      <a:r>
                        <a:rPr lang="en-US" b="1" dirty="0"/>
                        <a:t> Utama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Contoh</a:t>
                      </a:r>
                      <a:r>
                        <a:rPr lang="en-US" b="1" dirty="0"/>
                        <a:t> di Indonesia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216576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US" dirty="0" err="1"/>
                        <a:t>Pemerintah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Regulasi, infrastruktur, promosi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Dinas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Pariwisata</a:t>
                      </a:r>
                      <a:r>
                        <a:rPr lang="en-US" dirty="0"/>
                        <a:t> Bali, BAPPEDA Lampung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270911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US"/>
                        <a:t>Swasta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Investasi, layanan, 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Hotel, operator tur, </a:t>
                      </a:r>
                      <a:r>
                        <a:rPr lang="en-US" dirty="0" err="1"/>
                        <a:t>restoran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418069"/>
                  </a:ext>
                </a:extLst>
              </a:tr>
              <a:tr h="625549">
                <a:tc>
                  <a:txBody>
                    <a:bodyPr/>
                    <a:lstStyle/>
                    <a:p>
                      <a:r>
                        <a:rPr lang="en-US" dirty="0" err="1"/>
                        <a:t>Komunitas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Lokal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Pelayanan wisata, budaya, konservasi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Desa Wisata Penglipuran, Desa Minang Rua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62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76704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3886" y="481263"/>
            <a:ext cx="8272914" cy="1219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i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Community-Based</a:t>
            </a:r>
            <a:r>
              <a:rPr lang="id-ID" sz="36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Tourism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(CBT)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72914" cy="459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Community-Based Tourism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(CBT)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dikelola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dimanfaatkan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A12DE-34B5-4C12-8876-85AB1727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29000"/>
            <a:ext cx="5796136" cy="27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451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4261" y="1124744"/>
            <a:ext cx="4311755" cy="517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CBT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Memberdayakan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Melestarikan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partisipasi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00547-8AF6-4517-80F6-1D1EC2388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86" y="2636912"/>
            <a:ext cx="3703753" cy="24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267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80728"/>
            <a:ext cx="8075240" cy="531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Elemen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Utama CBT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Partisipasi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Masyarakat (Masyarakat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(Masyarakat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Adil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Kapasitas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2011301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075240" cy="546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CBT di Indonesia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Penglipuran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Bali - Masyarakat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homestay,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workshop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Lampung Selatan - Masyarakat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Tenganan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Bali -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kerajinan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dijual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8981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531</Words>
  <Application>Microsoft Office PowerPoint</Application>
  <PresentationFormat>On-screen Show (4:3)</PresentationFormat>
  <Paragraphs>84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483</cp:revision>
  <cp:lastPrinted>2017-08-29T02:54:51Z</cp:lastPrinted>
  <dcterms:created xsi:type="dcterms:W3CDTF">2010-04-18T12:06:30Z</dcterms:created>
  <dcterms:modified xsi:type="dcterms:W3CDTF">2026-05-25T01:59:24Z</dcterms:modified>
</cp:coreProperties>
</file>