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57" y="27815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DAN PENGAWASAN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AUDIT DAN PENGAWASAN  PUBLIK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DAN PENGAWASAN  PUBLIK</dc:title>
  <dc:subject/>
  <dc:creator/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2026-05-29T02:43:08Z</dcterms:modified>
  <cp:category/>
</cp:coreProperties>
</file>