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4"/>
  </p:notesMasterIdLst>
  <p:sldIdLst>
    <p:sldId id="351" r:id="rId4"/>
    <p:sldId id="347" r:id="rId5"/>
    <p:sldId id="298" r:id="rId6"/>
    <p:sldId id="352" r:id="rId7"/>
    <p:sldId id="348" r:id="rId8"/>
    <p:sldId id="353" r:id="rId9"/>
    <p:sldId id="354" r:id="rId10"/>
    <p:sldId id="355" r:id="rId11"/>
    <p:sldId id="356" r:id="rId12"/>
    <p:sldId id="34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252" y="56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6/10/2023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 flip="none" rotWithShape="1"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C0344B-AC7D-4ED3-9B6A-87AC0AED8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9031DEF-FF07-4EBA-8ED1-D0BCE0761541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3302444-772F-483F-ACAB-5A9C92AD5477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5234474-8C82-40C3-9FD2-F258748BA7A5}"/>
              </a:ext>
            </a:extLst>
          </p:cNvPr>
          <p:cNvSpPr/>
          <p:nvPr userDrawn="1"/>
        </p:nvSpPr>
        <p:spPr>
          <a:xfrm>
            <a:off x="6138505" y="4931795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92F1F70-9D94-415E-8C46-EDF5C4984FE0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3F7301-A477-40EF-9888-0BA3A79388FA}"/>
              </a:ext>
            </a:extLst>
          </p:cNvPr>
          <p:cNvSpPr/>
          <p:nvPr userDrawn="1"/>
        </p:nvSpPr>
        <p:spPr>
          <a:xfrm rot="2667893" flipH="1">
            <a:off x="5406738" y="-176206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FA8A02-80B9-4432-9D97-44E1953BCB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10" y="2744694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B2FC88-F8FF-4413-A1B6-B10C498CE3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021" y="768919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694BF1-D6CF-4DF3-80FC-66870192B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A2441A-C748-4A6E-B742-C7F08B3278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36" y="3798758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6A1C4-8A67-4AD0-BF7E-B11D0DE8AA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6153FA0-B2D8-4185-8303-DC5F52D49755}"/>
              </a:ext>
            </a:extLst>
          </p:cNvPr>
          <p:cNvSpPr/>
          <p:nvPr userDrawn="1"/>
        </p:nvSpPr>
        <p:spPr>
          <a:xfrm rot="2667893" flipH="1">
            <a:off x="10119165" y="-273779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EB5086-875A-4688-92B3-190D08AA4642}"/>
              </a:ext>
            </a:extLst>
          </p:cNvPr>
          <p:cNvSpPr/>
          <p:nvPr userDrawn="1"/>
        </p:nvSpPr>
        <p:spPr>
          <a:xfrm rot="2667893" flipH="1">
            <a:off x="4257628" y="-627022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4380160-AECC-47E6-85E4-FFEFA3F7DE47}"/>
              </a:ext>
            </a:extLst>
          </p:cNvPr>
          <p:cNvSpPr/>
          <p:nvPr userDrawn="1"/>
        </p:nvSpPr>
        <p:spPr>
          <a:xfrm rot="2667893" flipH="1">
            <a:off x="10215580" y="206593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30C9D9E-F3D9-4EBB-8B09-BB47A6DD1283}"/>
              </a:ext>
            </a:extLst>
          </p:cNvPr>
          <p:cNvSpPr/>
          <p:nvPr userDrawn="1"/>
        </p:nvSpPr>
        <p:spPr>
          <a:xfrm rot="13518210" flipH="1">
            <a:off x="-709100" y="18189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FB9E627-7B3D-47F4-BB4D-5A605146F05C}"/>
              </a:ext>
            </a:extLst>
          </p:cNvPr>
          <p:cNvSpPr/>
          <p:nvPr userDrawn="1"/>
        </p:nvSpPr>
        <p:spPr>
          <a:xfrm rot="2703270">
            <a:off x="2969266" y="-43109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8249B86-648D-48FA-8877-D382384744EC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DB2076F-5914-43A6-B6E2-C12E17527647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C33403A-633F-4793-B88B-CBA67B2FBC53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D42674E-12BC-47E2-847D-2ACCB9FBFC48}"/>
              </a:ext>
            </a:extLst>
          </p:cNvPr>
          <p:cNvSpPr/>
          <p:nvPr userDrawn="1"/>
        </p:nvSpPr>
        <p:spPr>
          <a:xfrm rot="2703270">
            <a:off x="526462" y="796957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1BE6A9E-F017-4255-B65B-5FEC7E98707A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1F078A8-67B9-4A84-9820-60757D5289A4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8AA798C-DB24-41C7-8E75-EC0919B35340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ircle: Hollow 40">
            <a:extLst>
              <a:ext uri="{FF2B5EF4-FFF2-40B4-BE49-F238E27FC236}">
                <a16:creationId xmlns:a16="http://schemas.microsoft.com/office/drawing/2014/main" id="{EA082264-5EC6-4CC1-88A9-BEC5F0AF0249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2" name="Circle: Hollow 41">
            <a:extLst>
              <a:ext uri="{FF2B5EF4-FFF2-40B4-BE49-F238E27FC236}">
                <a16:creationId xmlns:a16="http://schemas.microsoft.com/office/drawing/2014/main" id="{34144E29-CDC9-4AA5-80F5-DCFE62CC10EE}"/>
              </a:ext>
            </a:extLst>
          </p:cNvPr>
          <p:cNvSpPr/>
          <p:nvPr userDrawn="1"/>
        </p:nvSpPr>
        <p:spPr>
          <a:xfrm>
            <a:off x="5198769" y="5662761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3" name="Circle: Hollow 42">
            <a:extLst>
              <a:ext uri="{FF2B5EF4-FFF2-40B4-BE49-F238E27FC236}">
                <a16:creationId xmlns:a16="http://schemas.microsoft.com/office/drawing/2014/main" id="{3EE5E573-CFB1-4FDA-BC71-E3177FF65AC5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4" name="Circle: Hollow 43">
            <a:extLst>
              <a:ext uri="{FF2B5EF4-FFF2-40B4-BE49-F238E27FC236}">
                <a16:creationId xmlns:a16="http://schemas.microsoft.com/office/drawing/2014/main" id="{2545132D-7DFA-4E99-B999-C874A3AE4346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5" name="Circle: Hollow 44">
            <a:extLst>
              <a:ext uri="{FF2B5EF4-FFF2-40B4-BE49-F238E27FC236}">
                <a16:creationId xmlns:a16="http://schemas.microsoft.com/office/drawing/2014/main" id="{5E4A93A8-43B8-40CC-B7C1-A269E692B4BC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6" name="Circle: Hollow 45">
            <a:extLst>
              <a:ext uri="{FF2B5EF4-FFF2-40B4-BE49-F238E27FC236}">
                <a16:creationId xmlns:a16="http://schemas.microsoft.com/office/drawing/2014/main" id="{F553A87B-8EA3-4E93-BEC3-99C80394ECBF}"/>
              </a:ext>
            </a:extLst>
          </p:cNvPr>
          <p:cNvSpPr/>
          <p:nvPr userDrawn="1"/>
        </p:nvSpPr>
        <p:spPr>
          <a:xfrm>
            <a:off x="9342103" y="6252072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7" name="Circle: Hollow 46">
            <a:extLst>
              <a:ext uri="{FF2B5EF4-FFF2-40B4-BE49-F238E27FC236}">
                <a16:creationId xmlns:a16="http://schemas.microsoft.com/office/drawing/2014/main" id="{B996B81B-56CB-43A7-8D1C-78B31EFF008C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5B0A6D1-13EB-4000-903A-6A86440CEE9A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854BEA9-E6ED-4706-9550-8EE96CA069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0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7">
            <a:extLst>
              <a:ext uri="{FF2B5EF4-FFF2-40B4-BE49-F238E27FC236}">
                <a16:creationId xmlns:a16="http://schemas.microsoft.com/office/drawing/2014/main" id="{37525922-EB17-4CEB-8FE2-E234D478EA8C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0A0D5A86-3F87-4A81-BB86-8F3A92B48B5A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8C8FE1D-79E2-46F2-A8B6-6C78672F327D}"/>
              </a:ext>
            </a:extLst>
          </p:cNvPr>
          <p:cNvGrpSpPr/>
          <p:nvPr userDrawn="1"/>
        </p:nvGrpSpPr>
        <p:grpSpPr>
          <a:xfrm>
            <a:off x="708173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18A6FBC-D138-4F68-8A66-6E140347BA7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A9BC29C-363B-4E11-AE59-9B8AAF5C10D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3A5DD8-C9B2-4827-81BA-376D44C2463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04A37AE-39E9-4D86-94AD-C2DF9612C22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EC3D1B-1190-4201-B038-EDF09CD8289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6D3F652-9B66-42B3-B6EC-DAEA0D47965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75A6EA0-151B-4595-A461-6347C38766F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68BE3A1-6A36-4CE5-A7E6-FF4ADB32DF5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8970F8-1E52-4708-BA1F-38BF455DB26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881DEA5-6B95-4385-A6A3-016D173CAE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EB77DDC-56D9-47AB-B71C-B5E868AA006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4E28E60-5E1A-43CA-A023-D7251390EE6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865A037-79E3-43C4-A726-58CEE97F8C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4331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BF0C124E-AC53-4C85-B016-9400226359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DC57578-EF98-4A57-8AF7-1C7CC48D72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3736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BF0D15-4BB1-408E-A5FC-CFF2202284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15ECB00-AF83-443E-9AE7-961C16032659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8BED7D0-BE93-4317-824C-6DD1CC483554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175114-E625-440B-9D45-C7FECD32D84F}"/>
              </a:ext>
            </a:extLst>
          </p:cNvPr>
          <p:cNvSpPr/>
          <p:nvPr userDrawn="1"/>
        </p:nvSpPr>
        <p:spPr>
          <a:xfrm>
            <a:off x="6138505" y="4931795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F7B0E0-0A58-4E60-8B37-65D6CF8ACF1E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51486E-3E22-42E9-9265-A62EF3AE4503}"/>
              </a:ext>
            </a:extLst>
          </p:cNvPr>
          <p:cNvSpPr/>
          <p:nvPr userDrawn="1"/>
        </p:nvSpPr>
        <p:spPr>
          <a:xfrm rot="2667893" flipH="1">
            <a:off x="5406738" y="-176206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C61999-5F04-4AB2-B1A4-94D813065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10" y="2744694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9635CA-BC26-4AD8-A22E-1ADC79CFE4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2E4871-F2F2-4806-B2A4-7B4E17D49B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36" y="3798758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948A5E-2C17-44D0-A274-9C818DA9A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988820-EC8E-4E5E-B405-6369C94FB696}"/>
              </a:ext>
            </a:extLst>
          </p:cNvPr>
          <p:cNvSpPr/>
          <p:nvPr userDrawn="1"/>
        </p:nvSpPr>
        <p:spPr>
          <a:xfrm rot="2667893" flipH="1">
            <a:off x="4257628" y="-627022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B34C216-B859-4332-89DD-FDAB18587912}"/>
              </a:ext>
            </a:extLst>
          </p:cNvPr>
          <p:cNvSpPr/>
          <p:nvPr userDrawn="1"/>
        </p:nvSpPr>
        <p:spPr>
          <a:xfrm rot="2667893" flipH="1">
            <a:off x="10215580" y="206593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8C30EF-40BC-43EA-9DFB-F9D15A22EB5E}"/>
              </a:ext>
            </a:extLst>
          </p:cNvPr>
          <p:cNvSpPr/>
          <p:nvPr userDrawn="1"/>
        </p:nvSpPr>
        <p:spPr>
          <a:xfrm rot="2703270">
            <a:off x="2721962" y="791637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20E1840-583E-492F-A9C7-78CB38D18A57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1B742EA-776C-4729-BC4C-D8246D495CCF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0FB9170-ED31-4166-B8AF-844A796082C3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40AEF0-AD3C-429C-8967-68D41060DDA9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7CBDFD1-2932-4D6D-8A90-D0F5DC3C67AE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A46355A-3E04-49FD-9F09-AAAB3DB0E418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ircle: Hollow 22">
            <a:extLst>
              <a:ext uri="{FF2B5EF4-FFF2-40B4-BE49-F238E27FC236}">
                <a16:creationId xmlns:a16="http://schemas.microsoft.com/office/drawing/2014/main" id="{409C4469-3F84-4E19-A632-E543A5FDD884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EBF49C44-3383-44DC-8036-8DC2B11ACB1A}"/>
              </a:ext>
            </a:extLst>
          </p:cNvPr>
          <p:cNvSpPr/>
          <p:nvPr userDrawn="1"/>
        </p:nvSpPr>
        <p:spPr>
          <a:xfrm>
            <a:off x="5198769" y="5662761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D46346EE-F1B7-4796-AFA9-AAE048AA3364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73E5F236-BD77-4630-A734-050F06B94A2D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C89DEA56-42C4-43A8-B485-A905F2F9EF8D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841ACCCA-100D-4216-8EA1-A5CC63045609}"/>
              </a:ext>
            </a:extLst>
          </p:cNvPr>
          <p:cNvSpPr/>
          <p:nvPr userDrawn="1"/>
        </p:nvSpPr>
        <p:spPr>
          <a:xfrm>
            <a:off x="9342103" y="6252072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35C224AA-96FF-425B-A723-6682BE2E1056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060D8E5-FE2C-4BE4-8D5F-4E1953E01D04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5C830AA-5FA6-4CD4-AD75-FEFC4B01915A}"/>
              </a:ext>
            </a:extLst>
          </p:cNvPr>
          <p:cNvGrpSpPr/>
          <p:nvPr userDrawn="1"/>
        </p:nvGrpSpPr>
        <p:grpSpPr>
          <a:xfrm flipV="1">
            <a:off x="-1536722" y="-1474805"/>
            <a:ext cx="6967679" cy="9512191"/>
            <a:chOff x="-1484471" y="-860850"/>
            <a:chExt cx="6967679" cy="951219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CA2486D-8BCE-4F5C-8CAA-C5764F13D2C0}"/>
                </a:ext>
              </a:extLst>
            </p:cNvPr>
            <p:cNvGrpSpPr/>
            <p:nvPr userDrawn="1"/>
          </p:nvGrpSpPr>
          <p:grpSpPr>
            <a:xfrm rot="16200000">
              <a:off x="-1510142" y="1657990"/>
              <a:ext cx="7019022" cy="6967679"/>
              <a:chOff x="-1454130" y="-1334460"/>
              <a:chExt cx="7019022" cy="6967679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BF71EB0B-9497-409F-8497-D05944EED268}"/>
                  </a:ext>
                </a:extLst>
              </p:cNvPr>
              <p:cNvSpPr/>
              <p:nvPr userDrawn="1"/>
            </p:nvSpPr>
            <p:spPr>
              <a:xfrm>
                <a:off x="-1166340" y="2200772"/>
                <a:ext cx="2393338" cy="239333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0DDDF61-AF37-4CDD-91B7-E8FD97EB7F2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173" y="2092453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8756FA6-95F9-4A5F-8874-D3AE77F87B6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454130" y="126244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52D9175-806D-444B-843C-8D6D1A2B8B4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30642" y="-1334460"/>
                <a:ext cx="3734250" cy="3540766"/>
              </a:xfrm>
              <a:prstGeom prst="rect">
                <a:avLst/>
              </a:prstGeom>
            </p:spPr>
          </p:pic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9EE53EEA-8096-4336-BF8C-013228CF2A7B}"/>
                  </a:ext>
                </a:extLst>
              </p:cNvPr>
              <p:cNvSpPr/>
              <p:nvPr userDrawn="1"/>
            </p:nvSpPr>
            <p:spPr>
              <a:xfrm rot="2667893" flipH="1">
                <a:off x="3776991" y="-1279263"/>
                <a:ext cx="821603" cy="51087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3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bg1">
                      <a:lumMod val="100000"/>
                      <a:alpha val="2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3540C4DE-A5C4-491B-85D8-7A083DE9DB85}"/>
                  </a:ext>
                </a:extLst>
              </p:cNvPr>
              <p:cNvSpPr/>
              <p:nvPr userDrawn="1"/>
            </p:nvSpPr>
            <p:spPr>
              <a:xfrm rot="2703270">
                <a:off x="2139106" y="-351276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C197359-984C-46D0-8A51-B98CB1D4D2F3}"/>
                  </a:ext>
                </a:extLst>
              </p:cNvPr>
              <p:cNvSpPr/>
              <p:nvPr userDrawn="1"/>
            </p:nvSpPr>
            <p:spPr>
              <a:xfrm rot="2703270">
                <a:off x="533882" y="2762545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0413640F-302A-4F0D-BB79-E28A5E756CB0}"/>
                  </a:ext>
                </a:extLst>
              </p:cNvPr>
              <p:cNvSpPr/>
              <p:nvPr userDrawn="1"/>
            </p:nvSpPr>
            <p:spPr>
              <a:xfrm rot="2703270">
                <a:off x="295353" y="154282"/>
                <a:ext cx="47625" cy="145973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1F0A2C54-CDD2-4AED-8188-711E2B556ED7}"/>
                  </a:ext>
                </a:extLst>
              </p:cNvPr>
              <p:cNvSpPr/>
              <p:nvPr userDrawn="1"/>
            </p:nvSpPr>
            <p:spPr>
              <a:xfrm>
                <a:off x="2747827" y="1763993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75ED3DF4-C9D6-4BB6-A2B9-E5CA4FA70BFB}"/>
                  </a:ext>
                </a:extLst>
              </p:cNvPr>
              <p:cNvSpPr/>
              <p:nvPr userDrawn="1"/>
            </p:nvSpPr>
            <p:spPr>
              <a:xfrm>
                <a:off x="3350683" y="647436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4" name="Circle: Hollow 13">
                <a:extLst>
                  <a:ext uri="{FF2B5EF4-FFF2-40B4-BE49-F238E27FC236}">
                    <a16:creationId xmlns:a16="http://schemas.microsoft.com/office/drawing/2014/main" id="{6ADB9004-20CC-4775-A94C-01AF85407695}"/>
                  </a:ext>
                </a:extLst>
              </p:cNvPr>
              <p:cNvSpPr/>
              <p:nvPr userDrawn="1"/>
            </p:nvSpPr>
            <p:spPr>
              <a:xfrm>
                <a:off x="366049" y="2564860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AE17066-8B58-479D-ADC0-C0AE3E0C1818}"/>
                  </a:ext>
                </a:extLst>
              </p:cNvPr>
              <p:cNvSpPr/>
              <p:nvPr userDrawn="1"/>
            </p:nvSpPr>
            <p:spPr>
              <a:xfrm>
                <a:off x="2248959" y="-1025564"/>
                <a:ext cx="2413539" cy="2404593"/>
              </a:xfrm>
              <a:custGeom>
                <a:avLst/>
                <a:gdLst>
                  <a:gd name="connsiteX0" fmla="*/ 1501721 w 2413539"/>
                  <a:gd name="connsiteY0" fmla="*/ 0 h 2404593"/>
                  <a:gd name="connsiteX1" fmla="*/ 2341348 w 2413539"/>
                  <a:gd name="connsiteY1" fmla="*/ 256470 h 2404593"/>
                  <a:gd name="connsiteX2" fmla="*/ 2413539 w 2413539"/>
                  <a:gd name="connsiteY2" fmla="*/ 310454 h 2404593"/>
                  <a:gd name="connsiteX3" fmla="*/ 303764 w 2413539"/>
                  <a:gd name="connsiteY3" fmla="*/ 2404593 h 2404593"/>
                  <a:gd name="connsiteX4" fmla="*/ 256470 w 2413539"/>
                  <a:gd name="connsiteY4" fmla="*/ 2341348 h 2404593"/>
                  <a:gd name="connsiteX5" fmla="*/ 0 w 2413539"/>
                  <a:gd name="connsiteY5" fmla="*/ 1501721 h 2404593"/>
                  <a:gd name="connsiteX6" fmla="*/ 1501721 w 2413539"/>
                  <a:gd name="connsiteY6" fmla="*/ 0 h 2404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13539" h="2404593">
                    <a:moveTo>
                      <a:pt x="1501721" y="0"/>
                    </a:moveTo>
                    <a:cubicBezTo>
                      <a:pt x="1812738" y="0"/>
                      <a:pt x="2101672" y="94548"/>
                      <a:pt x="2341348" y="256470"/>
                    </a:cubicBezTo>
                    <a:lnTo>
                      <a:pt x="2413539" y="310454"/>
                    </a:lnTo>
                    <a:lnTo>
                      <a:pt x="303764" y="2404593"/>
                    </a:lnTo>
                    <a:lnTo>
                      <a:pt x="256470" y="2341348"/>
                    </a:lnTo>
                    <a:cubicBezTo>
                      <a:pt x="94548" y="2101672"/>
                      <a:pt x="0" y="1812738"/>
                      <a:pt x="0" y="1501721"/>
                    </a:cubicBezTo>
                    <a:cubicBezTo>
                      <a:pt x="0" y="672343"/>
                      <a:pt x="672343" y="0"/>
                      <a:pt x="150172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77B0D4A-E3C1-4B7D-8088-814C22F0A19F}"/>
                </a:ext>
              </a:extLst>
            </p:cNvPr>
            <p:cNvGrpSpPr/>
            <p:nvPr userDrawn="1"/>
          </p:nvGrpSpPr>
          <p:grpSpPr>
            <a:xfrm rot="5400000">
              <a:off x="-325146" y="-952329"/>
              <a:ext cx="3348144" cy="3531102"/>
              <a:chOff x="733347" y="4234870"/>
              <a:chExt cx="3348144" cy="3531102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91FEE50B-8E3D-46B2-8EA0-62CF7EFC67D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641868" y="4326349"/>
                <a:ext cx="3531102" cy="3348144"/>
              </a:xfrm>
              <a:prstGeom prst="rect">
                <a:avLst/>
              </a:prstGeom>
            </p:spPr>
          </p:pic>
          <p:sp>
            <p:nvSpPr>
              <p:cNvPr id="17" name="Circle: Hollow 16">
                <a:extLst>
                  <a:ext uri="{FF2B5EF4-FFF2-40B4-BE49-F238E27FC236}">
                    <a16:creationId xmlns:a16="http://schemas.microsoft.com/office/drawing/2014/main" id="{85B9006B-48FC-4507-B2E2-05BA6E61F230}"/>
                  </a:ext>
                </a:extLst>
              </p:cNvPr>
              <p:cNvSpPr/>
              <p:nvPr userDrawn="1"/>
            </p:nvSpPr>
            <p:spPr>
              <a:xfrm rot="5400000">
                <a:off x="2094522" y="6103468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8FD8C2B-CF95-4359-8C9B-66F6DEF41BC2}"/>
                  </a:ext>
                </a:extLst>
              </p:cNvPr>
              <p:cNvSpPr/>
              <p:nvPr userDrawn="1"/>
            </p:nvSpPr>
            <p:spPr>
              <a:xfrm rot="5400000">
                <a:off x="1829106" y="5091582"/>
                <a:ext cx="1761493" cy="1758422"/>
              </a:xfrm>
              <a:custGeom>
                <a:avLst/>
                <a:gdLst>
                  <a:gd name="connsiteX0" fmla="*/ 1196669 w 1761493"/>
                  <a:gd name="connsiteY0" fmla="*/ 0 h 1758422"/>
                  <a:gd name="connsiteX1" fmla="*/ 1662467 w 1761493"/>
                  <a:gd name="connsiteY1" fmla="*/ 94040 h 1758422"/>
                  <a:gd name="connsiteX2" fmla="*/ 1761493 w 1761493"/>
                  <a:gd name="connsiteY2" fmla="*/ 141744 h 1758422"/>
                  <a:gd name="connsiteX3" fmla="*/ 140264 w 1761493"/>
                  <a:gd name="connsiteY3" fmla="*/ 1758422 h 1758422"/>
                  <a:gd name="connsiteX4" fmla="*/ 94040 w 1761493"/>
                  <a:gd name="connsiteY4" fmla="*/ 1662467 h 1758422"/>
                  <a:gd name="connsiteX5" fmla="*/ 0 w 1761493"/>
                  <a:gd name="connsiteY5" fmla="*/ 1196669 h 1758422"/>
                  <a:gd name="connsiteX6" fmla="*/ 1196669 w 1761493"/>
                  <a:gd name="connsiteY6" fmla="*/ 0 h 175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1493" h="1758422">
                    <a:moveTo>
                      <a:pt x="1196669" y="0"/>
                    </a:moveTo>
                    <a:cubicBezTo>
                      <a:pt x="1361895" y="0"/>
                      <a:pt x="1519299" y="33486"/>
                      <a:pt x="1662467" y="94040"/>
                    </a:cubicBezTo>
                    <a:lnTo>
                      <a:pt x="1761493" y="141744"/>
                    </a:lnTo>
                    <a:lnTo>
                      <a:pt x="140264" y="1758422"/>
                    </a:lnTo>
                    <a:lnTo>
                      <a:pt x="94040" y="1662467"/>
                    </a:lnTo>
                    <a:cubicBezTo>
                      <a:pt x="33486" y="1519299"/>
                      <a:pt x="0" y="1361895"/>
                      <a:pt x="0" y="1196669"/>
                    </a:cubicBezTo>
                    <a:cubicBezTo>
                      <a:pt x="0" y="535767"/>
                      <a:pt x="535767" y="0"/>
                      <a:pt x="11966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07CB7B1-F420-416D-8B5A-CDA12EF282E8}"/>
                  </a:ext>
                </a:extLst>
              </p:cNvPr>
              <p:cNvSpPr/>
              <p:nvPr userDrawn="1"/>
            </p:nvSpPr>
            <p:spPr>
              <a:xfrm rot="8103270">
                <a:off x="3096259" y="4960806"/>
                <a:ext cx="47625" cy="219456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B570153-C99E-4B26-82EA-4D60EBADE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3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8D842ED-2A50-490F-9D8F-5A7A0BC1BF4E}"/>
              </a:ext>
            </a:extLst>
          </p:cNvPr>
          <p:cNvSpPr/>
          <p:nvPr userDrawn="1"/>
        </p:nvSpPr>
        <p:spPr>
          <a:xfrm>
            <a:off x="9342103" y="45555"/>
            <a:ext cx="3003442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7B08A64-4846-4840-93E5-978D148692F3}"/>
              </a:ext>
            </a:extLst>
          </p:cNvPr>
          <p:cNvSpPr/>
          <p:nvPr userDrawn="1"/>
        </p:nvSpPr>
        <p:spPr>
          <a:xfrm>
            <a:off x="-667824" y="2996005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8FF50F6-3501-485B-834A-405857C18273}"/>
              </a:ext>
            </a:extLst>
          </p:cNvPr>
          <p:cNvSpPr/>
          <p:nvPr userDrawn="1"/>
        </p:nvSpPr>
        <p:spPr>
          <a:xfrm>
            <a:off x="5691858" y="1899196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870317B-DB8E-4506-B700-82E6417CBE17}"/>
              </a:ext>
            </a:extLst>
          </p:cNvPr>
          <p:cNvSpPr/>
          <p:nvPr userDrawn="1"/>
        </p:nvSpPr>
        <p:spPr>
          <a:xfrm rot="13518210" flipH="1">
            <a:off x="9189934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0E0FC3-6240-4E8C-BFB4-767103E5D4F1}"/>
              </a:ext>
            </a:extLst>
          </p:cNvPr>
          <p:cNvSpPr/>
          <p:nvPr userDrawn="1"/>
        </p:nvSpPr>
        <p:spPr>
          <a:xfrm rot="2667893" flipH="1">
            <a:off x="5236457" y="-196119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57DB93-D307-4B5E-A1BC-C10366E34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29" y="2545563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8DD6B6-D8E9-4A86-A72B-4017D3FD2E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021" y="768919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A258D4-D060-475A-80EE-B57A268FB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2" y="-1414282"/>
            <a:ext cx="3734250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238F26-7F9A-4681-877F-FB59377E4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89" y="766159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784A2B-59B7-41CB-999A-2503EDC5E0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7" y="3798758"/>
            <a:ext cx="3531102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BEFC76D-A263-423F-A00E-0C2BD735FA57}"/>
              </a:ext>
            </a:extLst>
          </p:cNvPr>
          <p:cNvSpPr/>
          <p:nvPr userDrawn="1"/>
        </p:nvSpPr>
        <p:spPr>
          <a:xfrm rot="2667893" flipH="1">
            <a:off x="4087347" y="-82615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29CF90B-63EC-41A4-A8FB-8591169906A3}"/>
              </a:ext>
            </a:extLst>
          </p:cNvPr>
          <p:cNvSpPr/>
          <p:nvPr userDrawn="1"/>
        </p:nvSpPr>
        <p:spPr>
          <a:xfrm rot="2667893" flipH="1">
            <a:off x="10792037" y="14637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5923018-100F-48D6-9357-EF6182D4E362}"/>
              </a:ext>
            </a:extLst>
          </p:cNvPr>
          <p:cNvSpPr/>
          <p:nvPr userDrawn="1"/>
        </p:nvSpPr>
        <p:spPr>
          <a:xfrm rot="13518210" flipH="1">
            <a:off x="-709100" y="1818990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A5C63A5-A956-4975-BE57-E5D2FFC7AAD0}"/>
              </a:ext>
            </a:extLst>
          </p:cNvPr>
          <p:cNvSpPr/>
          <p:nvPr userDrawn="1"/>
        </p:nvSpPr>
        <p:spPr>
          <a:xfrm rot="2703270">
            <a:off x="2969266" y="-43109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27C8725-79DC-46D5-8046-3A2B3D182B97}"/>
              </a:ext>
            </a:extLst>
          </p:cNvPr>
          <p:cNvSpPr/>
          <p:nvPr userDrawn="1"/>
        </p:nvSpPr>
        <p:spPr>
          <a:xfrm rot="2703270">
            <a:off x="1032398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10B0BBE-109E-4BED-87FC-F3E24FBE759A}"/>
              </a:ext>
            </a:extLst>
          </p:cNvPr>
          <p:cNvSpPr/>
          <p:nvPr userDrawn="1"/>
        </p:nvSpPr>
        <p:spPr>
          <a:xfrm rot="2703270">
            <a:off x="8580552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99D944C-A170-4CDA-B15A-2F6BF0E17BA7}"/>
              </a:ext>
            </a:extLst>
          </p:cNvPr>
          <p:cNvSpPr/>
          <p:nvPr userDrawn="1"/>
        </p:nvSpPr>
        <p:spPr>
          <a:xfrm rot="2703270">
            <a:off x="11184263" y="-197411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3DE633-761A-4BAB-93E2-7B600274B848}"/>
              </a:ext>
            </a:extLst>
          </p:cNvPr>
          <p:cNvSpPr/>
          <p:nvPr userDrawn="1"/>
        </p:nvSpPr>
        <p:spPr>
          <a:xfrm rot="2703270">
            <a:off x="526462" y="796957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70AD3B4-CEC8-411F-9D94-877F77DAC9EE}"/>
              </a:ext>
            </a:extLst>
          </p:cNvPr>
          <p:cNvSpPr/>
          <p:nvPr userDrawn="1"/>
        </p:nvSpPr>
        <p:spPr>
          <a:xfrm rot="2703270">
            <a:off x="4151900" y="558217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131EB8-39E4-41BF-98BB-7DB1D831D231}"/>
              </a:ext>
            </a:extLst>
          </p:cNvPr>
          <p:cNvSpPr/>
          <p:nvPr userDrawn="1"/>
        </p:nvSpPr>
        <p:spPr>
          <a:xfrm rot="2703270">
            <a:off x="7159183" y="218145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440F163-EEBD-45E2-B9CE-AC0895CEBBD7}"/>
              </a:ext>
            </a:extLst>
          </p:cNvPr>
          <p:cNvSpPr/>
          <p:nvPr userDrawn="1"/>
        </p:nvSpPr>
        <p:spPr>
          <a:xfrm rot="2703270">
            <a:off x="10756304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6EB995D7-7622-4898-A83F-5D49216F330B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4FEC7A35-C293-4B8B-B17E-834481764110}"/>
              </a:ext>
            </a:extLst>
          </p:cNvPr>
          <p:cNvSpPr/>
          <p:nvPr userDrawn="1"/>
        </p:nvSpPr>
        <p:spPr>
          <a:xfrm>
            <a:off x="5602302" y="304846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733F45E4-764B-4572-8BAB-470999FA8FF9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3088A284-9BB9-41CF-A07D-1F6B3920F6F1}"/>
              </a:ext>
            </a:extLst>
          </p:cNvPr>
          <p:cNvSpPr/>
          <p:nvPr userDrawn="1"/>
        </p:nvSpPr>
        <p:spPr>
          <a:xfrm>
            <a:off x="4738389" y="72935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DC4F64F6-FD57-493C-8CE0-5EE42CB91D09}"/>
              </a:ext>
            </a:extLst>
          </p:cNvPr>
          <p:cNvSpPr/>
          <p:nvPr userDrawn="1"/>
        </p:nvSpPr>
        <p:spPr>
          <a:xfrm>
            <a:off x="10500138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8D07D33E-FF6F-4B67-B6D1-2202E3A6B746}"/>
              </a:ext>
            </a:extLst>
          </p:cNvPr>
          <p:cNvSpPr/>
          <p:nvPr userDrawn="1"/>
        </p:nvSpPr>
        <p:spPr>
          <a:xfrm>
            <a:off x="9600735" y="6398043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28A2FC17-9B72-48D6-BDA4-B1163A48A4FA}"/>
              </a:ext>
            </a:extLst>
          </p:cNvPr>
          <p:cNvSpPr/>
          <p:nvPr userDrawn="1"/>
        </p:nvSpPr>
        <p:spPr>
          <a:xfrm>
            <a:off x="864565" y="336009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A8ED3B6-D72B-47BE-B445-B08D66212043}"/>
              </a:ext>
            </a:extLst>
          </p:cNvPr>
          <p:cNvSpPr/>
          <p:nvPr userDrawn="1"/>
        </p:nvSpPr>
        <p:spPr>
          <a:xfrm>
            <a:off x="3079119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gradFill flip="none" rotWithShape="1"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802C41-163D-4844-9D5C-7285E36EE0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1868" y="4326349"/>
            <a:ext cx="3531102" cy="3348144"/>
          </a:xfrm>
          <a:prstGeom prst="rect">
            <a:avLst/>
          </a:prstGeom>
        </p:spPr>
      </p:pic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E1194625-2A02-42BF-985E-CB02981CC3F5}"/>
              </a:ext>
            </a:extLst>
          </p:cNvPr>
          <p:cNvSpPr/>
          <p:nvPr userDrawn="1"/>
        </p:nvSpPr>
        <p:spPr>
          <a:xfrm rot="5400000">
            <a:off x="2094522" y="6103468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D3AF95-7EEC-4AF2-944F-478E817101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1073" y="3601088"/>
            <a:ext cx="4110019" cy="389706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0C67E91-BEE2-4AE6-AD49-3064788AA62C}"/>
              </a:ext>
            </a:extLst>
          </p:cNvPr>
          <p:cNvSpPr/>
          <p:nvPr userDrawn="1"/>
        </p:nvSpPr>
        <p:spPr>
          <a:xfrm>
            <a:off x="-1166340" y="2200772"/>
            <a:ext cx="2393338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63EDB17-8564-401D-92A1-21969EA8E8BF}"/>
              </a:ext>
            </a:extLst>
          </p:cNvPr>
          <p:cNvSpPr/>
          <p:nvPr userDrawn="1"/>
        </p:nvSpPr>
        <p:spPr>
          <a:xfrm rot="5400000">
            <a:off x="1829106" y="5091582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EA3CCE-2438-4D3A-A346-5006736FBD98}"/>
              </a:ext>
            </a:extLst>
          </p:cNvPr>
          <p:cNvSpPr/>
          <p:nvPr userDrawn="1"/>
        </p:nvSpPr>
        <p:spPr>
          <a:xfrm rot="8100000" flipH="1">
            <a:off x="4799323" y="271750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C62ABA-F31E-4507-89F4-65DB297C2F65}"/>
              </a:ext>
            </a:extLst>
          </p:cNvPr>
          <p:cNvSpPr/>
          <p:nvPr userDrawn="1"/>
        </p:nvSpPr>
        <p:spPr>
          <a:xfrm rot="2667893" flipH="1">
            <a:off x="6192724" y="-220269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A422A2-A93A-481F-86EB-95A20F5E6C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73" y="2092453"/>
            <a:ext cx="3734250" cy="35407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342D7D-A635-4EED-A135-5639C64549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4130" y="126244"/>
            <a:ext cx="3734250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9383E9-89D4-4C93-AF22-7F09A37024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642" y="-1334460"/>
            <a:ext cx="3734250" cy="3540766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33D01D5-159B-4682-BC38-3FC87152F25C}"/>
              </a:ext>
            </a:extLst>
          </p:cNvPr>
          <p:cNvSpPr/>
          <p:nvPr userDrawn="1"/>
        </p:nvSpPr>
        <p:spPr>
          <a:xfrm rot="2667893" flipH="1">
            <a:off x="3776991" y="-1279263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69C8D3C-C654-4784-82A6-BC44B04649EC}"/>
              </a:ext>
            </a:extLst>
          </p:cNvPr>
          <p:cNvSpPr/>
          <p:nvPr userDrawn="1"/>
        </p:nvSpPr>
        <p:spPr>
          <a:xfrm rot="2703270">
            <a:off x="2139106" y="-351276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1314CF0-4747-405B-AB6C-2DC40EAC3061}"/>
              </a:ext>
            </a:extLst>
          </p:cNvPr>
          <p:cNvSpPr/>
          <p:nvPr userDrawn="1"/>
        </p:nvSpPr>
        <p:spPr>
          <a:xfrm rot="2703270">
            <a:off x="533882" y="2762545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BBB0BA9-067C-4FCC-90CE-905A4AE8970C}"/>
              </a:ext>
            </a:extLst>
          </p:cNvPr>
          <p:cNvSpPr/>
          <p:nvPr userDrawn="1"/>
        </p:nvSpPr>
        <p:spPr>
          <a:xfrm rot="2703270">
            <a:off x="295353" y="154282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56A4E2F-8293-4B87-BF73-7A8FBF0E05B4}"/>
              </a:ext>
            </a:extLst>
          </p:cNvPr>
          <p:cNvSpPr/>
          <p:nvPr userDrawn="1"/>
        </p:nvSpPr>
        <p:spPr>
          <a:xfrm rot="2703270">
            <a:off x="4825335" y="723086"/>
            <a:ext cx="47625" cy="145973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7A8CC623-0084-4053-B628-564CB9189BFB}"/>
              </a:ext>
            </a:extLst>
          </p:cNvPr>
          <p:cNvSpPr/>
          <p:nvPr userDrawn="1"/>
        </p:nvSpPr>
        <p:spPr>
          <a:xfrm>
            <a:off x="2747827" y="1763993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A1EBE448-4C63-4F12-B4BF-098CFA49AF34}"/>
              </a:ext>
            </a:extLst>
          </p:cNvPr>
          <p:cNvSpPr/>
          <p:nvPr userDrawn="1"/>
        </p:nvSpPr>
        <p:spPr>
          <a:xfrm>
            <a:off x="3350683" y="647436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E3970A-926A-4602-B2CB-329719FA7DF3}"/>
              </a:ext>
            </a:extLst>
          </p:cNvPr>
          <p:cNvSpPr/>
          <p:nvPr userDrawn="1"/>
        </p:nvSpPr>
        <p:spPr>
          <a:xfrm rot="8067893" flipH="1">
            <a:off x="2337025" y="4690041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787D885D-ED3C-4AAE-AF96-612EC5C03D33}"/>
              </a:ext>
            </a:extLst>
          </p:cNvPr>
          <p:cNvSpPr/>
          <p:nvPr userDrawn="1"/>
        </p:nvSpPr>
        <p:spPr>
          <a:xfrm>
            <a:off x="366049" y="2564860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08B6F55-8BDB-4DDF-BDB0-A6025F557FBC}"/>
              </a:ext>
            </a:extLst>
          </p:cNvPr>
          <p:cNvSpPr/>
          <p:nvPr userDrawn="1"/>
        </p:nvSpPr>
        <p:spPr>
          <a:xfrm>
            <a:off x="2248959" y="-1025564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3BB6E6C-2E77-4E24-89ED-EDB678C30F9E}"/>
              </a:ext>
            </a:extLst>
          </p:cNvPr>
          <p:cNvSpPr/>
          <p:nvPr userDrawn="1"/>
        </p:nvSpPr>
        <p:spPr>
          <a:xfrm rot="8103270">
            <a:off x="3096259" y="4960806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C295F18F-4230-4FCB-B589-C1201320C08D}"/>
              </a:ext>
            </a:extLst>
          </p:cNvPr>
          <p:cNvSpPr/>
          <p:nvPr userDrawn="1"/>
        </p:nvSpPr>
        <p:spPr>
          <a:xfrm>
            <a:off x="4099415" y="3494611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2" name="Circle: Hollow 31">
            <a:extLst>
              <a:ext uri="{FF2B5EF4-FFF2-40B4-BE49-F238E27FC236}">
                <a16:creationId xmlns:a16="http://schemas.microsoft.com/office/drawing/2014/main" id="{18AA53BD-3380-4C96-9601-0B3E6BC574E0}"/>
              </a:ext>
            </a:extLst>
          </p:cNvPr>
          <p:cNvSpPr/>
          <p:nvPr userDrawn="1"/>
        </p:nvSpPr>
        <p:spPr>
          <a:xfrm>
            <a:off x="5955108" y="1322663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27D0A9D-21AD-4F16-ABF6-FCEDEAC7CBC3}"/>
              </a:ext>
            </a:extLst>
          </p:cNvPr>
          <p:cNvGrpSpPr/>
          <p:nvPr userDrawn="1"/>
        </p:nvGrpSpPr>
        <p:grpSpPr>
          <a:xfrm rot="16200000">
            <a:off x="-1543328" y="1245980"/>
            <a:ext cx="7033145" cy="6967679"/>
            <a:chOff x="-1454130" y="-1334460"/>
            <a:chExt cx="7033145" cy="6967679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E3802B7-A996-44D8-8E95-073D460506DD}"/>
                </a:ext>
              </a:extLst>
            </p:cNvPr>
            <p:cNvSpPr/>
            <p:nvPr userDrawn="1"/>
          </p:nvSpPr>
          <p:spPr>
            <a:xfrm>
              <a:off x="-1166340" y="2200772"/>
              <a:ext cx="2393338" cy="239333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1BC23AE-96EE-4D54-A885-39974FAB76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173" y="2092453"/>
              <a:ext cx="3734250" cy="354076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79F98EE-38CF-4F42-BBFC-6D904B5931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54130" y="126244"/>
              <a:ext cx="3734250" cy="354076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7D8CCE-DBFD-4E90-8B56-4E1B4E65EA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642" y="-1334460"/>
              <a:ext cx="3734250" cy="3540766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A60227F-0B6A-4822-B1CF-88C8ADB21FAF}"/>
                </a:ext>
              </a:extLst>
            </p:cNvPr>
            <p:cNvSpPr/>
            <p:nvPr userDrawn="1"/>
          </p:nvSpPr>
          <p:spPr>
            <a:xfrm rot="2667893" flipH="1">
              <a:off x="3776991" y="-1279263"/>
              <a:ext cx="821603" cy="5108776"/>
            </a:xfrm>
            <a:prstGeom prst="roundRect">
              <a:avLst>
                <a:gd name="adj" fmla="val 50000"/>
              </a:avLst>
            </a:prstGeom>
            <a:gradFill>
              <a:gsLst>
                <a:gs pos="33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lumMod val="100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2A927CA-2C69-422E-8CDD-1BB98E8110C4}"/>
                </a:ext>
              </a:extLst>
            </p:cNvPr>
            <p:cNvSpPr/>
            <p:nvPr userDrawn="1"/>
          </p:nvSpPr>
          <p:spPr>
            <a:xfrm rot="2703270">
              <a:off x="2139106" y="-351276"/>
              <a:ext cx="47625" cy="292608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31E524A3-8BEF-4311-9C5F-430DE3C1E73B}"/>
                </a:ext>
              </a:extLst>
            </p:cNvPr>
            <p:cNvSpPr/>
            <p:nvPr userDrawn="1"/>
          </p:nvSpPr>
          <p:spPr>
            <a:xfrm rot="2703270">
              <a:off x="533882" y="2762545"/>
              <a:ext cx="47625" cy="2926080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0A3251D-A12D-4E0F-8F70-DEC8DD540973}"/>
                </a:ext>
              </a:extLst>
            </p:cNvPr>
            <p:cNvSpPr/>
            <p:nvPr userDrawn="1"/>
          </p:nvSpPr>
          <p:spPr>
            <a:xfrm rot="2703270">
              <a:off x="295353" y="154282"/>
              <a:ext cx="47625" cy="14597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5070B9DE-E2F6-4515-A0CB-D897C6A83640}"/>
                </a:ext>
              </a:extLst>
            </p:cNvPr>
            <p:cNvSpPr/>
            <p:nvPr userDrawn="1"/>
          </p:nvSpPr>
          <p:spPr>
            <a:xfrm rot="2703270">
              <a:off x="4825335" y="723086"/>
              <a:ext cx="47625" cy="14597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ircle: Hollow 11">
              <a:extLst>
                <a:ext uri="{FF2B5EF4-FFF2-40B4-BE49-F238E27FC236}">
                  <a16:creationId xmlns:a16="http://schemas.microsoft.com/office/drawing/2014/main" id="{F3D5F4E7-4130-4F71-A905-F23D72D75F36}"/>
                </a:ext>
              </a:extLst>
            </p:cNvPr>
            <p:cNvSpPr/>
            <p:nvPr userDrawn="1"/>
          </p:nvSpPr>
          <p:spPr>
            <a:xfrm>
              <a:off x="2747827" y="1763993"/>
              <a:ext cx="307304" cy="307304"/>
            </a:xfrm>
            <a:prstGeom prst="donut">
              <a:avLst>
                <a:gd name="adj" fmla="val 12398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3" name="Circle: Hollow 12">
              <a:extLst>
                <a:ext uri="{FF2B5EF4-FFF2-40B4-BE49-F238E27FC236}">
                  <a16:creationId xmlns:a16="http://schemas.microsoft.com/office/drawing/2014/main" id="{6043D486-3263-4803-85C1-2F658985FF35}"/>
                </a:ext>
              </a:extLst>
            </p:cNvPr>
            <p:cNvSpPr/>
            <p:nvPr userDrawn="1"/>
          </p:nvSpPr>
          <p:spPr>
            <a:xfrm>
              <a:off x="3350683" y="647436"/>
              <a:ext cx="530853" cy="530853"/>
            </a:xfrm>
            <a:prstGeom prst="donut">
              <a:avLst>
                <a:gd name="adj" fmla="val 8809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4" name="Circle: Hollow 13">
              <a:extLst>
                <a:ext uri="{FF2B5EF4-FFF2-40B4-BE49-F238E27FC236}">
                  <a16:creationId xmlns:a16="http://schemas.microsoft.com/office/drawing/2014/main" id="{9258023F-0C38-4A31-9B2A-AA99C3C745C6}"/>
                </a:ext>
              </a:extLst>
            </p:cNvPr>
            <p:cNvSpPr/>
            <p:nvPr userDrawn="1"/>
          </p:nvSpPr>
          <p:spPr>
            <a:xfrm>
              <a:off x="366049" y="2564860"/>
              <a:ext cx="530853" cy="530853"/>
            </a:xfrm>
            <a:prstGeom prst="donut">
              <a:avLst>
                <a:gd name="adj" fmla="val 8809"/>
              </a:avLst>
            </a:prstGeom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lumMod val="75000"/>
                    <a:alpha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0B53E0F-0B02-4B74-91E7-2B670261B8F7}"/>
                </a:ext>
              </a:extLst>
            </p:cNvPr>
            <p:cNvSpPr/>
            <p:nvPr userDrawn="1"/>
          </p:nvSpPr>
          <p:spPr>
            <a:xfrm>
              <a:off x="2248959" y="-1025564"/>
              <a:ext cx="2413539" cy="2404593"/>
            </a:xfrm>
            <a:custGeom>
              <a:avLst/>
              <a:gdLst>
                <a:gd name="connsiteX0" fmla="*/ 1501721 w 2413539"/>
                <a:gd name="connsiteY0" fmla="*/ 0 h 2404593"/>
                <a:gd name="connsiteX1" fmla="*/ 2341348 w 2413539"/>
                <a:gd name="connsiteY1" fmla="*/ 256470 h 2404593"/>
                <a:gd name="connsiteX2" fmla="*/ 2413539 w 2413539"/>
                <a:gd name="connsiteY2" fmla="*/ 310454 h 2404593"/>
                <a:gd name="connsiteX3" fmla="*/ 303764 w 2413539"/>
                <a:gd name="connsiteY3" fmla="*/ 2404593 h 2404593"/>
                <a:gd name="connsiteX4" fmla="*/ 256470 w 2413539"/>
                <a:gd name="connsiteY4" fmla="*/ 2341348 h 2404593"/>
                <a:gd name="connsiteX5" fmla="*/ 0 w 2413539"/>
                <a:gd name="connsiteY5" fmla="*/ 1501721 h 2404593"/>
                <a:gd name="connsiteX6" fmla="*/ 1501721 w 2413539"/>
                <a:gd name="connsiteY6" fmla="*/ 0 h 2404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13539" h="2404593">
                  <a:moveTo>
                    <a:pt x="1501721" y="0"/>
                  </a:moveTo>
                  <a:cubicBezTo>
                    <a:pt x="1812738" y="0"/>
                    <a:pt x="2101672" y="94548"/>
                    <a:pt x="2341348" y="256470"/>
                  </a:cubicBezTo>
                  <a:lnTo>
                    <a:pt x="2413539" y="310454"/>
                  </a:lnTo>
                  <a:lnTo>
                    <a:pt x="303764" y="2404593"/>
                  </a:lnTo>
                  <a:lnTo>
                    <a:pt x="256470" y="2341348"/>
                  </a:lnTo>
                  <a:cubicBezTo>
                    <a:pt x="94548" y="2101672"/>
                    <a:pt x="0" y="1812738"/>
                    <a:pt x="0" y="1501721"/>
                  </a:cubicBezTo>
                  <a:cubicBezTo>
                    <a:pt x="0" y="672343"/>
                    <a:pt x="672343" y="0"/>
                    <a:pt x="150172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99F735-1BC8-4020-A49A-4C037861EEE1}"/>
              </a:ext>
            </a:extLst>
          </p:cNvPr>
          <p:cNvSpPr/>
          <p:nvPr userDrawn="1"/>
        </p:nvSpPr>
        <p:spPr>
          <a:xfrm>
            <a:off x="0" y="0"/>
            <a:ext cx="12192000" cy="292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Block Arc 1">
            <a:extLst>
              <a:ext uri="{FF2B5EF4-FFF2-40B4-BE49-F238E27FC236}">
                <a16:creationId xmlns:a16="http://schemas.microsoft.com/office/drawing/2014/main" id="{404008F3-9393-43B1-9EF6-BB73F9083120}"/>
              </a:ext>
            </a:extLst>
          </p:cNvPr>
          <p:cNvSpPr/>
          <p:nvPr userDrawn="1"/>
        </p:nvSpPr>
        <p:spPr>
          <a:xfrm>
            <a:off x="3582255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Block Arc 12">
            <a:extLst>
              <a:ext uri="{FF2B5EF4-FFF2-40B4-BE49-F238E27FC236}">
                <a16:creationId xmlns:a16="http://schemas.microsoft.com/office/drawing/2014/main" id="{B94FB787-662A-4C42-A82E-3D2990125567}"/>
              </a:ext>
            </a:extLst>
          </p:cNvPr>
          <p:cNvSpPr/>
          <p:nvPr userDrawn="1"/>
        </p:nvSpPr>
        <p:spPr>
          <a:xfrm>
            <a:off x="893211" y="1754355"/>
            <a:ext cx="2340000" cy="2340000"/>
          </a:xfrm>
          <a:prstGeom prst="blockArc">
            <a:avLst>
              <a:gd name="adj1" fmla="val 10800000"/>
              <a:gd name="adj2" fmla="val 118784"/>
              <a:gd name="adj3" fmla="val 708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Block Arc 13">
            <a:extLst>
              <a:ext uri="{FF2B5EF4-FFF2-40B4-BE49-F238E27FC236}">
                <a16:creationId xmlns:a16="http://schemas.microsoft.com/office/drawing/2014/main" id="{B3104187-2B64-4114-9216-8B72399C3FFB}"/>
              </a:ext>
            </a:extLst>
          </p:cNvPr>
          <p:cNvSpPr/>
          <p:nvPr userDrawn="1"/>
        </p:nvSpPr>
        <p:spPr>
          <a:xfrm>
            <a:off x="6271299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Block Arc 15">
            <a:extLst>
              <a:ext uri="{FF2B5EF4-FFF2-40B4-BE49-F238E27FC236}">
                <a16:creationId xmlns:a16="http://schemas.microsoft.com/office/drawing/2014/main" id="{5C6BA25A-D059-41A1-9E12-7E54661C901A}"/>
              </a:ext>
            </a:extLst>
          </p:cNvPr>
          <p:cNvSpPr/>
          <p:nvPr userDrawn="1"/>
        </p:nvSpPr>
        <p:spPr>
          <a:xfrm>
            <a:off x="8946522" y="1754355"/>
            <a:ext cx="2340000" cy="2340000"/>
          </a:xfrm>
          <a:prstGeom prst="blockArc">
            <a:avLst>
              <a:gd name="adj1" fmla="val 10800000"/>
              <a:gd name="adj2" fmla="val 116759"/>
              <a:gd name="adj3" fmla="val 6338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1AE61D-2711-4D27-9E84-9455C81DF8E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EB96CED-3A89-4E72-AD40-98DAA7DB1E8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68305AF-08C9-4A39-80B8-FD3847826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3326DD4-C5BB-4602-9562-F2390EC71C3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B5A378-F106-4996-9559-AD651050100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065FF430-A86A-408D-B4CD-0BDB219BC8FC}"/>
              </a:ext>
            </a:extLst>
          </p:cNvPr>
          <p:cNvGrpSpPr/>
          <p:nvPr userDrawn="1"/>
        </p:nvGrpSpPr>
        <p:grpSpPr>
          <a:xfrm>
            <a:off x="8766546" y="1684865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0CA6DF50-6795-474E-9081-6511A6DF797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E35AE172-B3BB-4E24-B958-0CB99851C0B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3492788A-995F-478E-A5F5-E0A3675E5DF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9A4EEAB5-7A36-43A2-9FDD-A2137FD0C0D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983787F9-8E6F-4588-9DA5-35FC3155494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E2B1047-A353-4F69-8E34-66CE0EF65D9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4" y="2096435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072E626-24D1-4140-9541-74DA99F2F3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534D3D-6B78-12AE-6218-10ACD27A946E}"/>
              </a:ext>
            </a:extLst>
          </p:cNvPr>
          <p:cNvGrpSpPr/>
          <p:nvPr/>
        </p:nvGrpSpPr>
        <p:grpSpPr>
          <a:xfrm>
            <a:off x="2753280" y="1380804"/>
            <a:ext cx="6684832" cy="3861756"/>
            <a:chOff x="3231328" y="1671564"/>
            <a:chExt cx="5729344" cy="351487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CD4D0CD-9252-4CAE-B221-C578E6194D42}"/>
                </a:ext>
              </a:extLst>
            </p:cNvPr>
            <p:cNvSpPr/>
            <p:nvPr userDrawn="1"/>
          </p:nvSpPr>
          <p:spPr>
            <a:xfrm>
              <a:off x="3231328" y="1671564"/>
              <a:ext cx="5729344" cy="3514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1016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2EAA3C4-8248-42B0-B37F-518DDC060487}"/>
                </a:ext>
              </a:extLst>
            </p:cNvPr>
            <p:cNvSpPr/>
            <p:nvPr userDrawn="1"/>
          </p:nvSpPr>
          <p:spPr>
            <a:xfrm>
              <a:off x="3441682" y="1923163"/>
              <a:ext cx="5308638" cy="30116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innerShdw blurRad="165100">
                <a:schemeClr val="accent5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423473F-8DA2-4D98-B1AC-6F5ACD4DDE30}"/>
              </a:ext>
            </a:extLst>
          </p:cNvPr>
          <p:cNvSpPr txBox="1"/>
          <p:nvPr/>
        </p:nvSpPr>
        <p:spPr>
          <a:xfrm>
            <a:off x="2943654" y="1957322"/>
            <a:ext cx="63040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rPr>
              <a:t>PERUBAHAN </a:t>
            </a:r>
          </a:p>
          <a:p>
            <a:pPr algn="ctr"/>
            <a:r>
              <a:rPr lang="en-US" altLang="ko-KR" sz="4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rPr>
              <a:t>BUDAYA ORGANISASI</a:t>
            </a:r>
            <a:endParaRPr lang="ko-KR" altLang="en-US" sz="4800" b="1" dirty="0">
              <a:solidFill>
                <a:schemeClr val="bg1"/>
              </a:solidFill>
              <a:latin typeface="Amasis MT Pro Light" panose="02040304050005020304" pitchFamily="18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0175CE-6A79-479A-822A-511AC43730F6}"/>
              </a:ext>
            </a:extLst>
          </p:cNvPr>
          <p:cNvSpPr txBox="1"/>
          <p:nvPr/>
        </p:nvSpPr>
        <p:spPr>
          <a:xfrm>
            <a:off x="2943654" y="4266269"/>
            <a:ext cx="63040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Amasis MT Pro Medium" panose="02040604050005020304" pitchFamily="18" charset="0"/>
                <a:cs typeface="Arial" pitchFamily="34" charset="0"/>
              </a:rPr>
              <a:t>PERTEMUAN KE 12</a:t>
            </a:r>
            <a:endParaRPr lang="ko-KR" altLang="en-US" sz="2800" dirty="0">
              <a:solidFill>
                <a:schemeClr val="bg1"/>
              </a:solidFill>
              <a:latin typeface="Amasis MT Pro Medium" panose="02040604050005020304" pitchFamily="18" charset="0"/>
              <a:cs typeface="Arial" pitchFamily="34" charset="0"/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ECFF8DEC-561D-8FF4-D93C-DA74FE831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2155" y="648209"/>
            <a:ext cx="1878845" cy="187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164953"/>
            <a:ext cx="121919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rPr>
              <a:t>THANK YOU</a:t>
            </a:r>
            <a:endParaRPr lang="ko-KR" altLang="en-US" sz="7200" dirty="0">
              <a:solidFill>
                <a:schemeClr val="bg1"/>
              </a:solidFill>
              <a:latin typeface="Amasis MT Pro Light" panose="02040304050005020304" pitchFamily="18" charset="0"/>
              <a:cs typeface="Arial" pitchFamily="34" charset="0"/>
            </a:endParaRPr>
          </a:p>
        </p:txBody>
      </p:sp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FC010DD8-298D-4A2F-ED61-3DB2AA284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060" y="400699"/>
            <a:ext cx="2268734" cy="226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30190" y="659397"/>
            <a:ext cx="366284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Amasis MT Pro Medium" panose="02040604050005020304" pitchFamily="18" charset="0"/>
                <a:cs typeface="Arial" pitchFamily="34" charset="0"/>
              </a:rPr>
              <a:t>OUTLINE</a:t>
            </a:r>
            <a:endParaRPr lang="ko-KR" altLang="en-US" sz="5400" dirty="0">
              <a:solidFill>
                <a:schemeClr val="bg1"/>
              </a:solidFill>
              <a:latin typeface="Amasis MT Pro Medium" panose="02040604050005020304" pitchFamily="18" charset="0"/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EEDD8F-21EE-4529-B34B-786FC45A4E84}"/>
              </a:ext>
            </a:extLst>
          </p:cNvPr>
          <p:cNvGrpSpPr/>
          <p:nvPr/>
        </p:nvGrpSpPr>
        <p:grpSpPr>
          <a:xfrm>
            <a:off x="4916435" y="452404"/>
            <a:ext cx="6735633" cy="5922270"/>
            <a:chOff x="3952875" y="2284730"/>
            <a:chExt cx="4591050" cy="281654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8147EE4-3F48-4BF3-B9D8-DC86F6C4FB41}"/>
                </a:ext>
              </a:extLst>
            </p:cNvPr>
            <p:cNvSpPr/>
            <p:nvPr userDrawn="1"/>
          </p:nvSpPr>
          <p:spPr>
            <a:xfrm>
              <a:off x="3952875" y="2284730"/>
              <a:ext cx="4591050" cy="281654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1016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05DC372-B4FF-4D2B-A176-27A903C2DC1E}"/>
                </a:ext>
              </a:extLst>
            </p:cNvPr>
            <p:cNvSpPr/>
            <p:nvPr userDrawn="1"/>
          </p:nvSpPr>
          <p:spPr>
            <a:xfrm>
              <a:off x="4083157" y="2398836"/>
              <a:ext cx="4330485" cy="258833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innerShdw blurRad="165100">
                <a:schemeClr val="accent5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681C02B-02F5-76D3-6E52-0E22F2AD8C63}"/>
              </a:ext>
            </a:extLst>
          </p:cNvPr>
          <p:cNvGrpSpPr/>
          <p:nvPr/>
        </p:nvGrpSpPr>
        <p:grpSpPr>
          <a:xfrm>
            <a:off x="5549279" y="1375045"/>
            <a:ext cx="5495062" cy="777208"/>
            <a:chOff x="5549279" y="1375045"/>
            <a:chExt cx="5495062" cy="77720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9525E3F-1288-4E47-9DDD-6E6E868E8798}"/>
                </a:ext>
              </a:extLst>
            </p:cNvPr>
            <p:cNvSpPr/>
            <p:nvPr/>
          </p:nvSpPr>
          <p:spPr>
            <a:xfrm>
              <a:off x="5549279" y="1375045"/>
              <a:ext cx="777210" cy="7772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0691D3-6C9E-41D7-8BD4-95A5A370EDD5}"/>
                </a:ext>
              </a:extLst>
            </p:cNvPr>
            <p:cNvSpPr txBox="1"/>
            <p:nvPr/>
          </p:nvSpPr>
          <p:spPr>
            <a:xfrm>
              <a:off x="6536649" y="1513608"/>
              <a:ext cx="45076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Memahami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Budaya</a:t>
              </a:r>
              <a:endParaRPr lang="ko-KR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85A20E-BC2F-4902-9E49-A6913CBDEC02}"/>
                </a:ext>
              </a:extLst>
            </p:cNvPr>
            <p:cNvSpPr txBox="1"/>
            <p:nvPr/>
          </p:nvSpPr>
          <p:spPr>
            <a:xfrm>
              <a:off x="5596139" y="1510812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8CBC4DE-ECA8-FA53-119F-338313294637}"/>
              </a:ext>
            </a:extLst>
          </p:cNvPr>
          <p:cNvGrpSpPr/>
          <p:nvPr/>
        </p:nvGrpSpPr>
        <p:grpSpPr>
          <a:xfrm>
            <a:off x="5549279" y="2495005"/>
            <a:ext cx="5911648" cy="777208"/>
            <a:chOff x="5549279" y="2495005"/>
            <a:chExt cx="5911648" cy="77720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121B5C0-EA29-4C42-8AD1-8236E7937277}"/>
                </a:ext>
              </a:extLst>
            </p:cNvPr>
            <p:cNvSpPr/>
            <p:nvPr/>
          </p:nvSpPr>
          <p:spPr>
            <a:xfrm>
              <a:off x="5549279" y="2495005"/>
              <a:ext cx="777210" cy="7772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B378013-482D-403B-865D-7B1B84976F15}"/>
                </a:ext>
              </a:extLst>
            </p:cNvPr>
            <p:cNvSpPr txBox="1"/>
            <p:nvPr/>
          </p:nvSpPr>
          <p:spPr>
            <a:xfrm>
              <a:off x="5596139" y="2630772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1BA6068-9D09-C7CF-EA86-CD75EB8AE06C}"/>
                </a:ext>
              </a:extLst>
            </p:cNvPr>
            <p:cNvSpPr txBox="1"/>
            <p:nvPr/>
          </p:nvSpPr>
          <p:spPr>
            <a:xfrm>
              <a:off x="6536648" y="2638466"/>
              <a:ext cx="4924279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Memahami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Budaya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Organisasi</a:t>
              </a:r>
              <a:endParaRPr lang="ko-KR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26C2772-8149-F601-DFD0-21A3A59BF265}"/>
              </a:ext>
            </a:extLst>
          </p:cNvPr>
          <p:cNvGrpSpPr/>
          <p:nvPr/>
        </p:nvGrpSpPr>
        <p:grpSpPr>
          <a:xfrm>
            <a:off x="5549279" y="3614965"/>
            <a:ext cx="5911648" cy="777208"/>
            <a:chOff x="5549279" y="3614965"/>
            <a:chExt cx="5911648" cy="77720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2D24387-E5FF-480F-9206-3F39D9ACA0B6}"/>
                </a:ext>
              </a:extLst>
            </p:cNvPr>
            <p:cNvSpPr/>
            <p:nvPr/>
          </p:nvSpPr>
          <p:spPr>
            <a:xfrm>
              <a:off x="5549279" y="3614965"/>
              <a:ext cx="777210" cy="7772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EFE2132-22FB-494E-9FDE-0D3987834F26}"/>
                </a:ext>
              </a:extLst>
            </p:cNvPr>
            <p:cNvSpPr txBox="1"/>
            <p:nvPr/>
          </p:nvSpPr>
          <p:spPr>
            <a:xfrm>
              <a:off x="5596139" y="3750732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D4D808-2E65-C6AF-2882-F77B0BAAB577}"/>
                </a:ext>
              </a:extLst>
            </p:cNvPr>
            <p:cNvSpPr txBox="1"/>
            <p:nvPr/>
          </p:nvSpPr>
          <p:spPr>
            <a:xfrm>
              <a:off x="6536648" y="3749653"/>
              <a:ext cx="4924279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Mengubah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Budaya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Organisasi</a:t>
              </a:r>
              <a:endParaRPr lang="ko-KR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AE31C58-DC7E-1E3F-D2B8-0BCC16B30EB7}"/>
              </a:ext>
            </a:extLst>
          </p:cNvPr>
          <p:cNvGrpSpPr/>
          <p:nvPr/>
        </p:nvGrpSpPr>
        <p:grpSpPr>
          <a:xfrm>
            <a:off x="5549279" y="4734926"/>
            <a:ext cx="5495062" cy="777208"/>
            <a:chOff x="5549279" y="4734926"/>
            <a:chExt cx="5495062" cy="77720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ED7E00C-90F3-4172-9B12-D1E11DFB43D9}"/>
                </a:ext>
              </a:extLst>
            </p:cNvPr>
            <p:cNvSpPr/>
            <p:nvPr/>
          </p:nvSpPr>
          <p:spPr>
            <a:xfrm>
              <a:off x="5549279" y="4734926"/>
              <a:ext cx="777210" cy="77720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alpha val="40000"/>
                  </a:schemeClr>
                </a:gs>
                <a:gs pos="100000">
                  <a:schemeClr val="accent4">
                    <a:alpha val="4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177800" sx="102000" sy="102000" algn="ctr" rotWithShape="0">
                <a:schemeClr val="accent6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D6274E-E3E8-442C-9BD9-3B7FCB0E27E8}"/>
                </a:ext>
              </a:extLst>
            </p:cNvPr>
            <p:cNvSpPr txBox="1"/>
            <p:nvPr/>
          </p:nvSpPr>
          <p:spPr>
            <a:xfrm>
              <a:off x="5596139" y="4870693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8506D0-C23F-AF2B-69E0-69088975C38E}"/>
                </a:ext>
              </a:extLst>
            </p:cNvPr>
            <p:cNvSpPr txBox="1"/>
            <p:nvPr/>
          </p:nvSpPr>
          <p:spPr>
            <a:xfrm>
              <a:off x="6536649" y="4878387"/>
              <a:ext cx="45076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Budaya</a:t>
              </a:r>
              <a:r>
                <a:rPr lang="en-US" altLang="ko-KR" sz="2800" b="1" dirty="0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 </a:t>
              </a:r>
              <a:r>
                <a:rPr lang="en-US" altLang="ko-KR" sz="2800" b="1" dirty="0" err="1">
                  <a:solidFill>
                    <a:schemeClr val="bg1"/>
                  </a:solidFill>
                  <a:latin typeface="Amasis MT Pro Light" panose="02040304050005020304" pitchFamily="18" charset="0"/>
                  <a:cs typeface="Arial" pitchFamily="34" charset="0"/>
                </a:rPr>
                <a:t>Prestasi</a:t>
              </a:r>
              <a:endParaRPr lang="ko-KR" altLang="en-US" sz="2800" b="1" dirty="0">
                <a:solidFill>
                  <a:schemeClr val="bg1"/>
                </a:solidFill>
                <a:latin typeface="Amasis MT Pro Light" panose="02040304050005020304" pitchFamily="18" charset="0"/>
                <a:cs typeface="Arial" pitchFamily="34" charset="0"/>
              </a:endParaRPr>
            </a:p>
          </p:txBody>
        </p:sp>
      </p:grpSp>
      <p:pic>
        <p:nvPicPr>
          <p:cNvPr id="33" name="Picture 32" descr="D:\Picture\logo ibi small.gif">
            <a:extLst>
              <a:ext uri="{FF2B5EF4-FFF2-40B4-BE49-F238E27FC236}">
                <a16:creationId xmlns:a16="http://schemas.microsoft.com/office/drawing/2014/main" id="{221CA415-DE45-469F-AA5F-ED5EC34EB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681" y="1582727"/>
            <a:ext cx="1229866" cy="1229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1AEE09E9-E65E-0958-73A9-E92180011C1B}"/>
              </a:ext>
            </a:extLst>
          </p:cNvPr>
          <p:cNvGrpSpPr/>
          <p:nvPr/>
        </p:nvGrpSpPr>
        <p:grpSpPr>
          <a:xfrm>
            <a:off x="1170623" y="2558336"/>
            <a:ext cx="4988560" cy="3964596"/>
            <a:chOff x="3598135" y="2558336"/>
            <a:chExt cx="4988560" cy="3964596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0ED91A6-6233-4241-AFBA-CF8852AA3426}"/>
                </a:ext>
              </a:extLst>
            </p:cNvPr>
            <p:cNvSpPr/>
            <p:nvPr/>
          </p:nvSpPr>
          <p:spPr>
            <a:xfrm>
              <a:off x="3598135" y="6019971"/>
              <a:ext cx="4988560" cy="502961"/>
            </a:xfrm>
            <a:custGeom>
              <a:avLst/>
              <a:gdLst>
                <a:gd name="connsiteX0" fmla="*/ 6133158 w 6829332"/>
                <a:gd name="connsiteY0" fmla="*/ 0 h 502961"/>
                <a:gd name="connsiteX1" fmla="*/ 6248681 w 6829332"/>
                <a:gd name="connsiteY1" fmla="*/ 39859 h 502961"/>
                <a:gd name="connsiteX2" fmla="*/ 6829333 w 6829332"/>
                <a:gd name="connsiteY2" fmla="*/ 502962 h 502961"/>
                <a:gd name="connsiteX3" fmla="*/ 0 w 6829332"/>
                <a:gd name="connsiteY3" fmla="*/ 502962 h 502961"/>
                <a:gd name="connsiteX4" fmla="*/ 641116 w 6829332"/>
                <a:gd name="connsiteY4" fmla="*/ 27023 h 502961"/>
                <a:gd name="connsiteX5" fmla="*/ 725562 w 6829332"/>
                <a:gd name="connsiteY5" fmla="*/ 338 h 502961"/>
                <a:gd name="connsiteX6" fmla="*/ 6133158 w 6829332"/>
                <a:gd name="connsiteY6" fmla="*/ 0 h 50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9332" h="502961">
                  <a:moveTo>
                    <a:pt x="6133158" y="0"/>
                  </a:moveTo>
                  <a:cubicBezTo>
                    <a:pt x="6178084" y="0"/>
                    <a:pt x="6213213" y="11485"/>
                    <a:pt x="6248681" y="39859"/>
                  </a:cubicBezTo>
                  <a:cubicBezTo>
                    <a:pt x="6431085" y="185782"/>
                    <a:pt x="6821564" y="490464"/>
                    <a:pt x="6829333" y="502962"/>
                  </a:cubicBezTo>
                  <a:cubicBezTo>
                    <a:pt x="4553001" y="502962"/>
                    <a:pt x="2276332" y="502962"/>
                    <a:pt x="0" y="502962"/>
                  </a:cubicBezTo>
                  <a:cubicBezTo>
                    <a:pt x="175310" y="372914"/>
                    <a:pt x="603621" y="56748"/>
                    <a:pt x="641116" y="27023"/>
                  </a:cubicBezTo>
                  <a:cubicBezTo>
                    <a:pt x="666449" y="7094"/>
                    <a:pt x="693472" y="338"/>
                    <a:pt x="725562" y="338"/>
                  </a:cubicBezTo>
                  <a:cubicBezTo>
                    <a:pt x="1236292" y="1014"/>
                    <a:pt x="5461642" y="1014"/>
                    <a:pt x="6133158" y="0"/>
                  </a:cubicBezTo>
                  <a:close/>
                </a:path>
              </a:pathLst>
            </a:custGeom>
            <a:solidFill>
              <a:schemeClr val="accent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823BCAF-B610-453C-B30D-6886F4E9FBA9}"/>
                </a:ext>
              </a:extLst>
            </p:cNvPr>
            <p:cNvGrpSpPr/>
            <p:nvPr/>
          </p:nvGrpSpPr>
          <p:grpSpPr>
            <a:xfrm>
              <a:off x="4777631" y="2558336"/>
              <a:ext cx="2692070" cy="3684268"/>
              <a:chOff x="1439248" y="54372"/>
              <a:chExt cx="2692070" cy="3684268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0C53DF2-8985-497F-B205-5C1423BE5807}"/>
                  </a:ext>
                </a:extLst>
              </p:cNvPr>
              <p:cNvSpPr/>
              <p:nvPr/>
            </p:nvSpPr>
            <p:spPr>
              <a:xfrm>
                <a:off x="2294997" y="431160"/>
                <a:ext cx="881971" cy="1485282"/>
              </a:xfrm>
              <a:custGeom>
                <a:avLst/>
                <a:gdLst>
                  <a:gd name="connsiteX0" fmla="*/ 604713 w 632113"/>
                  <a:gd name="connsiteY0" fmla="*/ 174215 h 1064510"/>
                  <a:gd name="connsiteX1" fmla="*/ 588499 w 632113"/>
                  <a:gd name="connsiteY1" fmla="*/ 201913 h 1064510"/>
                  <a:gd name="connsiteX2" fmla="*/ 578028 w 632113"/>
                  <a:gd name="connsiteY2" fmla="*/ 240420 h 1064510"/>
                  <a:gd name="connsiteX3" fmla="*/ 551680 w 632113"/>
                  <a:gd name="connsiteY3" fmla="*/ 85039 h 1064510"/>
                  <a:gd name="connsiteX4" fmla="*/ 426362 w 632113"/>
                  <a:gd name="connsiteY4" fmla="*/ 15118 h 1064510"/>
                  <a:gd name="connsiteX5" fmla="*/ 423322 w 632113"/>
                  <a:gd name="connsiteY5" fmla="*/ 16469 h 1064510"/>
                  <a:gd name="connsiteX6" fmla="*/ 117965 w 632113"/>
                  <a:gd name="connsiteY6" fmla="*/ 51599 h 1064510"/>
                  <a:gd name="connsiteX7" fmla="*/ 44328 w 632113"/>
                  <a:gd name="connsiteY7" fmla="*/ 112738 h 1064510"/>
                  <a:gd name="connsiteX8" fmla="*/ 59866 w 632113"/>
                  <a:gd name="connsiteY8" fmla="*/ 288048 h 1064510"/>
                  <a:gd name="connsiteX9" fmla="*/ 47368 w 632113"/>
                  <a:gd name="connsiteY9" fmla="*/ 249203 h 1064510"/>
                  <a:gd name="connsiteX10" fmla="*/ 24736 w 632113"/>
                  <a:gd name="connsiteY10" fmla="*/ 199549 h 1064510"/>
                  <a:gd name="connsiteX11" fmla="*/ 7171 w 632113"/>
                  <a:gd name="connsiteY11" fmla="*/ 217451 h 1064510"/>
                  <a:gd name="connsiteX12" fmla="*/ 60204 w 632113"/>
                  <a:gd name="connsiteY12" fmla="*/ 401882 h 1064510"/>
                  <a:gd name="connsiteX13" fmla="*/ 80471 w 632113"/>
                  <a:gd name="connsiteY13" fmla="*/ 425864 h 1064510"/>
                  <a:gd name="connsiteX14" fmla="*/ 136543 w 632113"/>
                  <a:gd name="connsiteY14" fmla="*/ 577192 h 1064510"/>
                  <a:gd name="connsiteX15" fmla="*/ 129787 w 632113"/>
                  <a:gd name="connsiteY15" fmla="*/ 618064 h 1064510"/>
                  <a:gd name="connsiteX16" fmla="*/ 128436 w 632113"/>
                  <a:gd name="connsiteY16" fmla="*/ 617388 h 1064510"/>
                  <a:gd name="connsiteX17" fmla="*/ 92293 w 632113"/>
                  <a:gd name="connsiteY17" fmla="*/ 795401 h 1064510"/>
                  <a:gd name="connsiteX18" fmla="*/ 344281 w 632113"/>
                  <a:gd name="connsiteY18" fmla="*/ 1063602 h 1064510"/>
                  <a:gd name="connsiteX19" fmla="*/ 353401 w 632113"/>
                  <a:gd name="connsiteY19" fmla="*/ 1060900 h 1064510"/>
                  <a:gd name="connsiteX20" fmla="*/ 551005 w 632113"/>
                  <a:gd name="connsiteY20" fmla="*/ 745746 h 1064510"/>
                  <a:gd name="connsiteX21" fmla="*/ 534454 w 632113"/>
                  <a:gd name="connsiteY21" fmla="*/ 617051 h 1064510"/>
                  <a:gd name="connsiteX22" fmla="*/ 535805 w 632113"/>
                  <a:gd name="connsiteY22" fmla="*/ 558614 h 1064510"/>
                  <a:gd name="connsiteX23" fmla="*/ 605388 w 632113"/>
                  <a:gd name="connsiteY23" fmla="*/ 352903 h 1064510"/>
                  <a:gd name="connsiteX24" fmla="*/ 620927 w 632113"/>
                  <a:gd name="connsiteY24" fmla="*/ 314395 h 1064510"/>
                  <a:gd name="connsiteX25" fmla="*/ 632073 w 632113"/>
                  <a:gd name="connsiteY25" fmla="*/ 210695 h 1064510"/>
                  <a:gd name="connsiteX26" fmla="*/ 604713 w 632113"/>
                  <a:gd name="connsiteY26" fmla="*/ 174215 h 106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32113" h="1064510">
                    <a:moveTo>
                      <a:pt x="604713" y="174215"/>
                    </a:moveTo>
                    <a:cubicBezTo>
                      <a:pt x="595593" y="181308"/>
                      <a:pt x="591539" y="191442"/>
                      <a:pt x="588499" y="201913"/>
                    </a:cubicBezTo>
                    <a:cubicBezTo>
                      <a:pt x="584783" y="214749"/>
                      <a:pt x="581406" y="227585"/>
                      <a:pt x="578028" y="240420"/>
                    </a:cubicBezTo>
                    <a:cubicBezTo>
                      <a:pt x="576339" y="232651"/>
                      <a:pt x="556410" y="115102"/>
                      <a:pt x="551680" y="85039"/>
                    </a:cubicBezTo>
                    <a:cubicBezTo>
                      <a:pt x="538169" y="1607"/>
                      <a:pt x="503040" y="-17647"/>
                      <a:pt x="426362" y="15118"/>
                    </a:cubicBezTo>
                    <a:cubicBezTo>
                      <a:pt x="425349" y="15456"/>
                      <a:pt x="424336" y="16131"/>
                      <a:pt x="423322" y="16469"/>
                    </a:cubicBezTo>
                    <a:cubicBezTo>
                      <a:pt x="325703" y="63421"/>
                      <a:pt x="223016" y="68488"/>
                      <a:pt x="117965" y="51599"/>
                    </a:cubicBezTo>
                    <a:cubicBezTo>
                      <a:pt x="73039" y="44168"/>
                      <a:pt x="39261" y="67812"/>
                      <a:pt x="44328" y="112738"/>
                    </a:cubicBezTo>
                    <a:cubicBezTo>
                      <a:pt x="50070" y="161717"/>
                      <a:pt x="59866" y="288048"/>
                      <a:pt x="59866" y="288048"/>
                    </a:cubicBezTo>
                    <a:cubicBezTo>
                      <a:pt x="55812" y="275212"/>
                      <a:pt x="51759" y="262039"/>
                      <a:pt x="47368" y="249203"/>
                    </a:cubicBezTo>
                    <a:cubicBezTo>
                      <a:pt x="41288" y="231976"/>
                      <a:pt x="38586" y="213060"/>
                      <a:pt x="24736" y="199549"/>
                    </a:cubicBezTo>
                    <a:cubicBezTo>
                      <a:pt x="16292" y="203264"/>
                      <a:pt x="10212" y="209006"/>
                      <a:pt x="7171" y="217451"/>
                    </a:cubicBezTo>
                    <a:cubicBezTo>
                      <a:pt x="-13433" y="273861"/>
                      <a:pt x="12238" y="364050"/>
                      <a:pt x="60204" y="401882"/>
                    </a:cubicBezTo>
                    <a:cubicBezTo>
                      <a:pt x="68648" y="408637"/>
                      <a:pt x="77768" y="414042"/>
                      <a:pt x="80471" y="425864"/>
                    </a:cubicBezTo>
                    <a:cubicBezTo>
                      <a:pt x="87902" y="460318"/>
                      <a:pt x="98373" y="508284"/>
                      <a:pt x="136543" y="577192"/>
                    </a:cubicBezTo>
                    <a:cubicBezTo>
                      <a:pt x="134854" y="592730"/>
                      <a:pt x="133165" y="611308"/>
                      <a:pt x="129787" y="618064"/>
                    </a:cubicBezTo>
                    <a:lnTo>
                      <a:pt x="128436" y="617388"/>
                    </a:lnTo>
                    <a:cubicBezTo>
                      <a:pt x="102089" y="659274"/>
                      <a:pt x="75066" y="753516"/>
                      <a:pt x="92293" y="795401"/>
                    </a:cubicBezTo>
                    <a:cubicBezTo>
                      <a:pt x="116614" y="854851"/>
                      <a:pt x="339889" y="1059549"/>
                      <a:pt x="344281" y="1063602"/>
                    </a:cubicBezTo>
                    <a:cubicBezTo>
                      <a:pt x="345632" y="1066304"/>
                      <a:pt x="350699" y="1062251"/>
                      <a:pt x="353401" y="1060900"/>
                    </a:cubicBezTo>
                    <a:cubicBezTo>
                      <a:pt x="368601" y="1047388"/>
                      <a:pt x="524658" y="949093"/>
                      <a:pt x="551005" y="745746"/>
                    </a:cubicBezTo>
                    <a:cubicBezTo>
                      <a:pt x="556747" y="702510"/>
                      <a:pt x="569583" y="655896"/>
                      <a:pt x="534454" y="617051"/>
                    </a:cubicBezTo>
                    <a:cubicBezTo>
                      <a:pt x="533778" y="614010"/>
                      <a:pt x="533440" y="597459"/>
                      <a:pt x="535805" y="558614"/>
                    </a:cubicBezTo>
                    <a:cubicBezTo>
                      <a:pt x="566205" y="469439"/>
                      <a:pt x="569921" y="380601"/>
                      <a:pt x="605388" y="352903"/>
                    </a:cubicBezTo>
                    <a:cubicBezTo>
                      <a:pt x="614846" y="345472"/>
                      <a:pt x="618224" y="327907"/>
                      <a:pt x="620927" y="314395"/>
                    </a:cubicBezTo>
                    <a:cubicBezTo>
                      <a:pt x="627682" y="280279"/>
                      <a:pt x="630384" y="245487"/>
                      <a:pt x="632073" y="210695"/>
                    </a:cubicBezTo>
                    <a:cubicBezTo>
                      <a:pt x="632749" y="190428"/>
                      <a:pt x="624980" y="178268"/>
                      <a:pt x="604713" y="174215"/>
                    </a:cubicBez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5EDFB8AA-7312-42EB-92F3-F35EDEE86B11}"/>
                  </a:ext>
                </a:extLst>
              </p:cNvPr>
              <p:cNvSpPr/>
              <p:nvPr/>
            </p:nvSpPr>
            <p:spPr>
              <a:xfrm>
                <a:off x="2241786" y="54372"/>
                <a:ext cx="923343" cy="785762"/>
              </a:xfrm>
              <a:custGeom>
                <a:avLst/>
                <a:gdLst>
                  <a:gd name="connsiteX0" fmla="*/ 85505 w 661765"/>
                  <a:gd name="connsiteY0" fmla="*/ 524315 h 563160"/>
                  <a:gd name="connsiteX1" fmla="*/ 98003 w 661765"/>
                  <a:gd name="connsiteY1" fmla="*/ 563160 h 563160"/>
                  <a:gd name="connsiteX2" fmla="*/ 82464 w 661765"/>
                  <a:gd name="connsiteY2" fmla="*/ 387850 h 563160"/>
                  <a:gd name="connsiteX3" fmla="*/ 156102 w 661765"/>
                  <a:gd name="connsiteY3" fmla="*/ 326711 h 563160"/>
                  <a:gd name="connsiteX4" fmla="*/ 461459 w 661765"/>
                  <a:gd name="connsiteY4" fmla="*/ 291582 h 563160"/>
                  <a:gd name="connsiteX5" fmla="*/ 464499 w 661765"/>
                  <a:gd name="connsiteY5" fmla="*/ 290230 h 563160"/>
                  <a:gd name="connsiteX6" fmla="*/ 589817 w 661765"/>
                  <a:gd name="connsiteY6" fmla="*/ 360152 h 563160"/>
                  <a:gd name="connsiteX7" fmla="*/ 616164 w 661765"/>
                  <a:gd name="connsiteY7" fmla="*/ 515533 h 563160"/>
                  <a:gd name="connsiteX8" fmla="*/ 626636 w 661765"/>
                  <a:gd name="connsiteY8" fmla="*/ 477025 h 563160"/>
                  <a:gd name="connsiteX9" fmla="*/ 642849 w 661765"/>
                  <a:gd name="connsiteY9" fmla="*/ 449327 h 563160"/>
                  <a:gd name="connsiteX10" fmla="*/ 658387 w 661765"/>
                  <a:gd name="connsiteY10" fmla="*/ 333467 h 563160"/>
                  <a:gd name="connsiteX11" fmla="*/ 624609 w 661765"/>
                  <a:gd name="connsiteY11" fmla="*/ 138903 h 563160"/>
                  <a:gd name="connsiteX12" fmla="*/ 472606 w 661765"/>
                  <a:gd name="connsiteY12" fmla="*/ 25069 h 563160"/>
                  <a:gd name="connsiteX13" fmla="*/ 288851 w 661765"/>
                  <a:gd name="connsiteY13" fmla="*/ 8180 h 563160"/>
                  <a:gd name="connsiteX14" fmla="*/ 69629 w 661765"/>
                  <a:gd name="connsiteY14" fmla="*/ 118636 h 563160"/>
                  <a:gd name="connsiteX15" fmla="*/ 2072 w 661765"/>
                  <a:gd name="connsiteY15" fmla="*/ 228078 h 563160"/>
                  <a:gd name="connsiteX16" fmla="*/ 22677 w 661765"/>
                  <a:gd name="connsiteY16" fmla="*/ 351707 h 563160"/>
                  <a:gd name="connsiteX17" fmla="*/ 62535 w 661765"/>
                  <a:gd name="connsiteY17" fmla="*/ 474999 h 563160"/>
                  <a:gd name="connsiteX18" fmla="*/ 62535 w 661765"/>
                  <a:gd name="connsiteY18" fmla="*/ 474999 h 563160"/>
                  <a:gd name="connsiteX19" fmla="*/ 85505 w 661765"/>
                  <a:gd name="connsiteY19" fmla="*/ 524315 h 563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61765" h="563160">
                    <a:moveTo>
                      <a:pt x="85505" y="524315"/>
                    </a:moveTo>
                    <a:cubicBezTo>
                      <a:pt x="89896" y="537151"/>
                      <a:pt x="93949" y="550325"/>
                      <a:pt x="98003" y="563160"/>
                    </a:cubicBezTo>
                    <a:cubicBezTo>
                      <a:pt x="98003" y="563160"/>
                      <a:pt x="88207" y="436829"/>
                      <a:pt x="82464" y="387850"/>
                    </a:cubicBezTo>
                    <a:cubicBezTo>
                      <a:pt x="77398" y="342925"/>
                      <a:pt x="111176" y="319618"/>
                      <a:pt x="156102" y="326711"/>
                    </a:cubicBezTo>
                    <a:cubicBezTo>
                      <a:pt x="261153" y="343600"/>
                      <a:pt x="363501" y="338534"/>
                      <a:pt x="461459" y="291582"/>
                    </a:cubicBezTo>
                    <a:cubicBezTo>
                      <a:pt x="462472" y="291244"/>
                      <a:pt x="463486" y="290568"/>
                      <a:pt x="464499" y="290230"/>
                    </a:cubicBezTo>
                    <a:cubicBezTo>
                      <a:pt x="541176" y="257465"/>
                      <a:pt x="576306" y="276381"/>
                      <a:pt x="589817" y="360152"/>
                    </a:cubicBezTo>
                    <a:cubicBezTo>
                      <a:pt x="594546" y="390215"/>
                      <a:pt x="614475" y="507764"/>
                      <a:pt x="616164" y="515533"/>
                    </a:cubicBezTo>
                    <a:cubicBezTo>
                      <a:pt x="619542" y="502697"/>
                      <a:pt x="622920" y="489861"/>
                      <a:pt x="626636" y="477025"/>
                    </a:cubicBezTo>
                    <a:cubicBezTo>
                      <a:pt x="629676" y="466554"/>
                      <a:pt x="633729" y="456420"/>
                      <a:pt x="642849" y="449327"/>
                    </a:cubicBezTo>
                    <a:cubicBezTo>
                      <a:pt x="641498" y="409806"/>
                      <a:pt x="654334" y="371974"/>
                      <a:pt x="658387" y="333467"/>
                    </a:cubicBezTo>
                    <a:cubicBezTo>
                      <a:pt x="665481" y="265572"/>
                      <a:pt x="664468" y="194637"/>
                      <a:pt x="624609" y="138903"/>
                    </a:cubicBezTo>
                    <a:cubicBezTo>
                      <a:pt x="587791" y="87560"/>
                      <a:pt x="535096" y="46012"/>
                      <a:pt x="472606" y="25069"/>
                    </a:cubicBezTo>
                    <a:cubicBezTo>
                      <a:pt x="413493" y="5140"/>
                      <a:pt x="357421" y="-10060"/>
                      <a:pt x="288851" y="8180"/>
                    </a:cubicBezTo>
                    <a:cubicBezTo>
                      <a:pt x="205418" y="30474"/>
                      <a:pt x="127052" y="49052"/>
                      <a:pt x="69629" y="118636"/>
                    </a:cubicBezTo>
                    <a:cubicBezTo>
                      <a:pt x="41930" y="152414"/>
                      <a:pt x="8152" y="186868"/>
                      <a:pt x="2072" y="228078"/>
                    </a:cubicBezTo>
                    <a:cubicBezTo>
                      <a:pt x="-4008" y="267599"/>
                      <a:pt x="3423" y="312186"/>
                      <a:pt x="22677" y="351707"/>
                    </a:cubicBezTo>
                    <a:cubicBezTo>
                      <a:pt x="41930" y="390552"/>
                      <a:pt x="58144" y="431087"/>
                      <a:pt x="62535" y="474999"/>
                    </a:cubicBezTo>
                    <a:lnTo>
                      <a:pt x="62535" y="474999"/>
                    </a:lnTo>
                    <a:cubicBezTo>
                      <a:pt x="77060" y="488172"/>
                      <a:pt x="79424" y="507088"/>
                      <a:pt x="85505" y="524315"/>
                    </a:cubicBezTo>
                    <a:close/>
                  </a:path>
                </a:pathLst>
              </a:custGeom>
              <a:solidFill>
                <a:srgbClr val="363636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E0329B87-9C0B-47BC-B5C4-CBDF6DA8D4C0}"/>
                  </a:ext>
                </a:extLst>
              </p:cNvPr>
              <p:cNvSpPr/>
              <p:nvPr/>
            </p:nvSpPr>
            <p:spPr>
              <a:xfrm>
                <a:off x="2325597" y="670286"/>
                <a:ext cx="826995" cy="353247"/>
              </a:xfrm>
              <a:custGeom>
                <a:avLst/>
                <a:gdLst>
                  <a:gd name="connsiteX0" fmla="*/ 590212 w 592712"/>
                  <a:gd name="connsiteY0" fmla="*/ 3507 h 253174"/>
                  <a:gd name="connsiteX1" fmla="*/ 579066 w 592712"/>
                  <a:gd name="connsiteY1" fmla="*/ 2156 h 253174"/>
                  <a:gd name="connsiteX2" fmla="*/ 562176 w 592712"/>
                  <a:gd name="connsiteY2" fmla="*/ 48432 h 253174"/>
                  <a:gd name="connsiteX3" fmla="*/ 519615 w 592712"/>
                  <a:gd name="connsiteY3" fmla="*/ 85926 h 253174"/>
                  <a:gd name="connsiteX4" fmla="*/ 446316 w 592712"/>
                  <a:gd name="connsiteY4" fmla="*/ 90318 h 253174"/>
                  <a:gd name="connsiteX5" fmla="*/ 323025 w 592712"/>
                  <a:gd name="connsiteY5" fmla="*/ 118691 h 253174"/>
                  <a:gd name="connsiteX6" fmla="*/ 303433 w 592712"/>
                  <a:gd name="connsiteY6" fmla="*/ 131527 h 253174"/>
                  <a:gd name="connsiteX7" fmla="*/ 263575 w 592712"/>
                  <a:gd name="connsiteY7" fmla="*/ 132541 h 253174"/>
                  <a:gd name="connsiteX8" fmla="*/ 244321 w 592712"/>
                  <a:gd name="connsiteY8" fmla="*/ 121056 h 253174"/>
                  <a:gd name="connsiteX9" fmla="*/ 160213 w 592712"/>
                  <a:gd name="connsiteY9" fmla="*/ 108220 h 253174"/>
                  <a:gd name="connsiteX10" fmla="*/ 62593 w 592712"/>
                  <a:gd name="connsiteY10" fmla="*/ 106531 h 253174"/>
                  <a:gd name="connsiteX11" fmla="*/ 27801 w 592712"/>
                  <a:gd name="connsiteY11" fmla="*/ 83562 h 253174"/>
                  <a:gd name="connsiteX12" fmla="*/ 1116 w 592712"/>
                  <a:gd name="connsiteY12" fmla="*/ 15667 h 253174"/>
                  <a:gd name="connsiteX13" fmla="*/ 2805 w 592712"/>
                  <a:gd name="connsiteY13" fmla="*/ 27490 h 253174"/>
                  <a:gd name="connsiteX14" fmla="*/ 778 w 592712"/>
                  <a:gd name="connsiteY14" fmla="*/ 51810 h 253174"/>
                  <a:gd name="connsiteX15" fmla="*/ 39285 w 592712"/>
                  <a:gd name="connsiteY15" fmla="*/ 175777 h 253174"/>
                  <a:gd name="connsiteX16" fmla="*/ 131501 w 592712"/>
                  <a:gd name="connsiteY16" fmla="*/ 252116 h 253174"/>
                  <a:gd name="connsiteX17" fmla="*/ 198720 w 592712"/>
                  <a:gd name="connsiteY17" fmla="*/ 253130 h 253174"/>
                  <a:gd name="connsiteX18" fmla="*/ 268641 w 592712"/>
                  <a:gd name="connsiteY18" fmla="*/ 206853 h 253174"/>
                  <a:gd name="connsiteX19" fmla="*/ 310189 w 592712"/>
                  <a:gd name="connsiteY19" fmla="*/ 206178 h 253174"/>
                  <a:gd name="connsiteX20" fmla="*/ 360181 w 592712"/>
                  <a:gd name="connsiteY20" fmla="*/ 245699 h 253174"/>
                  <a:gd name="connsiteX21" fmla="*/ 454423 w 592712"/>
                  <a:gd name="connsiteY21" fmla="*/ 245699 h 253174"/>
                  <a:gd name="connsiteX22" fmla="*/ 538531 w 592712"/>
                  <a:gd name="connsiteY22" fmla="*/ 185573 h 253174"/>
                  <a:gd name="connsiteX23" fmla="*/ 585146 w 592712"/>
                  <a:gd name="connsiteY23" fmla="*/ 30192 h 253174"/>
                  <a:gd name="connsiteX24" fmla="*/ 591564 w 592712"/>
                  <a:gd name="connsiteY24" fmla="*/ 4182 h 253174"/>
                  <a:gd name="connsiteX25" fmla="*/ 590212 w 592712"/>
                  <a:gd name="connsiteY25" fmla="*/ 3507 h 253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92712" h="253174">
                    <a:moveTo>
                      <a:pt x="590212" y="3507"/>
                    </a:moveTo>
                    <a:cubicBezTo>
                      <a:pt x="587510" y="467"/>
                      <a:pt x="580755" y="-1898"/>
                      <a:pt x="579066" y="2156"/>
                    </a:cubicBezTo>
                    <a:lnTo>
                      <a:pt x="562176" y="48432"/>
                    </a:lnTo>
                    <a:cubicBezTo>
                      <a:pt x="554745" y="68024"/>
                      <a:pt x="540220" y="85251"/>
                      <a:pt x="519615" y="85926"/>
                    </a:cubicBezTo>
                    <a:lnTo>
                      <a:pt x="446316" y="90318"/>
                    </a:lnTo>
                    <a:cubicBezTo>
                      <a:pt x="405444" y="96735"/>
                      <a:pt x="358154" y="101127"/>
                      <a:pt x="323025" y="118691"/>
                    </a:cubicBezTo>
                    <a:lnTo>
                      <a:pt x="303433" y="131527"/>
                    </a:lnTo>
                    <a:cubicBezTo>
                      <a:pt x="291273" y="139296"/>
                      <a:pt x="276073" y="139972"/>
                      <a:pt x="263575" y="132541"/>
                    </a:cubicBezTo>
                    <a:lnTo>
                      <a:pt x="244321" y="121056"/>
                    </a:lnTo>
                    <a:cubicBezTo>
                      <a:pt x="219325" y="110247"/>
                      <a:pt x="187235" y="108220"/>
                      <a:pt x="160213" y="108220"/>
                    </a:cubicBezTo>
                    <a:lnTo>
                      <a:pt x="62593" y="106531"/>
                    </a:lnTo>
                    <a:cubicBezTo>
                      <a:pt x="45703" y="106531"/>
                      <a:pt x="35908" y="98424"/>
                      <a:pt x="27801" y="83562"/>
                    </a:cubicBezTo>
                    <a:lnTo>
                      <a:pt x="1116" y="15667"/>
                    </a:lnTo>
                    <a:cubicBezTo>
                      <a:pt x="1791" y="19721"/>
                      <a:pt x="2129" y="23436"/>
                      <a:pt x="2805" y="27490"/>
                    </a:cubicBezTo>
                    <a:cubicBezTo>
                      <a:pt x="2129" y="35596"/>
                      <a:pt x="-1586" y="44041"/>
                      <a:pt x="778" y="51810"/>
                    </a:cubicBezTo>
                    <a:cubicBezTo>
                      <a:pt x="12938" y="93358"/>
                      <a:pt x="23747" y="135243"/>
                      <a:pt x="39285" y="175777"/>
                    </a:cubicBezTo>
                    <a:cubicBezTo>
                      <a:pt x="61241" y="232525"/>
                      <a:pt x="71713" y="252792"/>
                      <a:pt x="131501" y="252116"/>
                    </a:cubicBezTo>
                    <a:cubicBezTo>
                      <a:pt x="143323" y="251779"/>
                      <a:pt x="186897" y="253468"/>
                      <a:pt x="198720" y="253130"/>
                    </a:cubicBezTo>
                    <a:cubicBezTo>
                      <a:pt x="227094" y="252792"/>
                      <a:pt x="252090" y="233201"/>
                      <a:pt x="268641" y="206853"/>
                    </a:cubicBezTo>
                    <a:cubicBezTo>
                      <a:pt x="280802" y="187600"/>
                      <a:pt x="297015" y="186924"/>
                      <a:pt x="310189" y="206178"/>
                    </a:cubicBezTo>
                    <a:cubicBezTo>
                      <a:pt x="322687" y="224418"/>
                      <a:pt x="340252" y="244347"/>
                      <a:pt x="360181" y="245699"/>
                    </a:cubicBezTo>
                    <a:cubicBezTo>
                      <a:pt x="391595" y="247725"/>
                      <a:pt x="423347" y="249076"/>
                      <a:pt x="454423" y="245699"/>
                    </a:cubicBezTo>
                    <a:cubicBezTo>
                      <a:pt x="492593" y="241645"/>
                      <a:pt x="520967" y="226445"/>
                      <a:pt x="538531" y="185573"/>
                    </a:cubicBezTo>
                    <a:cubicBezTo>
                      <a:pt x="559812" y="134905"/>
                      <a:pt x="570959" y="82549"/>
                      <a:pt x="585146" y="30192"/>
                    </a:cubicBezTo>
                    <a:cubicBezTo>
                      <a:pt x="587848" y="20058"/>
                      <a:pt x="595617" y="13640"/>
                      <a:pt x="591564" y="4182"/>
                    </a:cubicBezTo>
                    <a:cubicBezTo>
                      <a:pt x="590888" y="4858"/>
                      <a:pt x="590550" y="4182"/>
                      <a:pt x="590212" y="3507"/>
                    </a:cubicBezTo>
                    <a:close/>
                  </a:path>
                </a:pathLst>
              </a:custGeom>
              <a:solidFill>
                <a:srgbClr val="363636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13C08EA7-11F6-40E0-9BEB-3A654798ED44}"/>
                  </a:ext>
                </a:extLst>
              </p:cNvPr>
              <p:cNvSpPr/>
              <p:nvPr/>
            </p:nvSpPr>
            <p:spPr>
              <a:xfrm>
                <a:off x="1439248" y="1385430"/>
                <a:ext cx="2692070" cy="1927653"/>
              </a:xfrm>
              <a:custGeom>
                <a:avLst/>
                <a:gdLst>
                  <a:gd name="connsiteX0" fmla="*/ 1904073 w 1929421"/>
                  <a:gd name="connsiteY0" fmla="*/ 996127 h 1381560"/>
                  <a:gd name="connsiteX1" fmla="*/ 1857121 w 1929421"/>
                  <a:gd name="connsiteY1" fmla="*/ 805954 h 1381560"/>
                  <a:gd name="connsiteX2" fmla="*/ 1707145 w 1929421"/>
                  <a:gd name="connsiteY2" fmla="*/ 233747 h 1381560"/>
                  <a:gd name="connsiteX3" fmla="*/ 1687553 w 1929421"/>
                  <a:gd name="connsiteY3" fmla="*/ 214493 h 1381560"/>
                  <a:gd name="connsiteX4" fmla="*/ 1417663 w 1929421"/>
                  <a:gd name="connsiteY4" fmla="*/ 91877 h 1381560"/>
                  <a:gd name="connsiteX5" fmla="*/ 1211614 w 1929421"/>
                  <a:gd name="connsiteY5" fmla="*/ 0 h 1381560"/>
                  <a:gd name="connsiteX6" fmla="*/ 1072109 w 1929421"/>
                  <a:gd name="connsiteY6" fmla="*/ 257054 h 1381560"/>
                  <a:gd name="connsiteX7" fmla="*/ 960640 w 1929421"/>
                  <a:gd name="connsiteY7" fmla="*/ 380008 h 1381560"/>
                  <a:gd name="connsiteX8" fmla="*/ 895448 w 1929421"/>
                  <a:gd name="connsiteY8" fmla="*/ 316167 h 1381560"/>
                  <a:gd name="connsiteX9" fmla="*/ 669808 w 1929421"/>
                  <a:gd name="connsiteY9" fmla="*/ 12160 h 1381560"/>
                  <a:gd name="connsiteX10" fmla="*/ 563405 w 1929421"/>
                  <a:gd name="connsiteY10" fmla="*/ 69584 h 1381560"/>
                  <a:gd name="connsiteX11" fmla="*/ 461394 w 1929421"/>
                  <a:gd name="connsiteY11" fmla="*/ 110793 h 1381560"/>
                  <a:gd name="connsiteX12" fmla="*/ 354654 w 1929421"/>
                  <a:gd name="connsiteY12" fmla="*/ 150314 h 1381560"/>
                  <a:gd name="connsiteX13" fmla="*/ 239132 w 1929421"/>
                  <a:gd name="connsiteY13" fmla="*/ 214156 h 1381560"/>
                  <a:gd name="connsiteX14" fmla="*/ 220216 w 1929421"/>
                  <a:gd name="connsiteY14" fmla="*/ 234423 h 1381560"/>
                  <a:gd name="connsiteX15" fmla="*/ 18896 w 1929421"/>
                  <a:gd name="connsiteY15" fmla="*/ 997816 h 1381560"/>
                  <a:gd name="connsiteX16" fmla="*/ 9776 w 1929421"/>
                  <a:gd name="connsiteY16" fmla="*/ 1175491 h 1381560"/>
                  <a:gd name="connsiteX17" fmla="*/ 19910 w 1929421"/>
                  <a:gd name="connsiteY17" fmla="*/ 1226496 h 1381560"/>
                  <a:gd name="connsiteX18" fmla="*/ 60444 w 1929421"/>
                  <a:gd name="connsiteY18" fmla="*/ 1309929 h 1381560"/>
                  <a:gd name="connsiteX19" fmla="*/ 83413 w 1929421"/>
                  <a:gd name="connsiteY19" fmla="*/ 1374784 h 1381560"/>
                  <a:gd name="connsiteX20" fmla="*/ 83413 w 1929421"/>
                  <a:gd name="connsiteY20" fmla="*/ 1374784 h 1381560"/>
                  <a:gd name="connsiteX21" fmla="*/ 88480 w 1929421"/>
                  <a:gd name="connsiteY21" fmla="*/ 1375797 h 1381560"/>
                  <a:gd name="connsiteX22" fmla="*/ 1752408 w 1929421"/>
                  <a:gd name="connsiteY22" fmla="*/ 1381540 h 1381560"/>
                  <a:gd name="connsiteX23" fmla="*/ 1843609 w 1929421"/>
                  <a:gd name="connsiteY23" fmla="*/ 1334250 h 1381560"/>
                  <a:gd name="connsiteX24" fmla="*/ 1929407 w 1929421"/>
                  <a:gd name="connsiteY24" fmla="*/ 1091045 h 1381560"/>
                  <a:gd name="connsiteX25" fmla="*/ 1904073 w 1929421"/>
                  <a:gd name="connsiteY25" fmla="*/ 996127 h 1381560"/>
                  <a:gd name="connsiteX26" fmla="*/ 1607836 w 1929421"/>
                  <a:gd name="connsiteY26" fmla="*/ 333056 h 1381560"/>
                  <a:gd name="connsiteX27" fmla="*/ 1609187 w 1929421"/>
                  <a:gd name="connsiteY27" fmla="*/ 331029 h 1381560"/>
                  <a:gd name="connsiteX28" fmla="*/ 1607836 w 1929421"/>
                  <a:gd name="connsiteY28" fmla="*/ 333056 h 1381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929421" h="1381560">
                    <a:moveTo>
                      <a:pt x="1904073" y="996127"/>
                    </a:moveTo>
                    <a:cubicBezTo>
                      <a:pt x="1871984" y="917423"/>
                      <a:pt x="1874348" y="889050"/>
                      <a:pt x="1857121" y="805954"/>
                    </a:cubicBezTo>
                    <a:cubicBezTo>
                      <a:pt x="1828071" y="665774"/>
                      <a:pt x="1743288" y="277997"/>
                      <a:pt x="1707145" y="233747"/>
                    </a:cubicBezTo>
                    <a:cubicBezTo>
                      <a:pt x="1696673" y="231045"/>
                      <a:pt x="1689242" y="223276"/>
                      <a:pt x="1687553" y="214493"/>
                    </a:cubicBezTo>
                    <a:cubicBezTo>
                      <a:pt x="1603782" y="160110"/>
                      <a:pt x="1506838" y="134776"/>
                      <a:pt x="1417663" y="91877"/>
                    </a:cubicBezTo>
                    <a:cubicBezTo>
                      <a:pt x="1350444" y="59450"/>
                      <a:pt x="1275118" y="42899"/>
                      <a:pt x="1211614" y="0"/>
                    </a:cubicBezTo>
                    <a:cubicBezTo>
                      <a:pt x="1202494" y="3378"/>
                      <a:pt x="1073798" y="248610"/>
                      <a:pt x="1072109" y="257054"/>
                    </a:cubicBezTo>
                    <a:cubicBezTo>
                      <a:pt x="1066367" y="285090"/>
                      <a:pt x="966045" y="383724"/>
                      <a:pt x="960640" y="380008"/>
                    </a:cubicBezTo>
                    <a:cubicBezTo>
                      <a:pt x="946791" y="370212"/>
                      <a:pt x="914026" y="340487"/>
                      <a:pt x="895448" y="316167"/>
                    </a:cubicBezTo>
                    <a:cubicBezTo>
                      <a:pt x="884639" y="301980"/>
                      <a:pt x="695141" y="5067"/>
                      <a:pt x="669808" y="12160"/>
                    </a:cubicBezTo>
                    <a:cubicBezTo>
                      <a:pt x="640420" y="42899"/>
                      <a:pt x="604953" y="60126"/>
                      <a:pt x="563405" y="69584"/>
                    </a:cubicBezTo>
                    <a:cubicBezTo>
                      <a:pt x="527600" y="77353"/>
                      <a:pt x="492133" y="89175"/>
                      <a:pt x="461394" y="110793"/>
                    </a:cubicBezTo>
                    <a:cubicBezTo>
                      <a:pt x="429305" y="133425"/>
                      <a:pt x="397215" y="155043"/>
                      <a:pt x="354654" y="150314"/>
                    </a:cubicBezTo>
                    <a:cubicBezTo>
                      <a:pt x="346210" y="149301"/>
                      <a:pt x="268519" y="195915"/>
                      <a:pt x="239132" y="214156"/>
                    </a:cubicBezTo>
                    <a:cubicBezTo>
                      <a:pt x="232714" y="229018"/>
                      <a:pt x="233052" y="226991"/>
                      <a:pt x="220216" y="234423"/>
                    </a:cubicBezTo>
                    <a:cubicBezTo>
                      <a:pt x="143201" y="353661"/>
                      <a:pt x="54026" y="903237"/>
                      <a:pt x="18896" y="997816"/>
                    </a:cubicBezTo>
                    <a:cubicBezTo>
                      <a:pt x="-3735" y="1058280"/>
                      <a:pt x="-5086" y="1115365"/>
                      <a:pt x="9776" y="1175491"/>
                    </a:cubicBezTo>
                    <a:cubicBezTo>
                      <a:pt x="13830" y="1192380"/>
                      <a:pt x="17207" y="1209269"/>
                      <a:pt x="19910" y="1226496"/>
                    </a:cubicBezTo>
                    <a:cubicBezTo>
                      <a:pt x="24976" y="1258586"/>
                      <a:pt x="37474" y="1286960"/>
                      <a:pt x="60444" y="1309929"/>
                    </a:cubicBezTo>
                    <a:cubicBezTo>
                      <a:pt x="78684" y="1328170"/>
                      <a:pt x="86116" y="1349450"/>
                      <a:pt x="83413" y="1374784"/>
                    </a:cubicBezTo>
                    <a:cubicBezTo>
                      <a:pt x="83413" y="1374784"/>
                      <a:pt x="83413" y="1374784"/>
                      <a:pt x="83413" y="1374784"/>
                    </a:cubicBezTo>
                    <a:cubicBezTo>
                      <a:pt x="83751" y="1376811"/>
                      <a:pt x="87129" y="1377486"/>
                      <a:pt x="88480" y="1375797"/>
                    </a:cubicBezTo>
                    <a:cubicBezTo>
                      <a:pt x="88480" y="1354517"/>
                      <a:pt x="1710523" y="1380864"/>
                      <a:pt x="1752408" y="1381540"/>
                    </a:cubicBezTo>
                    <a:cubicBezTo>
                      <a:pt x="1814222" y="1382553"/>
                      <a:pt x="1831112" y="1346072"/>
                      <a:pt x="1843609" y="1334250"/>
                    </a:cubicBezTo>
                    <a:cubicBezTo>
                      <a:pt x="1921300" y="1261626"/>
                      <a:pt x="1917247" y="1184611"/>
                      <a:pt x="1929407" y="1091045"/>
                    </a:cubicBezTo>
                    <a:cubicBezTo>
                      <a:pt x="1930083" y="1085640"/>
                      <a:pt x="1906438" y="1002207"/>
                      <a:pt x="1904073" y="996127"/>
                    </a:cubicBezTo>
                    <a:close/>
                    <a:moveTo>
                      <a:pt x="1607836" y="333056"/>
                    </a:moveTo>
                    <a:cubicBezTo>
                      <a:pt x="1608174" y="332380"/>
                      <a:pt x="1608849" y="331705"/>
                      <a:pt x="1609187" y="331029"/>
                    </a:cubicBezTo>
                    <a:cubicBezTo>
                      <a:pt x="1608849" y="331705"/>
                      <a:pt x="1608511" y="332380"/>
                      <a:pt x="1607836" y="333056"/>
                    </a:cubicBezTo>
                    <a:close/>
                  </a:path>
                </a:pathLst>
              </a:custGeom>
              <a:solidFill>
                <a:srgbClr val="E3E9F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6057682A-CF00-43B8-8643-286F5209E094}"/>
                  </a:ext>
                </a:extLst>
              </p:cNvPr>
              <p:cNvSpPr/>
              <p:nvPr/>
            </p:nvSpPr>
            <p:spPr>
              <a:xfrm>
                <a:off x="1554219" y="2258282"/>
                <a:ext cx="2345199" cy="1328600"/>
              </a:xfrm>
              <a:custGeom>
                <a:avLst/>
                <a:gdLst>
                  <a:gd name="connsiteX0" fmla="*/ 1637918 w 1680817"/>
                  <a:gd name="connsiteY0" fmla="*/ 952215 h 952215"/>
                  <a:gd name="connsiteX1" fmla="*/ 42899 w 1680817"/>
                  <a:gd name="connsiteY1" fmla="*/ 952215 h 952215"/>
                  <a:gd name="connsiteX2" fmla="*/ 0 w 1680817"/>
                  <a:gd name="connsiteY2" fmla="*/ 909317 h 952215"/>
                  <a:gd name="connsiteX3" fmla="*/ 0 w 1680817"/>
                  <a:gd name="connsiteY3" fmla="*/ 42899 h 952215"/>
                  <a:gd name="connsiteX4" fmla="*/ 42899 w 1680817"/>
                  <a:gd name="connsiteY4" fmla="*/ 0 h 952215"/>
                  <a:gd name="connsiteX5" fmla="*/ 1637918 w 1680817"/>
                  <a:gd name="connsiteY5" fmla="*/ 0 h 952215"/>
                  <a:gd name="connsiteX6" fmla="*/ 1680817 w 1680817"/>
                  <a:gd name="connsiteY6" fmla="*/ 42899 h 952215"/>
                  <a:gd name="connsiteX7" fmla="*/ 1680817 w 1680817"/>
                  <a:gd name="connsiteY7" fmla="*/ 909654 h 952215"/>
                  <a:gd name="connsiteX8" fmla="*/ 1637918 w 1680817"/>
                  <a:gd name="connsiteY8" fmla="*/ 952215 h 95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0817" h="952215">
                    <a:moveTo>
                      <a:pt x="1637918" y="952215"/>
                    </a:moveTo>
                    <a:lnTo>
                      <a:pt x="42899" y="952215"/>
                    </a:lnTo>
                    <a:cubicBezTo>
                      <a:pt x="19254" y="952215"/>
                      <a:pt x="0" y="932962"/>
                      <a:pt x="0" y="909317"/>
                    </a:cubicBezTo>
                    <a:lnTo>
                      <a:pt x="0" y="42899"/>
                    </a:lnTo>
                    <a:cubicBezTo>
                      <a:pt x="0" y="19254"/>
                      <a:pt x="19254" y="0"/>
                      <a:pt x="42899" y="0"/>
                    </a:cubicBezTo>
                    <a:lnTo>
                      <a:pt x="1637918" y="0"/>
                    </a:lnTo>
                    <a:cubicBezTo>
                      <a:pt x="1661563" y="0"/>
                      <a:pt x="1680817" y="19254"/>
                      <a:pt x="1680817" y="42899"/>
                    </a:cubicBezTo>
                    <a:lnTo>
                      <a:pt x="1680817" y="909654"/>
                    </a:lnTo>
                    <a:cubicBezTo>
                      <a:pt x="1680817" y="933299"/>
                      <a:pt x="1661563" y="952215"/>
                      <a:pt x="1637918" y="952215"/>
                    </a:cubicBezTo>
                    <a:close/>
                  </a:path>
                </a:pathLst>
              </a:custGeom>
              <a:solidFill>
                <a:srgbClr val="DCDCDC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3D99176-0C69-4589-AD6F-7439BCB9225D}"/>
                  </a:ext>
                </a:extLst>
              </p:cNvPr>
              <p:cNvSpPr/>
              <p:nvPr/>
            </p:nvSpPr>
            <p:spPr>
              <a:xfrm>
                <a:off x="1746981" y="1293055"/>
                <a:ext cx="2074673" cy="972768"/>
              </a:xfrm>
              <a:custGeom>
                <a:avLst/>
                <a:gdLst>
                  <a:gd name="connsiteX0" fmla="*/ 1027911 w 2074673"/>
                  <a:gd name="connsiteY0" fmla="*/ 618819 h 972768"/>
                  <a:gd name="connsiteX1" fmla="*/ 1036866 w 2074673"/>
                  <a:gd name="connsiteY1" fmla="*/ 621647 h 972768"/>
                  <a:gd name="connsiteX2" fmla="*/ 1053360 w 2074673"/>
                  <a:gd name="connsiteY2" fmla="*/ 761152 h 972768"/>
                  <a:gd name="connsiteX3" fmla="*/ 1064200 w 2074673"/>
                  <a:gd name="connsiteY3" fmla="*/ 965227 h 972768"/>
                  <a:gd name="connsiteX4" fmla="*/ 1029324 w 2074673"/>
                  <a:gd name="connsiteY4" fmla="*/ 907727 h 972768"/>
                  <a:gd name="connsiteX5" fmla="*/ 1027911 w 2074673"/>
                  <a:gd name="connsiteY5" fmla="*/ 618819 h 972768"/>
                  <a:gd name="connsiteX6" fmla="*/ 2047337 w 2074673"/>
                  <a:gd name="connsiteY6" fmla="*/ 391652 h 972768"/>
                  <a:gd name="connsiteX7" fmla="*/ 2074673 w 2074673"/>
                  <a:gd name="connsiteY7" fmla="*/ 418517 h 972768"/>
                  <a:gd name="connsiteX8" fmla="*/ 1868714 w 2074673"/>
                  <a:gd name="connsiteY8" fmla="*/ 717793 h 972768"/>
                  <a:gd name="connsiteX9" fmla="*/ 1847506 w 2074673"/>
                  <a:gd name="connsiteY9" fmla="*/ 896887 h 972768"/>
                  <a:gd name="connsiteX10" fmla="*/ 1838080 w 2074673"/>
                  <a:gd name="connsiteY10" fmla="*/ 972768 h 972768"/>
                  <a:gd name="connsiteX11" fmla="*/ 1810745 w 2074673"/>
                  <a:gd name="connsiteY11" fmla="*/ 972768 h 972768"/>
                  <a:gd name="connsiteX12" fmla="*/ 1810273 w 2074673"/>
                  <a:gd name="connsiteY12" fmla="*/ 965226 h 972768"/>
                  <a:gd name="connsiteX13" fmla="*/ 1829596 w 2074673"/>
                  <a:gd name="connsiteY13" fmla="*/ 817708 h 972768"/>
                  <a:gd name="connsiteX14" fmla="*/ 1981356 w 2074673"/>
                  <a:gd name="connsiteY14" fmla="*/ 472244 h 972768"/>
                  <a:gd name="connsiteX15" fmla="*/ 2047337 w 2074673"/>
                  <a:gd name="connsiteY15" fmla="*/ 391652 h 972768"/>
                  <a:gd name="connsiteX16" fmla="*/ 26393 w 2074673"/>
                  <a:gd name="connsiteY16" fmla="*/ 391652 h 972768"/>
                  <a:gd name="connsiteX17" fmla="*/ 85305 w 2074673"/>
                  <a:gd name="connsiteY17" fmla="*/ 471773 h 972768"/>
                  <a:gd name="connsiteX18" fmla="*/ 236593 w 2074673"/>
                  <a:gd name="connsiteY18" fmla="*/ 972768 h 972768"/>
                  <a:gd name="connsiteX19" fmla="*/ 226695 w 2074673"/>
                  <a:gd name="connsiteY19" fmla="*/ 972768 h 972768"/>
                  <a:gd name="connsiteX20" fmla="*/ 205959 w 2074673"/>
                  <a:gd name="connsiteY20" fmla="*/ 829020 h 972768"/>
                  <a:gd name="connsiteX21" fmla="*/ 26864 w 2074673"/>
                  <a:gd name="connsiteY21" fmla="*/ 450565 h 972768"/>
                  <a:gd name="connsiteX22" fmla="*/ 0 w 2074673"/>
                  <a:gd name="connsiteY22" fmla="*/ 419930 h 972768"/>
                  <a:gd name="connsiteX23" fmla="*/ 26393 w 2074673"/>
                  <a:gd name="connsiteY23" fmla="*/ 391652 h 972768"/>
                  <a:gd name="connsiteX24" fmla="*/ 1293254 w 2074673"/>
                  <a:gd name="connsiteY24" fmla="*/ 0 h 972768"/>
                  <a:gd name="connsiteX25" fmla="*/ 1382802 w 2074673"/>
                  <a:gd name="connsiteY25" fmla="*/ 92847 h 972768"/>
                  <a:gd name="connsiteX26" fmla="*/ 1404953 w 2074673"/>
                  <a:gd name="connsiteY26" fmla="*/ 543411 h 972768"/>
                  <a:gd name="connsiteX27" fmla="*/ 1335671 w 2074673"/>
                  <a:gd name="connsiteY27" fmla="*/ 425586 h 972768"/>
                  <a:gd name="connsiteX28" fmla="*/ 1268275 w 2074673"/>
                  <a:gd name="connsiteY28" fmla="*/ 384582 h 972768"/>
                  <a:gd name="connsiteX29" fmla="*/ 1215019 w 2074673"/>
                  <a:gd name="connsiteY29" fmla="*/ 442081 h 972768"/>
                  <a:gd name="connsiteX30" fmla="*/ 1100020 w 2074673"/>
                  <a:gd name="connsiteY30" fmla="*/ 564619 h 972768"/>
                  <a:gd name="connsiteX31" fmla="*/ 1167416 w 2074673"/>
                  <a:gd name="connsiteY31" fmla="*/ 420873 h 972768"/>
                  <a:gd name="connsiteX32" fmla="*/ 1184384 w 2074673"/>
                  <a:gd name="connsiteY32" fmla="*/ 380340 h 972768"/>
                  <a:gd name="connsiteX33" fmla="*/ 1293254 w 2074673"/>
                  <a:gd name="connsiteY33" fmla="*/ 0 h 972768"/>
                  <a:gd name="connsiteX34" fmla="*/ 726276 w 2074673"/>
                  <a:gd name="connsiteY34" fmla="*/ 0 h 972768"/>
                  <a:gd name="connsiteX35" fmla="*/ 895003 w 2074673"/>
                  <a:gd name="connsiteY35" fmla="*/ 400135 h 972768"/>
                  <a:gd name="connsiteX36" fmla="*/ 925166 w 2074673"/>
                  <a:gd name="connsiteY36" fmla="*/ 448680 h 972768"/>
                  <a:gd name="connsiteX37" fmla="*/ 1008115 w 2074673"/>
                  <a:gd name="connsiteY37" fmla="*/ 602324 h 972768"/>
                  <a:gd name="connsiteX38" fmla="*/ 869081 w 2074673"/>
                  <a:gd name="connsiteY38" fmla="*/ 475544 h 972768"/>
                  <a:gd name="connsiteX39" fmla="*/ 809225 w 2074673"/>
                  <a:gd name="connsiteY39" fmla="*/ 422287 h 972768"/>
                  <a:gd name="connsiteX40" fmla="*/ 741358 w 2074673"/>
                  <a:gd name="connsiteY40" fmla="*/ 455278 h 972768"/>
                  <a:gd name="connsiteX41" fmla="*/ 648512 w 2074673"/>
                  <a:gd name="connsiteY41" fmla="*/ 593841 h 972768"/>
                  <a:gd name="connsiteX42" fmla="*/ 627774 w 2074673"/>
                  <a:gd name="connsiteY42" fmla="*/ 372329 h 972768"/>
                  <a:gd name="connsiteX43" fmla="*/ 631074 w 2074673"/>
                  <a:gd name="connsiteY43" fmla="*/ 141390 h 972768"/>
                  <a:gd name="connsiteX44" fmla="*/ 626361 w 2074673"/>
                  <a:gd name="connsiteY44" fmla="*/ 110285 h 972768"/>
                  <a:gd name="connsiteX45" fmla="*/ 726276 w 2074673"/>
                  <a:gd name="connsiteY45" fmla="*/ 0 h 972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074673" h="972768">
                    <a:moveTo>
                      <a:pt x="1027911" y="618819"/>
                    </a:moveTo>
                    <a:cubicBezTo>
                      <a:pt x="1030738" y="619762"/>
                      <a:pt x="1034037" y="620704"/>
                      <a:pt x="1036866" y="621647"/>
                    </a:cubicBezTo>
                    <a:cubicBezTo>
                      <a:pt x="1051004" y="666892"/>
                      <a:pt x="1048647" y="714493"/>
                      <a:pt x="1053360" y="761152"/>
                    </a:cubicBezTo>
                    <a:cubicBezTo>
                      <a:pt x="1059959" y="829020"/>
                      <a:pt x="1060900" y="896887"/>
                      <a:pt x="1064200" y="965227"/>
                    </a:cubicBezTo>
                    <a:cubicBezTo>
                      <a:pt x="1026025" y="962398"/>
                      <a:pt x="1029796" y="931764"/>
                      <a:pt x="1029324" y="907727"/>
                    </a:cubicBezTo>
                    <a:cubicBezTo>
                      <a:pt x="1027439" y="811582"/>
                      <a:pt x="1027911" y="715436"/>
                      <a:pt x="1027911" y="618819"/>
                    </a:cubicBezTo>
                    <a:close/>
                    <a:moveTo>
                      <a:pt x="2047337" y="391652"/>
                    </a:moveTo>
                    <a:cubicBezTo>
                      <a:pt x="2056292" y="400607"/>
                      <a:pt x="2065247" y="409562"/>
                      <a:pt x="2074673" y="418517"/>
                    </a:cubicBezTo>
                    <a:cubicBezTo>
                      <a:pt x="1986539" y="504764"/>
                      <a:pt x="1911603" y="600909"/>
                      <a:pt x="1868714" y="717793"/>
                    </a:cubicBezTo>
                    <a:cubicBezTo>
                      <a:pt x="1847978" y="774820"/>
                      <a:pt x="1852691" y="837033"/>
                      <a:pt x="1847506" y="896887"/>
                    </a:cubicBezTo>
                    <a:cubicBezTo>
                      <a:pt x="1845149" y="922338"/>
                      <a:pt x="1847978" y="948260"/>
                      <a:pt x="1838080" y="972768"/>
                    </a:cubicBezTo>
                    <a:cubicBezTo>
                      <a:pt x="1829125" y="972768"/>
                      <a:pt x="1820170" y="972768"/>
                      <a:pt x="1810745" y="972768"/>
                    </a:cubicBezTo>
                    <a:cubicBezTo>
                      <a:pt x="1810745" y="970411"/>
                      <a:pt x="1810273" y="968054"/>
                      <a:pt x="1810273" y="965226"/>
                    </a:cubicBezTo>
                    <a:cubicBezTo>
                      <a:pt x="1822998" y="916682"/>
                      <a:pt x="1828183" y="867196"/>
                      <a:pt x="1829596" y="817708"/>
                    </a:cubicBezTo>
                    <a:cubicBezTo>
                      <a:pt x="1833366" y="681973"/>
                      <a:pt x="1898877" y="573575"/>
                      <a:pt x="1981356" y="472244"/>
                    </a:cubicBezTo>
                    <a:cubicBezTo>
                      <a:pt x="2003036" y="445380"/>
                      <a:pt x="2025187" y="418517"/>
                      <a:pt x="2047337" y="391652"/>
                    </a:cubicBezTo>
                    <a:close/>
                    <a:moveTo>
                      <a:pt x="26393" y="391652"/>
                    </a:moveTo>
                    <a:cubicBezTo>
                      <a:pt x="45716" y="418517"/>
                      <a:pt x="63626" y="446795"/>
                      <a:pt x="85305" y="471773"/>
                    </a:cubicBezTo>
                    <a:cubicBezTo>
                      <a:pt x="209257" y="616934"/>
                      <a:pt x="227638" y="793202"/>
                      <a:pt x="236593" y="972768"/>
                    </a:cubicBezTo>
                    <a:cubicBezTo>
                      <a:pt x="232823" y="972768"/>
                      <a:pt x="229523" y="972768"/>
                      <a:pt x="226695" y="972768"/>
                    </a:cubicBezTo>
                    <a:cubicBezTo>
                      <a:pt x="219627" y="924695"/>
                      <a:pt x="210672" y="877092"/>
                      <a:pt x="205959" y="829020"/>
                    </a:cubicBezTo>
                    <a:cubicBezTo>
                      <a:pt x="190877" y="681503"/>
                      <a:pt x="128665" y="556608"/>
                      <a:pt x="26864" y="450565"/>
                    </a:cubicBezTo>
                    <a:cubicBezTo>
                      <a:pt x="17438" y="440668"/>
                      <a:pt x="8955" y="430298"/>
                      <a:pt x="0" y="419930"/>
                    </a:cubicBezTo>
                    <a:cubicBezTo>
                      <a:pt x="8955" y="410504"/>
                      <a:pt x="17910" y="401079"/>
                      <a:pt x="26393" y="391652"/>
                    </a:cubicBezTo>
                    <a:close/>
                    <a:moveTo>
                      <a:pt x="1293254" y="0"/>
                    </a:moveTo>
                    <a:cubicBezTo>
                      <a:pt x="1343684" y="10840"/>
                      <a:pt x="1351695" y="63154"/>
                      <a:pt x="1382802" y="92847"/>
                    </a:cubicBezTo>
                    <a:cubicBezTo>
                      <a:pt x="1416264" y="238950"/>
                      <a:pt x="1431346" y="385996"/>
                      <a:pt x="1404953" y="543411"/>
                    </a:cubicBezTo>
                    <a:cubicBezTo>
                      <a:pt x="1373375" y="502878"/>
                      <a:pt x="1354052" y="464232"/>
                      <a:pt x="1335671" y="425586"/>
                    </a:cubicBezTo>
                    <a:cubicBezTo>
                      <a:pt x="1322004" y="396365"/>
                      <a:pt x="1302209" y="380812"/>
                      <a:pt x="1268275" y="384582"/>
                    </a:cubicBezTo>
                    <a:cubicBezTo>
                      <a:pt x="1233398" y="388823"/>
                      <a:pt x="1220674" y="410975"/>
                      <a:pt x="1215019" y="442081"/>
                    </a:cubicBezTo>
                    <a:cubicBezTo>
                      <a:pt x="1203235" y="507592"/>
                      <a:pt x="1165531" y="549066"/>
                      <a:pt x="1100020" y="564619"/>
                    </a:cubicBezTo>
                    <a:cubicBezTo>
                      <a:pt x="1139610" y="524558"/>
                      <a:pt x="1178727" y="484969"/>
                      <a:pt x="1167416" y="420873"/>
                    </a:cubicBezTo>
                    <a:cubicBezTo>
                      <a:pt x="1164589" y="405791"/>
                      <a:pt x="1174486" y="392123"/>
                      <a:pt x="1184384" y="380340"/>
                    </a:cubicBezTo>
                    <a:cubicBezTo>
                      <a:pt x="1278644" y="270056"/>
                      <a:pt x="1323417" y="145632"/>
                      <a:pt x="1293254" y="0"/>
                    </a:cubicBezTo>
                    <a:close/>
                    <a:moveTo>
                      <a:pt x="726276" y="0"/>
                    </a:moveTo>
                    <a:cubicBezTo>
                      <a:pt x="704597" y="166370"/>
                      <a:pt x="799800" y="283253"/>
                      <a:pt x="895003" y="400135"/>
                    </a:cubicBezTo>
                    <a:cubicBezTo>
                      <a:pt x="907257" y="415217"/>
                      <a:pt x="928937" y="428413"/>
                      <a:pt x="925166" y="448680"/>
                    </a:cubicBezTo>
                    <a:cubicBezTo>
                      <a:pt x="911969" y="523145"/>
                      <a:pt x="961928" y="561322"/>
                      <a:pt x="1008115" y="602324"/>
                    </a:cubicBezTo>
                    <a:cubicBezTo>
                      <a:pt x="947789" y="575931"/>
                      <a:pt x="876623" y="562263"/>
                      <a:pt x="869081" y="475544"/>
                    </a:cubicBezTo>
                    <a:cubicBezTo>
                      <a:pt x="866253" y="443025"/>
                      <a:pt x="839860" y="427472"/>
                      <a:pt x="809225" y="422287"/>
                    </a:cubicBezTo>
                    <a:cubicBezTo>
                      <a:pt x="779062" y="417103"/>
                      <a:pt x="756439" y="427943"/>
                      <a:pt x="741358" y="455278"/>
                    </a:cubicBezTo>
                    <a:cubicBezTo>
                      <a:pt x="714495" y="502409"/>
                      <a:pt x="686687" y="548595"/>
                      <a:pt x="648512" y="593841"/>
                    </a:cubicBezTo>
                    <a:cubicBezTo>
                      <a:pt x="641442" y="519847"/>
                      <a:pt x="630131" y="446323"/>
                      <a:pt x="627774" y="372329"/>
                    </a:cubicBezTo>
                    <a:cubicBezTo>
                      <a:pt x="624946" y="295507"/>
                      <a:pt x="622591" y="218213"/>
                      <a:pt x="631074" y="141390"/>
                    </a:cubicBezTo>
                    <a:cubicBezTo>
                      <a:pt x="632016" y="131493"/>
                      <a:pt x="628246" y="120654"/>
                      <a:pt x="626361" y="110285"/>
                    </a:cubicBezTo>
                    <a:cubicBezTo>
                      <a:pt x="663594" y="75879"/>
                      <a:pt x="676319" y="21208"/>
                      <a:pt x="726276" y="0"/>
                    </a:cubicBez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B34FB7E-2CD5-4AC0-BAB0-F22337CE39D1}"/>
                  </a:ext>
                </a:extLst>
              </p:cNvPr>
              <p:cNvSpPr/>
              <p:nvPr/>
            </p:nvSpPr>
            <p:spPr>
              <a:xfrm>
                <a:off x="2475144" y="1226130"/>
                <a:ext cx="563730" cy="320744"/>
              </a:xfrm>
              <a:custGeom>
                <a:avLst/>
                <a:gdLst>
                  <a:gd name="connsiteX0" fmla="*/ 402639 w 404028"/>
                  <a:gd name="connsiteY0" fmla="*/ 36481 h 229879"/>
                  <a:gd name="connsiteX1" fmla="*/ 330016 w 404028"/>
                  <a:gd name="connsiteY1" fmla="*/ 155381 h 229879"/>
                  <a:gd name="connsiteX2" fmla="*/ 264148 w 404028"/>
                  <a:gd name="connsiteY2" fmla="*/ 212467 h 229879"/>
                  <a:gd name="connsiteX3" fmla="*/ 139167 w 404028"/>
                  <a:gd name="connsiteY3" fmla="*/ 209089 h 229879"/>
                  <a:gd name="connsiteX4" fmla="*/ 21618 w 404028"/>
                  <a:gd name="connsiteY4" fmla="*/ 73975 h 229879"/>
                  <a:gd name="connsiteX5" fmla="*/ 0 w 404028"/>
                  <a:gd name="connsiteY5" fmla="*/ 48641 h 229879"/>
                  <a:gd name="connsiteX6" fmla="*/ 5404 w 404028"/>
                  <a:gd name="connsiteY6" fmla="*/ 5067 h 229879"/>
                  <a:gd name="connsiteX7" fmla="*/ 111131 w 404028"/>
                  <a:gd name="connsiteY7" fmla="*/ 148625 h 229879"/>
                  <a:gd name="connsiteX8" fmla="*/ 317180 w 404028"/>
                  <a:gd name="connsiteY8" fmla="*/ 130047 h 229879"/>
                  <a:gd name="connsiteX9" fmla="*/ 402977 w 404028"/>
                  <a:gd name="connsiteY9" fmla="*/ 0 h 229879"/>
                  <a:gd name="connsiteX10" fmla="*/ 402639 w 404028"/>
                  <a:gd name="connsiteY10" fmla="*/ 36481 h 229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4028" h="229879">
                    <a:moveTo>
                      <a:pt x="402639" y="36481"/>
                    </a:moveTo>
                    <a:cubicBezTo>
                      <a:pt x="383723" y="79379"/>
                      <a:pt x="359403" y="118562"/>
                      <a:pt x="330016" y="155381"/>
                    </a:cubicBezTo>
                    <a:cubicBezTo>
                      <a:pt x="311438" y="178350"/>
                      <a:pt x="289819" y="197266"/>
                      <a:pt x="264148" y="212467"/>
                    </a:cubicBezTo>
                    <a:cubicBezTo>
                      <a:pt x="221249" y="238138"/>
                      <a:pt x="181390" y="234085"/>
                      <a:pt x="139167" y="209089"/>
                    </a:cubicBezTo>
                    <a:cubicBezTo>
                      <a:pt x="84784" y="176661"/>
                      <a:pt x="49316" y="129372"/>
                      <a:pt x="21618" y="73975"/>
                    </a:cubicBezTo>
                    <a:cubicBezTo>
                      <a:pt x="16551" y="64179"/>
                      <a:pt x="15538" y="49654"/>
                      <a:pt x="0" y="48641"/>
                    </a:cubicBezTo>
                    <a:cubicBezTo>
                      <a:pt x="1689" y="32090"/>
                      <a:pt x="4391" y="25334"/>
                      <a:pt x="5404" y="5067"/>
                    </a:cubicBezTo>
                    <a:cubicBezTo>
                      <a:pt x="37156" y="48303"/>
                      <a:pt x="74313" y="114509"/>
                      <a:pt x="111131" y="148625"/>
                    </a:cubicBezTo>
                    <a:cubicBezTo>
                      <a:pt x="170919" y="203684"/>
                      <a:pt x="259081" y="185782"/>
                      <a:pt x="317180" y="130047"/>
                    </a:cubicBezTo>
                    <a:cubicBezTo>
                      <a:pt x="353323" y="95255"/>
                      <a:pt x="380683" y="54721"/>
                      <a:pt x="402977" y="0"/>
                    </a:cubicBezTo>
                    <a:cubicBezTo>
                      <a:pt x="405004" y="14187"/>
                      <a:pt x="403653" y="26685"/>
                      <a:pt x="402639" y="36481"/>
                    </a:cubicBez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E9BE734-9520-46D8-BED0-935B6591399F}"/>
                  </a:ext>
                </a:extLst>
              </p:cNvPr>
              <p:cNvSpPr/>
              <p:nvPr/>
            </p:nvSpPr>
            <p:spPr>
              <a:xfrm>
                <a:off x="2537616" y="2775045"/>
                <a:ext cx="432189" cy="440538"/>
              </a:xfrm>
              <a:custGeom>
                <a:avLst/>
                <a:gdLst>
                  <a:gd name="connsiteX0" fmla="*/ 307535 w 309752"/>
                  <a:gd name="connsiteY0" fmla="*/ 109962 h 315736"/>
                  <a:gd name="connsiteX1" fmla="*/ 271730 w 309752"/>
                  <a:gd name="connsiteY1" fmla="*/ 243049 h 315736"/>
                  <a:gd name="connsiteX2" fmla="*/ 57912 w 309752"/>
                  <a:gd name="connsiteY2" fmla="*/ 261965 h 315736"/>
                  <a:gd name="connsiteX3" fmla="*/ 827 w 309752"/>
                  <a:gd name="connsiteY3" fmla="*/ 57943 h 315736"/>
                  <a:gd name="connsiteX4" fmla="*/ 23120 w 309752"/>
                  <a:gd name="connsiteY4" fmla="*/ 41392 h 315736"/>
                  <a:gd name="connsiteX5" fmla="*/ 143372 w 309752"/>
                  <a:gd name="connsiteY5" fmla="*/ 5587 h 315736"/>
                  <a:gd name="connsiteX6" fmla="*/ 177150 w 309752"/>
                  <a:gd name="connsiteY6" fmla="*/ 13018 h 315736"/>
                  <a:gd name="connsiteX7" fmla="*/ 247747 w 309752"/>
                  <a:gd name="connsiteY7" fmla="*/ 41054 h 315736"/>
                  <a:gd name="connsiteX8" fmla="*/ 307535 w 309752"/>
                  <a:gd name="connsiteY8" fmla="*/ 109962 h 315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9752" h="315736">
                    <a:moveTo>
                      <a:pt x="307535" y="109962"/>
                    </a:moveTo>
                    <a:cubicBezTo>
                      <a:pt x="308211" y="155563"/>
                      <a:pt x="300780" y="203191"/>
                      <a:pt x="271730" y="243049"/>
                    </a:cubicBezTo>
                    <a:cubicBezTo>
                      <a:pt x="208564" y="330198"/>
                      <a:pt x="133238" y="342020"/>
                      <a:pt x="57912" y="261965"/>
                    </a:cubicBezTo>
                    <a:cubicBezTo>
                      <a:pt x="4205" y="205217"/>
                      <a:pt x="-2889" y="132594"/>
                      <a:pt x="827" y="57943"/>
                    </a:cubicBezTo>
                    <a:cubicBezTo>
                      <a:pt x="1502" y="42743"/>
                      <a:pt x="11298" y="40716"/>
                      <a:pt x="23120" y="41392"/>
                    </a:cubicBezTo>
                    <a:cubicBezTo>
                      <a:pt x="67370" y="43419"/>
                      <a:pt x="109594" y="41054"/>
                      <a:pt x="143372" y="5587"/>
                    </a:cubicBezTo>
                    <a:cubicBezTo>
                      <a:pt x="155194" y="-6911"/>
                      <a:pt x="167692" y="4236"/>
                      <a:pt x="177150" y="13018"/>
                    </a:cubicBezTo>
                    <a:cubicBezTo>
                      <a:pt x="197080" y="31596"/>
                      <a:pt x="220387" y="43081"/>
                      <a:pt x="247747" y="41054"/>
                    </a:cubicBezTo>
                    <a:cubicBezTo>
                      <a:pt x="309900" y="36325"/>
                      <a:pt x="313953" y="46121"/>
                      <a:pt x="307535" y="109962"/>
                    </a:cubicBezTo>
                    <a:close/>
                  </a:path>
                </a:pathLst>
              </a:custGeom>
              <a:solidFill>
                <a:srgbClr val="424242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7CEC59F5-37B6-4256-90B1-344C48439E6C}"/>
                  </a:ext>
                </a:extLst>
              </p:cNvPr>
              <p:cNvSpPr/>
              <p:nvPr/>
            </p:nvSpPr>
            <p:spPr>
              <a:xfrm>
                <a:off x="2772111" y="830816"/>
                <a:ext cx="261464" cy="141105"/>
              </a:xfrm>
              <a:custGeom>
                <a:avLst/>
                <a:gdLst>
                  <a:gd name="connsiteX0" fmla="*/ 140484 w 187393"/>
                  <a:gd name="connsiteY0" fmla="*/ 3301 h 101131"/>
                  <a:gd name="connsiteX1" fmla="*/ 186761 w 187393"/>
                  <a:gd name="connsiteY1" fmla="*/ 24919 h 101131"/>
                  <a:gd name="connsiteX2" fmla="*/ 145213 w 187393"/>
                  <a:gd name="connsiteY2" fmla="*/ 93152 h 101131"/>
                  <a:gd name="connsiteX3" fmla="*/ 48269 w 187393"/>
                  <a:gd name="connsiteY3" fmla="*/ 99907 h 101131"/>
                  <a:gd name="connsiteX4" fmla="*/ 8411 w 187393"/>
                  <a:gd name="connsiteY4" fmla="*/ 71533 h 101131"/>
                  <a:gd name="connsiteX5" fmla="*/ 34758 w 187393"/>
                  <a:gd name="connsiteY5" fmla="*/ 17826 h 101131"/>
                  <a:gd name="connsiteX6" fmla="*/ 140484 w 187393"/>
                  <a:gd name="connsiteY6" fmla="*/ 3301 h 101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393" h="101131">
                    <a:moveTo>
                      <a:pt x="140484" y="3301"/>
                    </a:moveTo>
                    <a:cubicBezTo>
                      <a:pt x="156698" y="1274"/>
                      <a:pt x="183721" y="-9873"/>
                      <a:pt x="186761" y="24919"/>
                    </a:cubicBezTo>
                    <a:cubicBezTo>
                      <a:pt x="190476" y="65791"/>
                      <a:pt x="177979" y="87072"/>
                      <a:pt x="145213" y="93152"/>
                    </a:cubicBezTo>
                    <a:cubicBezTo>
                      <a:pt x="113124" y="99232"/>
                      <a:pt x="81034" y="103285"/>
                      <a:pt x="48269" y="99907"/>
                    </a:cubicBezTo>
                    <a:cubicBezTo>
                      <a:pt x="28678" y="97881"/>
                      <a:pt x="16855" y="88423"/>
                      <a:pt x="8411" y="71533"/>
                    </a:cubicBezTo>
                    <a:cubicBezTo>
                      <a:pt x="-7803" y="38430"/>
                      <a:pt x="-1385" y="23568"/>
                      <a:pt x="34758" y="17826"/>
                    </a:cubicBezTo>
                    <a:cubicBezTo>
                      <a:pt x="70225" y="11746"/>
                      <a:pt x="105692" y="8030"/>
                      <a:pt x="140484" y="3301"/>
                    </a:cubicBezTo>
                    <a:close/>
                  </a:path>
                </a:pathLst>
              </a:custGeom>
              <a:solidFill>
                <a:srgbClr val="E3E9F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7063C02F-8816-4166-9404-5AC333D4FEFD}"/>
                  </a:ext>
                </a:extLst>
              </p:cNvPr>
              <p:cNvSpPr/>
              <p:nvPr/>
            </p:nvSpPr>
            <p:spPr>
              <a:xfrm>
                <a:off x="2425098" y="856509"/>
                <a:ext cx="248135" cy="126301"/>
              </a:xfrm>
              <a:custGeom>
                <a:avLst/>
                <a:gdLst>
                  <a:gd name="connsiteX0" fmla="*/ 145648 w 177840"/>
                  <a:gd name="connsiteY0" fmla="*/ 3465 h 90521"/>
                  <a:gd name="connsiteX1" fmla="*/ 177399 w 177840"/>
                  <a:gd name="connsiteY1" fmla="*/ 34879 h 90521"/>
                  <a:gd name="connsiteX2" fmla="*/ 145310 w 177840"/>
                  <a:gd name="connsiteY2" fmla="*/ 84534 h 90521"/>
                  <a:gd name="connsiteX3" fmla="*/ 64579 w 177840"/>
                  <a:gd name="connsiteY3" fmla="*/ 89600 h 90521"/>
                  <a:gd name="connsiteX4" fmla="*/ 400 w 177840"/>
                  <a:gd name="connsiteY4" fmla="*/ 25421 h 90521"/>
                  <a:gd name="connsiteX5" fmla="*/ 22694 w 177840"/>
                  <a:gd name="connsiteY5" fmla="*/ 87 h 90521"/>
                  <a:gd name="connsiteX6" fmla="*/ 145648 w 177840"/>
                  <a:gd name="connsiteY6" fmla="*/ 3465 h 90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840" h="90521">
                    <a:moveTo>
                      <a:pt x="145648" y="3465"/>
                    </a:moveTo>
                    <a:cubicBezTo>
                      <a:pt x="164226" y="5492"/>
                      <a:pt x="180777" y="11234"/>
                      <a:pt x="177399" y="34879"/>
                    </a:cubicBezTo>
                    <a:cubicBezTo>
                      <a:pt x="174359" y="56160"/>
                      <a:pt x="173684" y="80142"/>
                      <a:pt x="145310" y="84534"/>
                    </a:cubicBezTo>
                    <a:cubicBezTo>
                      <a:pt x="118625" y="88587"/>
                      <a:pt x="91602" y="92303"/>
                      <a:pt x="64579" y="89600"/>
                    </a:cubicBezTo>
                    <a:cubicBezTo>
                      <a:pt x="26410" y="85547"/>
                      <a:pt x="4791" y="63253"/>
                      <a:pt x="400" y="25421"/>
                    </a:cubicBezTo>
                    <a:cubicBezTo>
                      <a:pt x="-1626" y="6843"/>
                      <a:pt x="3778" y="-926"/>
                      <a:pt x="22694" y="87"/>
                    </a:cubicBezTo>
                    <a:cubicBezTo>
                      <a:pt x="39583" y="763"/>
                      <a:pt x="121665" y="1101"/>
                      <a:pt x="145648" y="3465"/>
                    </a:cubicBezTo>
                    <a:close/>
                  </a:path>
                </a:pathLst>
              </a:custGeom>
              <a:solidFill>
                <a:srgbClr val="E3E9F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13140E3-7A57-4C43-9117-CE00345D3FB0}"/>
                  </a:ext>
                </a:extLst>
              </p:cNvPr>
              <p:cNvSpPr/>
              <p:nvPr/>
            </p:nvSpPr>
            <p:spPr>
              <a:xfrm>
                <a:off x="2581614" y="2827700"/>
                <a:ext cx="348072" cy="342139"/>
              </a:xfrm>
              <a:custGeom>
                <a:avLst/>
                <a:gdLst>
                  <a:gd name="connsiteX0" fmla="*/ 247965 w 249465"/>
                  <a:gd name="connsiteY0" fmla="*/ 65469 h 245213"/>
                  <a:gd name="connsiteX1" fmla="*/ 231076 w 249465"/>
                  <a:gd name="connsiteY1" fmla="*/ 163765 h 245213"/>
                  <a:gd name="connsiteX2" fmla="*/ 127038 w 249465"/>
                  <a:gd name="connsiteY2" fmla="*/ 245171 h 245213"/>
                  <a:gd name="connsiteX3" fmla="*/ 24351 w 249465"/>
                  <a:gd name="connsiteY3" fmla="*/ 175587 h 245213"/>
                  <a:gd name="connsiteX4" fmla="*/ 31 w 249465"/>
                  <a:gd name="connsiteY4" fmla="*/ 52633 h 245213"/>
                  <a:gd name="connsiteX5" fmla="*/ 23000 w 249465"/>
                  <a:gd name="connsiteY5" fmla="*/ 33380 h 245213"/>
                  <a:gd name="connsiteX6" fmla="*/ 113864 w 249465"/>
                  <a:gd name="connsiteY6" fmla="*/ 4330 h 245213"/>
                  <a:gd name="connsiteX7" fmla="*/ 136158 w 249465"/>
                  <a:gd name="connsiteY7" fmla="*/ 6695 h 245213"/>
                  <a:gd name="connsiteX8" fmla="*/ 214862 w 249465"/>
                  <a:gd name="connsiteY8" fmla="*/ 32366 h 245213"/>
                  <a:gd name="connsiteX9" fmla="*/ 247965 w 249465"/>
                  <a:gd name="connsiteY9" fmla="*/ 65469 h 245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9465" h="245213">
                    <a:moveTo>
                      <a:pt x="247965" y="65469"/>
                    </a:moveTo>
                    <a:cubicBezTo>
                      <a:pt x="244249" y="102288"/>
                      <a:pt x="242898" y="134040"/>
                      <a:pt x="231076" y="163765"/>
                    </a:cubicBezTo>
                    <a:cubicBezTo>
                      <a:pt x="211822" y="211055"/>
                      <a:pt x="176355" y="243820"/>
                      <a:pt x="127038" y="245171"/>
                    </a:cubicBezTo>
                    <a:cubicBezTo>
                      <a:pt x="81775" y="246522"/>
                      <a:pt x="46645" y="215784"/>
                      <a:pt x="24351" y="175587"/>
                    </a:cubicBezTo>
                    <a:cubicBezTo>
                      <a:pt x="3071" y="137418"/>
                      <a:pt x="1382" y="94857"/>
                      <a:pt x="31" y="52633"/>
                    </a:cubicBezTo>
                    <a:cubicBezTo>
                      <a:pt x="-645" y="35407"/>
                      <a:pt x="9827" y="33718"/>
                      <a:pt x="23000" y="33380"/>
                    </a:cubicBezTo>
                    <a:cubicBezTo>
                      <a:pt x="56103" y="32704"/>
                      <a:pt x="87855" y="27638"/>
                      <a:pt x="113864" y="4330"/>
                    </a:cubicBezTo>
                    <a:cubicBezTo>
                      <a:pt x="122985" y="-3776"/>
                      <a:pt x="129065" y="952"/>
                      <a:pt x="136158" y="6695"/>
                    </a:cubicBezTo>
                    <a:cubicBezTo>
                      <a:pt x="159128" y="25273"/>
                      <a:pt x="186150" y="33380"/>
                      <a:pt x="214862" y="32366"/>
                    </a:cubicBezTo>
                    <a:cubicBezTo>
                      <a:pt x="244587" y="31015"/>
                      <a:pt x="253370" y="43851"/>
                      <a:pt x="247965" y="65469"/>
                    </a:cubicBezTo>
                    <a:close/>
                  </a:path>
                </a:pathLst>
              </a:custGeom>
              <a:solidFill>
                <a:srgbClr val="DCDCDC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8D67284-5260-49F7-A03F-45EE14ED7EE5}"/>
                  </a:ext>
                </a:extLst>
              </p:cNvPr>
              <p:cNvSpPr/>
              <p:nvPr/>
            </p:nvSpPr>
            <p:spPr>
              <a:xfrm>
                <a:off x="2803170" y="743787"/>
                <a:ext cx="229052" cy="71506"/>
              </a:xfrm>
              <a:custGeom>
                <a:avLst/>
                <a:gdLst>
                  <a:gd name="connsiteX0" fmla="*/ 0 w 164163"/>
                  <a:gd name="connsiteY0" fmla="*/ 50812 h 51249"/>
                  <a:gd name="connsiteX1" fmla="*/ 164164 w 164163"/>
                  <a:gd name="connsiteY1" fmla="*/ 8589 h 51249"/>
                  <a:gd name="connsiteX2" fmla="*/ 0 w 164163"/>
                  <a:gd name="connsiteY2" fmla="*/ 50812 h 5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4163" h="51249">
                    <a:moveTo>
                      <a:pt x="0" y="50812"/>
                    </a:moveTo>
                    <a:cubicBezTo>
                      <a:pt x="51006" y="23451"/>
                      <a:pt x="98295" y="-18096"/>
                      <a:pt x="164164" y="8589"/>
                    </a:cubicBezTo>
                    <a:cubicBezTo>
                      <a:pt x="104376" y="3860"/>
                      <a:pt x="60126" y="56554"/>
                      <a:pt x="0" y="50812"/>
                    </a:cubicBezTo>
                    <a:close/>
                  </a:path>
                </a:pathLst>
              </a:custGeom>
              <a:solidFill>
                <a:srgbClr val="3F3F3F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7C2628CF-7D63-4331-BD3C-CBA57AF6E75B}"/>
                  </a:ext>
                </a:extLst>
              </p:cNvPr>
              <p:cNvSpPr/>
              <p:nvPr/>
            </p:nvSpPr>
            <p:spPr>
              <a:xfrm>
                <a:off x="2395965" y="761075"/>
                <a:ext cx="234236" cy="59108"/>
              </a:xfrm>
              <a:custGeom>
                <a:avLst/>
                <a:gdLst>
                  <a:gd name="connsiteX0" fmla="*/ 0 w 167878"/>
                  <a:gd name="connsiteY0" fmla="*/ 15115 h 42363"/>
                  <a:gd name="connsiteX1" fmla="*/ 167879 w 167878"/>
                  <a:gd name="connsiteY1" fmla="*/ 40449 h 42363"/>
                  <a:gd name="connsiteX2" fmla="*/ 0 w 167878"/>
                  <a:gd name="connsiteY2" fmla="*/ 15115 h 42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7878" h="42363">
                    <a:moveTo>
                      <a:pt x="0" y="15115"/>
                    </a:moveTo>
                    <a:cubicBezTo>
                      <a:pt x="36143" y="-12584"/>
                      <a:pt x="102349" y="-1099"/>
                      <a:pt x="167879" y="40449"/>
                    </a:cubicBezTo>
                    <a:cubicBezTo>
                      <a:pt x="106402" y="52947"/>
                      <a:pt x="58774" y="-423"/>
                      <a:pt x="0" y="15115"/>
                    </a:cubicBezTo>
                    <a:close/>
                  </a:path>
                </a:pathLst>
              </a:custGeom>
              <a:solidFill>
                <a:srgbClr val="3E3E3E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6450F21-F9CF-40ED-B6EA-43820D729594}"/>
                  </a:ext>
                </a:extLst>
              </p:cNvPr>
              <p:cNvSpPr/>
              <p:nvPr/>
            </p:nvSpPr>
            <p:spPr>
              <a:xfrm>
                <a:off x="1555632" y="3647208"/>
                <a:ext cx="2342371" cy="91432"/>
              </a:xfrm>
              <a:custGeom>
                <a:avLst/>
                <a:gdLst>
                  <a:gd name="connsiteX0" fmla="*/ 1631838 w 1678790"/>
                  <a:gd name="connsiteY0" fmla="*/ 65530 h 65530"/>
                  <a:gd name="connsiteX1" fmla="*/ 46952 w 1678790"/>
                  <a:gd name="connsiteY1" fmla="*/ 65530 h 65530"/>
                  <a:gd name="connsiteX2" fmla="*/ 0 w 1678790"/>
                  <a:gd name="connsiteY2" fmla="*/ 18578 h 65530"/>
                  <a:gd name="connsiteX3" fmla="*/ 0 w 1678790"/>
                  <a:gd name="connsiteY3" fmla="*/ 13511 h 65530"/>
                  <a:gd name="connsiteX4" fmla="*/ 13511 w 1678790"/>
                  <a:gd name="connsiteY4" fmla="*/ 0 h 65530"/>
                  <a:gd name="connsiteX5" fmla="*/ 1665279 w 1678790"/>
                  <a:gd name="connsiteY5" fmla="*/ 0 h 65530"/>
                  <a:gd name="connsiteX6" fmla="*/ 1678790 w 1678790"/>
                  <a:gd name="connsiteY6" fmla="*/ 13511 h 65530"/>
                  <a:gd name="connsiteX7" fmla="*/ 1678790 w 1678790"/>
                  <a:gd name="connsiteY7" fmla="*/ 18578 h 65530"/>
                  <a:gd name="connsiteX8" fmla="*/ 1631838 w 1678790"/>
                  <a:gd name="connsiteY8" fmla="*/ 65530 h 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78790" h="65530">
                    <a:moveTo>
                      <a:pt x="1631838" y="65530"/>
                    </a:moveTo>
                    <a:lnTo>
                      <a:pt x="46952" y="65530"/>
                    </a:lnTo>
                    <a:cubicBezTo>
                      <a:pt x="20943" y="65530"/>
                      <a:pt x="0" y="44587"/>
                      <a:pt x="0" y="18578"/>
                    </a:cubicBezTo>
                    <a:lnTo>
                      <a:pt x="0" y="13511"/>
                    </a:lnTo>
                    <a:cubicBezTo>
                      <a:pt x="0" y="6080"/>
                      <a:pt x="6080" y="0"/>
                      <a:pt x="13511" y="0"/>
                    </a:cubicBezTo>
                    <a:lnTo>
                      <a:pt x="1665279" y="0"/>
                    </a:lnTo>
                    <a:cubicBezTo>
                      <a:pt x="1672710" y="0"/>
                      <a:pt x="1678790" y="6080"/>
                      <a:pt x="1678790" y="13511"/>
                    </a:cubicBezTo>
                    <a:lnTo>
                      <a:pt x="1678790" y="18578"/>
                    </a:lnTo>
                    <a:cubicBezTo>
                      <a:pt x="1678790" y="44587"/>
                      <a:pt x="1657848" y="65530"/>
                      <a:pt x="1631838" y="65530"/>
                    </a:cubicBezTo>
                    <a:close/>
                  </a:path>
                </a:pathLst>
              </a:custGeom>
              <a:solidFill>
                <a:srgbClr val="DCDCDC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7" name="TextBox 2">
            <a:extLst>
              <a:ext uri="{FF2B5EF4-FFF2-40B4-BE49-F238E27FC236}">
                <a16:creationId xmlns:a16="http://schemas.microsoft.com/office/drawing/2014/main" id="{67E3840D-F69A-4FCD-CB74-2E8C47CD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969" y="1877860"/>
            <a:ext cx="8147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dirty="0">
                <a:latin typeface="Amasis MT Pro Light" panose="02040304050005020304" pitchFamily="18" charset="0"/>
                <a:cs typeface="Arial" panose="020B0604020202020204" pitchFamily="34" charset="0"/>
              </a:rPr>
              <a:t>Budaya didefinisikan sebagai: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269962"/>
            <a:ext cx="12192000" cy="957943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masis MT Pro Medium" panose="02040604050005020304" pitchFamily="18" charset="0"/>
              </a:rPr>
              <a:t>MEMAHAMI BUDAYA</a:t>
            </a:r>
            <a:endParaRPr lang="en-ID" sz="4800" dirty="0">
              <a:solidFill>
                <a:schemeClr val="bg1"/>
              </a:solidFill>
              <a:latin typeface="Amasis MT Pro Medium" panose="02040604050005020304" pitchFamily="18" charset="0"/>
            </a:endParaRPr>
          </a:p>
        </p:txBody>
      </p:sp>
      <p:sp>
        <p:nvSpPr>
          <p:cNvPr id="31" name="TextBox 2">
            <a:extLst>
              <a:ext uri="{FF2B5EF4-FFF2-40B4-BE49-F238E27FC236}">
                <a16:creationId xmlns:a16="http://schemas.microsoft.com/office/drawing/2014/main" id="{A1F711F3-BD4C-D3CB-471E-1A9510AEA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1067" y="3191485"/>
            <a:ext cx="63324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id-ID" altLang="en-US" sz="32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“Gagasan, nilai-nilai, dan sikap yang disumbangkan oleh kelompok”</a:t>
            </a:r>
          </a:p>
        </p:txBody>
      </p:sp>
      <p:pic>
        <p:nvPicPr>
          <p:cNvPr id="33" name="Picture 32" descr="D:\Picture\logo ibi small.gif">
            <a:extLst>
              <a:ext uri="{FF2B5EF4-FFF2-40B4-BE49-F238E27FC236}">
                <a16:creationId xmlns:a16="http://schemas.microsoft.com/office/drawing/2014/main" id="{F7906DC4-0840-C97A-75C8-199BBF23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983" y="287556"/>
            <a:ext cx="922753" cy="9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1AEE09E9-E65E-0958-73A9-E92180011C1B}"/>
              </a:ext>
            </a:extLst>
          </p:cNvPr>
          <p:cNvGrpSpPr/>
          <p:nvPr/>
        </p:nvGrpSpPr>
        <p:grpSpPr>
          <a:xfrm>
            <a:off x="408623" y="3846105"/>
            <a:ext cx="3523297" cy="2702772"/>
            <a:chOff x="3598135" y="2558336"/>
            <a:chExt cx="4988560" cy="3964596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0ED91A6-6233-4241-AFBA-CF8852AA3426}"/>
                </a:ext>
              </a:extLst>
            </p:cNvPr>
            <p:cNvSpPr/>
            <p:nvPr/>
          </p:nvSpPr>
          <p:spPr>
            <a:xfrm>
              <a:off x="3598135" y="6019971"/>
              <a:ext cx="4988560" cy="502961"/>
            </a:xfrm>
            <a:custGeom>
              <a:avLst/>
              <a:gdLst>
                <a:gd name="connsiteX0" fmla="*/ 6133158 w 6829332"/>
                <a:gd name="connsiteY0" fmla="*/ 0 h 502961"/>
                <a:gd name="connsiteX1" fmla="*/ 6248681 w 6829332"/>
                <a:gd name="connsiteY1" fmla="*/ 39859 h 502961"/>
                <a:gd name="connsiteX2" fmla="*/ 6829333 w 6829332"/>
                <a:gd name="connsiteY2" fmla="*/ 502962 h 502961"/>
                <a:gd name="connsiteX3" fmla="*/ 0 w 6829332"/>
                <a:gd name="connsiteY3" fmla="*/ 502962 h 502961"/>
                <a:gd name="connsiteX4" fmla="*/ 641116 w 6829332"/>
                <a:gd name="connsiteY4" fmla="*/ 27023 h 502961"/>
                <a:gd name="connsiteX5" fmla="*/ 725562 w 6829332"/>
                <a:gd name="connsiteY5" fmla="*/ 338 h 502961"/>
                <a:gd name="connsiteX6" fmla="*/ 6133158 w 6829332"/>
                <a:gd name="connsiteY6" fmla="*/ 0 h 50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9332" h="502961">
                  <a:moveTo>
                    <a:pt x="6133158" y="0"/>
                  </a:moveTo>
                  <a:cubicBezTo>
                    <a:pt x="6178084" y="0"/>
                    <a:pt x="6213213" y="11485"/>
                    <a:pt x="6248681" y="39859"/>
                  </a:cubicBezTo>
                  <a:cubicBezTo>
                    <a:pt x="6431085" y="185782"/>
                    <a:pt x="6821564" y="490464"/>
                    <a:pt x="6829333" y="502962"/>
                  </a:cubicBezTo>
                  <a:cubicBezTo>
                    <a:pt x="4553001" y="502962"/>
                    <a:pt x="2276332" y="502962"/>
                    <a:pt x="0" y="502962"/>
                  </a:cubicBezTo>
                  <a:cubicBezTo>
                    <a:pt x="175310" y="372914"/>
                    <a:pt x="603621" y="56748"/>
                    <a:pt x="641116" y="27023"/>
                  </a:cubicBezTo>
                  <a:cubicBezTo>
                    <a:pt x="666449" y="7094"/>
                    <a:pt x="693472" y="338"/>
                    <a:pt x="725562" y="338"/>
                  </a:cubicBezTo>
                  <a:cubicBezTo>
                    <a:pt x="1236292" y="1014"/>
                    <a:pt x="5461642" y="1014"/>
                    <a:pt x="6133158" y="0"/>
                  </a:cubicBezTo>
                  <a:close/>
                </a:path>
              </a:pathLst>
            </a:custGeom>
            <a:solidFill>
              <a:schemeClr val="accent6"/>
            </a:solidFill>
            <a:ln w="33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823BCAF-B610-453C-B30D-6886F4E9FBA9}"/>
                </a:ext>
              </a:extLst>
            </p:cNvPr>
            <p:cNvGrpSpPr/>
            <p:nvPr/>
          </p:nvGrpSpPr>
          <p:grpSpPr>
            <a:xfrm>
              <a:off x="4777631" y="2558336"/>
              <a:ext cx="2692070" cy="3684268"/>
              <a:chOff x="1439248" y="54372"/>
              <a:chExt cx="2692070" cy="3684268"/>
            </a:xfrm>
          </p:grpSpPr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0C53DF2-8985-497F-B205-5C1423BE5807}"/>
                  </a:ext>
                </a:extLst>
              </p:cNvPr>
              <p:cNvSpPr/>
              <p:nvPr/>
            </p:nvSpPr>
            <p:spPr>
              <a:xfrm>
                <a:off x="2294997" y="431160"/>
                <a:ext cx="881971" cy="1485282"/>
              </a:xfrm>
              <a:custGeom>
                <a:avLst/>
                <a:gdLst>
                  <a:gd name="connsiteX0" fmla="*/ 604713 w 632113"/>
                  <a:gd name="connsiteY0" fmla="*/ 174215 h 1064510"/>
                  <a:gd name="connsiteX1" fmla="*/ 588499 w 632113"/>
                  <a:gd name="connsiteY1" fmla="*/ 201913 h 1064510"/>
                  <a:gd name="connsiteX2" fmla="*/ 578028 w 632113"/>
                  <a:gd name="connsiteY2" fmla="*/ 240420 h 1064510"/>
                  <a:gd name="connsiteX3" fmla="*/ 551680 w 632113"/>
                  <a:gd name="connsiteY3" fmla="*/ 85039 h 1064510"/>
                  <a:gd name="connsiteX4" fmla="*/ 426362 w 632113"/>
                  <a:gd name="connsiteY4" fmla="*/ 15118 h 1064510"/>
                  <a:gd name="connsiteX5" fmla="*/ 423322 w 632113"/>
                  <a:gd name="connsiteY5" fmla="*/ 16469 h 1064510"/>
                  <a:gd name="connsiteX6" fmla="*/ 117965 w 632113"/>
                  <a:gd name="connsiteY6" fmla="*/ 51599 h 1064510"/>
                  <a:gd name="connsiteX7" fmla="*/ 44328 w 632113"/>
                  <a:gd name="connsiteY7" fmla="*/ 112738 h 1064510"/>
                  <a:gd name="connsiteX8" fmla="*/ 59866 w 632113"/>
                  <a:gd name="connsiteY8" fmla="*/ 288048 h 1064510"/>
                  <a:gd name="connsiteX9" fmla="*/ 47368 w 632113"/>
                  <a:gd name="connsiteY9" fmla="*/ 249203 h 1064510"/>
                  <a:gd name="connsiteX10" fmla="*/ 24736 w 632113"/>
                  <a:gd name="connsiteY10" fmla="*/ 199549 h 1064510"/>
                  <a:gd name="connsiteX11" fmla="*/ 7171 w 632113"/>
                  <a:gd name="connsiteY11" fmla="*/ 217451 h 1064510"/>
                  <a:gd name="connsiteX12" fmla="*/ 60204 w 632113"/>
                  <a:gd name="connsiteY12" fmla="*/ 401882 h 1064510"/>
                  <a:gd name="connsiteX13" fmla="*/ 80471 w 632113"/>
                  <a:gd name="connsiteY13" fmla="*/ 425864 h 1064510"/>
                  <a:gd name="connsiteX14" fmla="*/ 136543 w 632113"/>
                  <a:gd name="connsiteY14" fmla="*/ 577192 h 1064510"/>
                  <a:gd name="connsiteX15" fmla="*/ 129787 w 632113"/>
                  <a:gd name="connsiteY15" fmla="*/ 618064 h 1064510"/>
                  <a:gd name="connsiteX16" fmla="*/ 128436 w 632113"/>
                  <a:gd name="connsiteY16" fmla="*/ 617388 h 1064510"/>
                  <a:gd name="connsiteX17" fmla="*/ 92293 w 632113"/>
                  <a:gd name="connsiteY17" fmla="*/ 795401 h 1064510"/>
                  <a:gd name="connsiteX18" fmla="*/ 344281 w 632113"/>
                  <a:gd name="connsiteY18" fmla="*/ 1063602 h 1064510"/>
                  <a:gd name="connsiteX19" fmla="*/ 353401 w 632113"/>
                  <a:gd name="connsiteY19" fmla="*/ 1060900 h 1064510"/>
                  <a:gd name="connsiteX20" fmla="*/ 551005 w 632113"/>
                  <a:gd name="connsiteY20" fmla="*/ 745746 h 1064510"/>
                  <a:gd name="connsiteX21" fmla="*/ 534454 w 632113"/>
                  <a:gd name="connsiteY21" fmla="*/ 617051 h 1064510"/>
                  <a:gd name="connsiteX22" fmla="*/ 535805 w 632113"/>
                  <a:gd name="connsiteY22" fmla="*/ 558614 h 1064510"/>
                  <a:gd name="connsiteX23" fmla="*/ 605388 w 632113"/>
                  <a:gd name="connsiteY23" fmla="*/ 352903 h 1064510"/>
                  <a:gd name="connsiteX24" fmla="*/ 620927 w 632113"/>
                  <a:gd name="connsiteY24" fmla="*/ 314395 h 1064510"/>
                  <a:gd name="connsiteX25" fmla="*/ 632073 w 632113"/>
                  <a:gd name="connsiteY25" fmla="*/ 210695 h 1064510"/>
                  <a:gd name="connsiteX26" fmla="*/ 604713 w 632113"/>
                  <a:gd name="connsiteY26" fmla="*/ 174215 h 106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32113" h="1064510">
                    <a:moveTo>
                      <a:pt x="604713" y="174215"/>
                    </a:moveTo>
                    <a:cubicBezTo>
                      <a:pt x="595593" y="181308"/>
                      <a:pt x="591539" y="191442"/>
                      <a:pt x="588499" y="201913"/>
                    </a:cubicBezTo>
                    <a:cubicBezTo>
                      <a:pt x="584783" y="214749"/>
                      <a:pt x="581406" y="227585"/>
                      <a:pt x="578028" y="240420"/>
                    </a:cubicBezTo>
                    <a:cubicBezTo>
                      <a:pt x="576339" y="232651"/>
                      <a:pt x="556410" y="115102"/>
                      <a:pt x="551680" y="85039"/>
                    </a:cubicBezTo>
                    <a:cubicBezTo>
                      <a:pt x="538169" y="1607"/>
                      <a:pt x="503040" y="-17647"/>
                      <a:pt x="426362" y="15118"/>
                    </a:cubicBezTo>
                    <a:cubicBezTo>
                      <a:pt x="425349" y="15456"/>
                      <a:pt x="424336" y="16131"/>
                      <a:pt x="423322" y="16469"/>
                    </a:cubicBezTo>
                    <a:cubicBezTo>
                      <a:pt x="325703" y="63421"/>
                      <a:pt x="223016" y="68488"/>
                      <a:pt x="117965" y="51599"/>
                    </a:cubicBezTo>
                    <a:cubicBezTo>
                      <a:pt x="73039" y="44168"/>
                      <a:pt x="39261" y="67812"/>
                      <a:pt x="44328" y="112738"/>
                    </a:cubicBezTo>
                    <a:cubicBezTo>
                      <a:pt x="50070" y="161717"/>
                      <a:pt x="59866" y="288048"/>
                      <a:pt x="59866" y="288048"/>
                    </a:cubicBezTo>
                    <a:cubicBezTo>
                      <a:pt x="55812" y="275212"/>
                      <a:pt x="51759" y="262039"/>
                      <a:pt x="47368" y="249203"/>
                    </a:cubicBezTo>
                    <a:cubicBezTo>
                      <a:pt x="41288" y="231976"/>
                      <a:pt x="38586" y="213060"/>
                      <a:pt x="24736" y="199549"/>
                    </a:cubicBezTo>
                    <a:cubicBezTo>
                      <a:pt x="16292" y="203264"/>
                      <a:pt x="10212" y="209006"/>
                      <a:pt x="7171" y="217451"/>
                    </a:cubicBezTo>
                    <a:cubicBezTo>
                      <a:pt x="-13433" y="273861"/>
                      <a:pt x="12238" y="364050"/>
                      <a:pt x="60204" y="401882"/>
                    </a:cubicBezTo>
                    <a:cubicBezTo>
                      <a:pt x="68648" y="408637"/>
                      <a:pt x="77768" y="414042"/>
                      <a:pt x="80471" y="425864"/>
                    </a:cubicBezTo>
                    <a:cubicBezTo>
                      <a:pt x="87902" y="460318"/>
                      <a:pt x="98373" y="508284"/>
                      <a:pt x="136543" y="577192"/>
                    </a:cubicBezTo>
                    <a:cubicBezTo>
                      <a:pt x="134854" y="592730"/>
                      <a:pt x="133165" y="611308"/>
                      <a:pt x="129787" y="618064"/>
                    </a:cubicBezTo>
                    <a:lnTo>
                      <a:pt x="128436" y="617388"/>
                    </a:lnTo>
                    <a:cubicBezTo>
                      <a:pt x="102089" y="659274"/>
                      <a:pt x="75066" y="753516"/>
                      <a:pt x="92293" y="795401"/>
                    </a:cubicBezTo>
                    <a:cubicBezTo>
                      <a:pt x="116614" y="854851"/>
                      <a:pt x="339889" y="1059549"/>
                      <a:pt x="344281" y="1063602"/>
                    </a:cubicBezTo>
                    <a:cubicBezTo>
                      <a:pt x="345632" y="1066304"/>
                      <a:pt x="350699" y="1062251"/>
                      <a:pt x="353401" y="1060900"/>
                    </a:cubicBezTo>
                    <a:cubicBezTo>
                      <a:pt x="368601" y="1047388"/>
                      <a:pt x="524658" y="949093"/>
                      <a:pt x="551005" y="745746"/>
                    </a:cubicBezTo>
                    <a:cubicBezTo>
                      <a:pt x="556747" y="702510"/>
                      <a:pt x="569583" y="655896"/>
                      <a:pt x="534454" y="617051"/>
                    </a:cubicBezTo>
                    <a:cubicBezTo>
                      <a:pt x="533778" y="614010"/>
                      <a:pt x="533440" y="597459"/>
                      <a:pt x="535805" y="558614"/>
                    </a:cubicBezTo>
                    <a:cubicBezTo>
                      <a:pt x="566205" y="469439"/>
                      <a:pt x="569921" y="380601"/>
                      <a:pt x="605388" y="352903"/>
                    </a:cubicBezTo>
                    <a:cubicBezTo>
                      <a:pt x="614846" y="345472"/>
                      <a:pt x="618224" y="327907"/>
                      <a:pt x="620927" y="314395"/>
                    </a:cubicBezTo>
                    <a:cubicBezTo>
                      <a:pt x="627682" y="280279"/>
                      <a:pt x="630384" y="245487"/>
                      <a:pt x="632073" y="210695"/>
                    </a:cubicBezTo>
                    <a:cubicBezTo>
                      <a:pt x="632749" y="190428"/>
                      <a:pt x="624980" y="178268"/>
                      <a:pt x="604713" y="174215"/>
                    </a:cubicBezTo>
                    <a:close/>
                  </a:path>
                </a:pathLst>
              </a:custGeom>
              <a:solidFill>
                <a:srgbClr val="F9C9A2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5EDFB8AA-7312-42EB-92F3-F35EDEE86B11}"/>
                  </a:ext>
                </a:extLst>
              </p:cNvPr>
              <p:cNvSpPr/>
              <p:nvPr/>
            </p:nvSpPr>
            <p:spPr>
              <a:xfrm>
                <a:off x="2241786" y="54372"/>
                <a:ext cx="923343" cy="785762"/>
              </a:xfrm>
              <a:custGeom>
                <a:avLst/>
                <a:gdLst>
                  <a:gd name="connsiteX0" fmla="*/ 85505 w 661765"/>
                  <a:gd name="connsiteY0" fmla="*/ 524315 h 563160"/>
                  <a:gd name="connsiteX1" fmla="*/ 98003 w 661765"/>
                  <a:gd name="connsiteY1" fmla="*/ 563160 h 563160"/>
                  <a:gd name="connsiteX2" fmla="*/ 82464 w 661765"/>
                  <a:gd name="connsiteY2" fmla="*/ 387850 h 563160"/>
                  <a:gd name="connsiteX3" fmla="*/ 156102 w 661765"/>
                  <a:gd name="connsiteY3" fmla="*/ 326711 h 563160"/>
                  <a:gd name="connsiteX4" fmla="*/ 461459 w 661765"/>
                  <a:gd name="connsiteY4" fmla="*/ 291582 h 563160"/>
                  <a:gd name="connsiteX5" fmla="*/ 464499 w 661765"/>
                  <a:gd name="connsiteY5" fmla="*/ 290230 h 563160"/>
                  <a:gd name="connsiteX6" fmla="*/ 589817 w 661765"/>
                  <a:gd name="connsiteY6" fmla="*/ 360152 h 563160"/>
                  <a:gd name="connsiteX7" fmla="*/ 616164 w 661765"/>
                  <a:gd name="connsiteY7" fmla="*/ 515533 h 563160"/>
                  <a:gd name="connsiteX8" fmla="*/ 626636 w 661765"/>
                  <a:gd name="connsiteY8" fmla="*/ 477025 h 563160"/>
                  <a:gd name="connsiteX9" fmla="*/ 642849 w 661765"/>
                  <a:gd name="connsiteY9" fmla="*/ 449327 h 563160"/>
                  <a:gd name="connsiteX10" fmla="*/ 658387 w 661765"/>
                  <a:gd name="connsiteY10" fmla="*/ 333467 h 563160"/>
                  <a:gd name="connsiteX11" fmla="*/ 624609 w 661765"/>
                  <a:gd name="connsiteY11" fmla="*/ 138903 h 563160"/>
                  <a:gd name="connsiteX12" fmla="*/ 472606 w 661765"/>
                  <a:gd name="connsiteY12" fmla="*/ 25069 h 563160"/>
                  <a:gd name="connsiteX13" fmla="*/ 288851 w 661765"/>
                  <a:gd name="connsiteY13" fmla="*/ 8180 h 563160"/>
                  <a:gd name="connsiteX14" fmla="*/ 69629 w 661765"/>
                  <a:gd name="connsiteY14" fmla="*/ 118636 h 563160"/>
                  <a:gd name="connsiteX15" fmla="*/ 2072 w 661765"/>
                  <a:gd name="connsiteY15" fmla="*/ 228078 h 563160"/>
                  <a:gd name="connsiteX16" fmla="*/ 22677 w 661765"/>
                  <a:gd name="connsiteY16" fmla="*/ 351707 h 563160"/>
                  <a:gd name="connsiteX17" fmla="*/ 62535 w 661765"/>
                  <a:gd name="connsiteY17" fmla="*/ 474999 h 563160"/>
                  <a:gd name="connsiteX18" fmla="*/ 62535 w 661765"/>
                  <a:gd name="connsiteY18" fmla="*/ 474999 h 563160"/>
                  <a:gd name="connsiteX19" fmla="*/ 85505 w 661765"/>
                  <a:gd name="connsiteY19" fmla="*/ 524315 h 563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61765" h="563160">
                    <a:moveTo>
                      <a:pt x="85505" y="524315"/>
                    </a:moveTo>
                    <a:cubicBezTo>
                      <a:pt x="89896" y="537151"/>
                      <a:pt x="93949" y="550325"/>
                      <a:pt x="98003" y="563160"/>
                    </a:cubicBezTo>
                    <a:cubicBezTo>
                      <a:pt x="98003" y="563160"/>
                      <a:pt x="88207" y="436829"/>
                      <a:pt x="82464" y="387850"/>
                    </a:cubicBezTo>
                    <a:cubicBezTo>
                      <a:pt x="77398" y="342925"/>
                      <a:pt x="111176" y="319618"/>
                      <a:pt x="156102" y="326711"/>
                    </a:cubicBezTo>
                    <a:cubicBezTo>
                      <a:pt x="261153" y="343600"/>
                      <a:pt x="363501" y="338534"/>
                      <a:pt x="461459" y="291582"/>
                    </a:cubicBezTo>
                    <a:cubicBezTo>
                      <a:pt x="462472" y="291244"/>
                      <a:pt x="463486" y="290568"/>
                      <a:pt x="464499" y="290230"/>
                    </a:cubicBezTo>
                    <a:cubicBezTo>
                      <a:pt x="541176" y="257465"/>
                      <a:pt x="576306" y="276381"/>
                      <a:pt x="589817" y="360152"/>
                    </a:cubicBezTo>
                    <a:cubicBezTo>
                      <a:pt x="594546" y="390215"/>
                      <a:pt x="614475" y="507764"/>
                      <a:pt x="616164" y="515533"/>
                    </a:cubicBezTo>
                    <a:cubicBezTo>
                      <a:pt x="619542" y="502697"/>
                      <a:pt x="622920" y="489861"/>
                      <a:pt x="626636" y="477025"/>
                    </a:cubicBezTo>
                    <a:cubicBezTo>
                      <a:pt x="629676" y="466554"/>
                      <a:pt x="633729" y="456420"/>
                      <a:pt x="642849" y="449327"/>
                    </a:cubicBezTo>
                    <a:cubicBezTo>
                      <a:pt x="641498" y="409806"/>
                      <a:pt x="654334" y="371974"/>
                      <a:pt x="658387" y="333467"/>
                    </a:cubicBezTo>
                    <a:cubicBezTo>
                      <a:pt x="665481" y="265572"/>
                      <a:pt x="664468" y="194637"/>
                      <a:pt x="624609" y="138903"/>
                    </a:cubicBezTo>
                    <a:cubicBezTo>
                      <a:pt x="587791" y="87560"/>
                      <a:pt x="535096" y="46012"/>
                      <a:pt x="472606" y="25069"/>
                    </a:cubicBezTo>
                    <a:cubicBezTo>
                      <a:pt x="413493" y="5140"/>
                      <a:pt x="357421" y="-10060"/>
                      <a:pt x="288851" y="8180"/>
                    </a:cubicBezTo>
                    <a:cubicBezTo>
                      <a:pt x="205418" y="30474"/>
                      <a:pt x="127052" y="49052"/>
                      <a:pt x="69629" y="118636"/>
                    </a:cubicBezTo>
                    <a:cubicBezTo>
                      <a:pt x="41930" y="152414"/>
                      <a:pt x="8152" y="186868"/>
                      <a:pt x="2072" y="228078"/>
                    </a:cubicBezTo>
                    <a:cubicBezTo>
                      <a:pt x="-4008" y="267599"/>
                      <a:pt x="3423" y="312186"/>
                      <a:pt x="22677" y="351707"/>
                    </a:cubicBezTo>
                    <a:cubicBezTo>
                      <a:pt x="41930" y="390552"/>
                      <a:pt x="58144" y="431087"/>
                      <a:pt x="62535" y="474999"/>
                    </a:cubicBezTo>
                    <a:lnTo>
                      <a:pt x="62535" y="474999"/>
                    </a:lnTo>
                    <a:cubicBezTo>
                      <a:pt x="77060" y="488172"/>
                      <a:pt x="79424" y="507088"/>
                      <a:pt x="85505" y="524315"/>
                    </a:cubicBezTo>
                    <a:close/>
                  </a:path>
                </a:pathLst>
              </a:custGeom>
              <a:solidFill>
                <a:srgbClr val="363636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E0329B87-9C0B-47BC-B5C4-CBDF6DA8D4C0}"/>
                  </a:ext>
                </a:extLst>
              </p:cNvPr>
              <p:cNvSpPr/>
              <p:nvPr/>
            </p:nvSpPr>
            <p:spPr>
              <a:xfrm>
                <a:off x="2325597" y="670286"/>
                <a:ext cx="826995" cy="353247"/>
              </a:xfrm>
              <a:custGeom>
                <a:avLst/>
                <a:gdLst>
                  <a:gd name="connsiteX0" fmla="*/ 590212 w 592712"/>
                  <a:gd name="connsiteY0" fmla="*/ 3507 h 253174"/>
                  <a:gd name="connsiteX1" fmla="*/ 579066 w 592712"/>
                  <a:gd name="connsiteY1" fmla="*/ 2156 h 253174"/>
                  <a:gd name="connsiteX2" fmla="*/ 562176 w 592712"/>
                  <a:gd name="connsiteY2" fmla="*/ 48432 h 253174"/>
                  <a:gd name="connsiteX3" fmla="*/ 519615 w 592712"/>
                  <a:gd name="connsiteY3" fmla="*/ 85926 h 253174"/>
                  <a:gd name="connsiteX4" fmla="*/ 446316 w 592712"/>
                  <a:gd name="connsiteY4" fmla="*/ 90318 h 253174"/>
                  <a:gd name="connsiteX5" fmla="*/ 323025 w 592712"/>
                  <a:gd name="connsiteY5" fmla="*/ 118691 h 253174"/>
                  <a:gd name="connsiteX6" fmla="*/ 303433 w 592712"/>
                  <a:gd name="connsiteY6" fmla="*/ 131527 h 253174"/>
                  <a:gd name="connsiteX7" fmla="*/ 263575 w 592712"/>
                  <a:gd name="connsiteY7" fmla="*/ 132541 h 253174"/>
                  <a:gd name="connsiteX8" fmla="*/ 244321 w 592712"/>
                  <a:gd name="connsiteY8" fmla="*/ 121056 h 253174"/>
                  <a:gd name="connsiteX9" fmla="*/ 160213 w 592712"/>
                  <a:gd name="connsiteY9" fmla="*/ 108220 h 253174"/>
                  <a:gd name="connsiteX10" fmla="*/ 62593 w 592712"/>
                  <a:gd name="connsiteY10" fmla="*/ 106531 h 253174"/>
                  <a:gd name="connsiteX11" fmla="*/ 27801 w 592712"/>
                  <a:gd name="connsiteY11" fmla="*/ 83562 h 253174"/>
                  <a:gd name="connsiteX12" fmla="*/ 1116 w 592712"/>
                  <a:gd name="connsiteY12" fmla="*/ 15667 h 253174"/>
                  <a:gd name="connsiteX13" fmla="*/ 2805 w 592712"/>
                  <a:gd name="connsiteY13" fmla="*/ 27490 h 253174"/>
                  <a:gd name="connsiteX14" fmla="*/ 778 w 592712"/>
                  <a:gd name="connsiteY14" fmla="*/ 51810 h 253174"/>
                  <a:gd name="connsiteX15" fmla="*/ 39285 w 592712"/>
                  <a:gd name="connsiteY15" fmla="*/ 175777 h 253174"/>
                  <a:gd name="connsiteX16" fmla="*/ 131501 w 592712"/>
                  <a:gd name="connsiteY16" fmla="*/ 252116 h 253174"/>
                  <a:gd name="connsiteX17" fmla="*/ 198720 w 592712"/>
                  <a:gd name="connsiteY17" fmla="*/ 253130 h 253174"/>
                  <a:gd name="connsiteX18" fmla="*/ 268641 w 592712"/>
                  <a:gd name="connsiteY18" fmla="*/ 206853 h 253174"/>
                  <a:gd name="connsiteX19" fmla="*/ 310189 w 592712"/>
                  <a:gd name="connsiteY19" fmla="*/ 206178 h 253174"/>
                  <a:gd name="connsiteX20" fmla="*/ 360181 w 592712"/>
                  <a:gd name="connsiteY20" fmla="*/ 245699 h 253174"/>
                  <a:gd name="connsiteX21" fmla="*/ 454423 w 592712"/>
                  <a:gd name="connsiteY21" fmla="*/ 245699 h 253174"/>
                  <a:gd name="connsiteX22" fmla="*/ 538531 w 592712"/>
                  <a:gd name="connsiteY22" fmla="*/ 185573 h 253174"/>
                  <a:gd name="connsiteX23" fmla="*/ 585146 w 592712"/>
                  <a:gd name="connsiteY23" fmla="*/ 30192 h 253174"/>
                  <a:gd name="connsiteX24" fmla="*/ 591564 w 592712"/>
                  <a:gd name="connsiteY24" fmla="*/ 4182 h 253174"/>
                  <a:gd name="connsiteX25" fmla="*/ 590212 w 592712"/>
                  <a:gd name="connsiteY25" fmla="*/ 3507 h 253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92712" h="253174">
                    <a:moveTo>
                      <a:pt x="590212" y="3507"/>
                    </a:moveTo>
                    <a:cubicBezTo>
                      <a:pt x="587510" y="467"/>
                      <a:pt x="580755" y="-1898"/>
                      <a:pt x="579066" y="2156"/>
                    </a:cubicBezTo>
                    <a:lnTo>
                      <a:pt x="562176" y="48432"/>
                    </a:lnTo>
                    <a:cubicBezTo>
                      <a:pt x="554745" y="68024"/>
                      <a:pt x="540220" y="85251"/>
                      <a:pt x="519615" y="85926"/>
                    </a:cubicBezTo>
                    <a:lnTo>
                      <a:pt x="446316" y="90318"/>
                    </a:lnTo>
                    <a:cubicBezTo>
                      <a:pt x="405444" y="96735"/>
                      <a:pt x="358154" y="101127"/>
                      <a:pt x="323025" y="118691"/>
                    </a:cubicBezTo>
                    <a:lnTo>
                      <a:pt x="303433" y="131527"/>
                    </a:lnTo>
                    <a:cubicBezTo>
                      <a:pt x="291273" y="139296"/>
                      <a:pt x="276073" y="139972"/>
                      <a:pt x="263575" y="132541"/>
                    </a:cubicBezTo>
                    <a:lnTo>
                      <a:pt x="244321" y="121056"/>
                    </a:lnTo>
                    <a:cubicBezTo>
                      <a:pt x="219325" y="110247"/>
                      <a:pt x="187235" y="108220"/>
                      <a:pt x="160213" y="108220"/>
                    </a:cubicBezTo>
                    <a:lnTo>
                      <a:pt x="62593" y="106531"/>
                    </a:lnTo>
                    <a:cubicBezTo>
                      <a:pt x="45703" y="106531"/>
                      <a:pt x="35908" y="98424"/>
                      <a:pt x="27801" y="83562"/>
                    </a:cubicBezTo>
                    <a:lnTo>
                      <a:pt x="1116" y="15667"/>
                    </a:lnTo>
                    <a:cubicBezTo>
                      <a:pt x="1791" y="19721"/>
                      <a:pt x="2129" y="23436"/>
                      <a:pt x="2805" y="27490"/>
                    </a:cubicBezTo>
                    <a:cubicBezTo>
                      <a:pt x="2129" y="35596"/>
                      <a:pt x="-1586" y="44041"/>
                      <a:pt x="778" y="51810"/>
                    </a:cubicBezTo>
                    <a:cubicBezTo>
                      <a:pt x="12938" y="93358"/>
                      <a:pt x="23747" y="135243"/>
                      <a:pt x="39285" y="175777"/>
                    </a:cubicBezTo>
                    <a:cubicBezTo>
                      <a:pt x="61241" y="232525"/>
                      <a:pt x="71713" y="252792"/>
                      <a:pt x="131501" y="252116"/>
                    </a:cubicBezTo>
                    <a:cubicBezTo>
                      <a:pt x="143323" y="251779"/>
                      <a:pt x="186897" y="253468"/>
                      <a:pt x="198720" y="253130"/>
                    </a:cubicBezTo>
                    <a:cubicBezTo>
                      <a:pt x="227094" y="252792"/>
                      <a:pt x="252090" y="233201"/>
                      <a:pt x="268641" y="206853"/>
                    </a:cubicBezTo>
                    <a:cubicBezTo>
                      <a:pt x="280802" y="187600"/>
                      <a:pt x="297015" y="186924"/>
                      <a:pt x="310189" y="206178"/>
                    </a:cubicBezTo>
                    <a:cubicBezTo>
                      <a:pt x="322687" y="224418"/>
                      <a:pt x="340252" y="244347"/>
                      <a:pt x="360181" y="245699"/>
                    </a:cubicBezTo>
                    <a:cubicBezTo>
                      <a:pt x="391595" y="247725"/>
                      <a:pt x="423347" y="249076"/>
                      <a:pt x="454423" y="245699"/>
                    </a:cubicBezTo>
                    <a:cubicBezTo>
                      <a:pt x="492593" y="241645"/>
                      <a:pt x="520967" y="226445"/>
                      <a:pt x="538531" y="185573"/>
                    </a:cubicBezTo>
                    <a:cubicBezTo>
                      <a:pt x="559812" y="134905"/>
                      <a:pt x="570959" y="82549"/>
                      <a:pt x="585146" y="30192"/>
                    </a:cubicBezTo>
                    <a:cubicBezTo>
                      <a:pt x="587848" y="20058"/>
                      <a:pt x="595617" y="13640"/>
                      <a:pt x="591564" y="4182"/>
                    </a:cubicBezTo>
                    <a:cubicBezTo>
                      <a:pt x="590888" y="4858"/>
                      <a:pt x="590550" y="4182"/>
                      <a:pt x="590212" y="3507"/>
                    </a:cubicBezTo>
                    <a:close/>
                  </a:path>
                </a:pathLst>
              </a:custGeom>
              <a:solidFill>
                <a:srgbClr val="363636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13C08EA7-11F6-40E0-9BEB-3A654798ED44}"/>
                  </a:ext>
                </a:extLst>
              </p:cNvPr>
              <p:cNvSpPr/>
              <p:nvPr/>
            </p:nvSpPr>
            <p:spPr>
              <a:xfrm>
                <a:off x="1439248" y="1385430"/>
                <a:ext cx="2692070" cy="1927653"/>
              </a:xfrm>
              <a:custGeom>
                <a:avLst/>
                <a:gdLst>
                  <a:gd name="connsiteX0" fmla="*/ 1904073 w 1929421"/>
                  <a:gd name="connsiteY0" fmla="*/ 996127 h 1381560"/>
                  <a:gd name="connsiteX1" fmla="*/ 1857121 w 1929421"/>
                  <a:gd name="connsiteY1" fmla="*/ 805954 h 1381560"/>
                  <a:gd name="connsiteX2" fmla="*/ 1707145 w 1929421"/>
                  <a:gd name="connsiteY2" fmla="*/ 233747 h 1381560"/>
                  <a:gd name="connsiteX3" fmla="*/ 1687553 w 1929421"/>
                  <a:gd name="connsiteY3" fmla="*/ 214493 h 1381560"/>
                  <a:gd name="connsiteX4" fmla="*/ 1417663 w 1929421"/>
                  <a:gd name="connsiteY4" fmla="*/ 91877 h 1381560"/>
                  <a:gd name="connsiteX5" fmla="*/ 1211614 w 1929421"/>
                  <a:gd name="connsiteY5" fmla="*/ 0 h 1381560"/>
                  <a:gd name="connsiteX6" fmla="*/ 1072109 w 1929421"/>
                  <a:gd name="connsiteY6" fmla="*/ 257054 h 1381560"/>
                  <a:gd name="connsiteX7" fmla="*/ 960640 w 1929421"/>
                  <a:gd name="connsiteY7" fmla="*/ 380008 h 1381560"/>
                  <a:gd name="connsiteX8" fmla="*/ 895448 w 1929421"/>
                  <a:gd name="connsiteY8" fmla="*/ 316167 h 1381560"/>
                  <a:gd name="connsiteX9" fmla="*/ 669808 w 1929421"/>
                  <a:gd name="connsiteY9" fmla="*/ 12160 h 1381560"/>
                  <a:gd name="connsiteX10" fmla="*/ 563405 w 1929421"/>
                  <a:gd name="connsiteY10" fmla="*/ 69584 h 1381560"/>
                  <a:gd name="connsiteX11" fmla="*/ 461394 w 1929421"/>
                  <a:gd name="connsiteY11" fmla="*/ 110793 h 1381560"/>
                  <a:gd name="connsiteX12" fmla="*/ 354654 w 1929421"/>
                  <a:gd name="connsiteY12" fmla="*/ 150314 h 1381560"/>
                  <a:gd name="connsiteX13" fmla="*/ 239132 w 1929421"/>
                  <a:gd name="connsiteY13" fmla="*/ 214156 h 1381560"/>
                  <a:gd name="connsiteX14" fmla="*/ 220216 w 1929421"/>
                  <a:gd name="connsiteY14" fmla="*/ 234423 h 1381560"/>
                  <a:gd name="connsiteX15" fmla="*/ 18896 w 1929421"/>
                  <a:gd name="connsiteY15" fmla="*/ 997816 h 1381560"/>
                  <a:gd name="connsiteX16" fmla="*/ 9776 w 1929421"/>
                  <a:gd name="connsiteY16" fmla="*/ 1175491 h 1381560"/>
                  <a:gd name="connsiteX17" fmla="*/ 19910 w 1929421"/>
                  <a:gd name="connsiteY17" fmla="*/ 1226496 h 1381560"/>
                  <a:gd name="connsiteX18" fmla="*/ 60444 w 1929421"/>
                  <a:gd name="connsiteY18" fmla="*/ 1309929 h 1381560"/>
                  <a:gd name="connsiteX19" fmla="*/ 83413 w 1929421"/>
                  <a:gd name="connsiteY19" fmla="*/ 1374784 h 1381560"/>
                  <a:gd name="connsiteX20" fmla="*/ 83413 w 1929421"/>
                  <a:gd name="connsiteY20" fmla="*/ 1374784 h 1381560"/>
                  <a:gd name="connsiteX21" fmla="*/ 88480 w 1929421"/>
                  <a:gd name="connsiteY21" fmla="*/ 1375797 h 1381560"/>
                  <a:gd name="connsiteX22" fmla="*/ 1752408 w 1929421"/>
                  <a:gd name="connsiteY22" fmla="*/ 1381540 h 1381560"/>
                  <a:gd name="connsiteX23" fmla="*/ 1843609 w 1929421"/>
                  <a:gd name="connsiteY23" fmla="*/ 1334250 h 1381560"/>
                  <a:gd name="connsiteX24" fmla="*/ 1929407 w 1929421"/>
                  <a:gd name="connsiteY24" fmla="*/ 1091045 h 1381560"/>
                  <a:gd name="connsiteX25" fmla="*/ 1904073 w 1929421"/>
                  <a:gd name="connsiteY25" fmla="*/ 996127 h 1381560"/>
                  <a:gd name="connsiteX26" fmla="*/ 1607836 w 1929421"/>
                  <a:gd name="connsiteY26" fmla="*/ 333056 h 1381560"/>
                  <a:gd name="connsiteX27" fmla="*/ 1609187 w 1929421"/>
                  <a:gd name="connsiteY27" fmla="*/ 331029 h 1381560"/>
                  <a:gd name="connsiteX28" fmla="*/ 1607836 w 1929421"/>
                  <a:gd name="connsiteY28" fmla="*/ 333056 h 1381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929421" h="1381560">
                    <a:moveTo>
                      <a:pt x="1904073" y="996127"/>
                    </a:moveTo>
                    <a:cubicBezTo>
                      <a:pt x="1871984" y="917423"/>
                      <a:pt x="1874348" y="889050"/>
                      <a:pt x="1857121" y="805954"/>
                    </a:cubicBezTo>
                    <a:cubicBezTo>
                      <a:pt x="1828071" y="665774"/>
                      <a:pt x="1743288" y="277997"/>
                      <a:pt x="1707145" y="233747"/>
                    </a:cubicBezTo>
                    <a:cubicBezTo>
                      <a:pt x="1696673" y="231045"/>
                      <a:pt x="1689242" y="223276"/>
                      <a:pt x="1687553" y="214493"/>
                    </a:cubicBezTo>
                    <a:cubicBezTo>
                      <a:pt x="1603782" y="160110"/>
                      <a:pt x="1506838" y="134776"/>
                      <a:pt x="1417663" y="91877"/>
                    </a:cubicBezTo>
                    <a:cubicBezTo>
                      <a:pt x="1350444" y="59450"/>
                      <a:pt x="1275118" y="42899"/>
                      <a:pt x="1211614" y="0"/>
                    </a:cubicBezTo>
                    <a:cubicBezTo>
                      <a:pt x="1202494" y="3378"/>
                      <a:pt x="1073798" y="248610"/>
                      <a:pt x="1072109" y="257054"/>
                    </a:cubicBezTo>
                    <a:cubicBezTo>
                      <a:pt x="1066367" y="285090"/>
                      <a:pt x="966045" y="383724"/>
                      <a:pt x="960640" y="380008"/>
                    </a:cubicBezTo>
                    <a:cubicBezTo>
                      <a:pt x="946791" y="370212"/>
                      <a:pt x="914026" y="340487"/>
                      <a:pt x="895448" y="316167"/>
                    </a:cubicBezTo>
                    <a:cubicBezTo>
                      <a:pt x="884639" y="301980"/>
                      <a:pt x="695141" y="5067"/>
                      <a:pt x="669808" y="12160"/>
                    </a:cubicBezTo>
                    <a:cubicBezTo>
                      <a:pt x="640420" y="42899"/>
                      <a:pt x="604953" y="60126"/>
                      <a:pt x="563405" y="69584"/>
                    </a:cubicBezTo>
                    <a:cubicBezTo>
                      <a:pt x="527600" y="77353"/>
                      <a:pt x="492133" y="89175"/>
                      <a:pt x="461394" y="110793"/>
                    </a:cubicBezTo>
                    <a:cubicBezTo>
                      <a:pt x="429305" y="133425"/>
                      <a:pt x="397215" y="155043"/>
                      <a:pt x="354654" y="150314"/>
                    </a:cubicBezTo>
                    <a:cubicBezTo>
                      <a:pt x="346210" y="149301"/>
                      <a:pt x="268519" y="195915"/>
                      <a:pt x="239132" y="214156"/>
                    </a:cubicBezTo>
                    <a:cubicBezTo>
                      <a:pt x="232714" y="229018"/>
                      <a:pt x="233052" y="226991"/>
                      <a:pt x="220216" y="234423"/>
                    </a:cubicBezTo>
                    <a:cubicBezTo>
                      <a:pt x="143201" y="353661"/>
                      <a:pt x="54026" y="903237"/>
                      <a:pt x="18896" y="997816"/>
                    </a:cubicBezTo>
                    <a:cubicBezTo>
                      <a:pt x="-3735" y="1058280"/>
                      <a:pt x="-5086" y="1115365"/>
                      <a:pt x="9776" y="1175491"/>
                    </a:cubicBezTo>
                    <a:cubicBezTo>
                      <a:pt x="13830" y="1192380"/>
                      <a:pt x="17207" y="1209269"/>
                      <a:pt x="19910" y="1226496"/>
                    </a:cubicBezTo>
                    <a:cubicBezTo>
                      <a:pt x="24976" y="1258586"/>
                      <a:pt x="37474" y="1286960"/>
                      <a:pt x="60444" y="1309929"/>
                    </a:cubicBezTo>
                    <a:cubicBezTo>
                      <a:pt x="78684" y="1328170"/>
                      <a:pt x="86116" y="1349450"/>
                      <a:pt x="83413" y="1374784"/>
                    </a:cubicBezTo>
                    <a:cubicBezTo>
                      <a:pt x="83413" y="1374784"/>
                      <a:pt x="83413" y="1374784"/>
                      <a:pt x="83413" y="1374784"/>
                    </a:cubicBezTo>
                    <a:cubicBezTo>
                      <a:pt x="83751" y="1376811"/>
                      <a:pt x="87129" y="1377486"/>
                      <a:pt x="88480" y="1375797"/>
                    </a:cubicBezTo>
                    <a:cubicBezTo>
                      <a:pt x="88480" y="1354517"/>
                      <a:pt x="1710523" y="1380864"/>
                      <a:pt x="1752408" y="1381540"/>
                    </a:cubicBezTo>
                    <a:cubicBezTo>
                      <a:pt x="1814222" y="1382553"/>
                      <a:pt x="1831112" y="1346072"/>
                      <a:pt x="1843609" y="1334250"/>
                    </a:cubicBezTo>
                    <a:cubicBezTo>
                      <a:pt x="1921300" y="1261626"/>
                      <a:pt x="1917247" y="1184611"/>
                      <a:pt x="1929407" y="1091045"/>
                    </a:cubicBezTo>
                    <a:cubicBezTo>
                      <a:pt x="1930083" y="1085640"/>
                      <a:pt x="1906438" y="1002207"/>
                      <a:pt x="1904073" y="996127"/>
                    </a:cubicBezTo>
                    <a:close/>
                    <a:moveTo>
                      <a:pt x="1607836" y="333056"/>
                    </a:moveTo>
                    <a:cubicBezTo>
                      <a:pt x="1608174" y="332380"/>
                      <a:pt x="1608849" y="331705"/>
                      <a:pt x="1609187" y="331029"/>
                    </a:cubicBezTo>
                    <a:cubicBezTo>
                      <a:pt x="1608849" y="331705"/>
                      <a:pt x="1608511" y="332380"/>
                      <a:pt x="1607836" y="333056"/>
                    </a:cubicBezTo>
                    <a:close/>
                  </a:path>
                </a:pathLst>
              </a:custGeom>
              <a:solidFill>
                <a:srgbClr val="E3E9F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6057682A-CF00-43B8-8643-286F5209E094}"/>
                  </a:ext>
                </a:extLst>
              </p:cNvPr>
              <p:cNvSpPr/>
              <p:nvPr/>
            </p:nvSpPr>
            <p:spPr>
              <a:xfrm>
                <a:off x="1554219" y="2258282"/>
                <a:ext cx="2345199" cy="1328600"/>
              </a:xfrm>
              <a:custGeom>
                <a:avLst/>
                <a:gdLst>
                  <a:gd name="connsiteX0" fmla="*/ 1637918 w 1680817"/>
                  <a:gd name="connsiteY0" fmla="*/ 952215 h 952215"/>
                  <a:gd name="connsiteX1" fmla="*/ 42899 w 1680817"/>
                  <a:gd name="connsiteY1" fmla="*/ 952215 h 952215"/>
                  <a:gd name="connsiteX2" fmla="*/ 0 w 1680817"/>
                  <a:gd name="connsiteY2" fmla="*/ 909317 h 952215"/>
                  <a:gd name="connsiteX3" fmla="*/ 0 w 1680817"/>
                  <a:gd name="connsiteY3" fmla="*/ 42899 h 952215"/>
                  <a:gd name="connsiteX4" fmla="*/ 42899 w 1680817"/>
                  <a:gd name="connsiteY4" fmla="*/ 0 h 952215"/>
                  <a:gd name="connsiteX5" fmla="*/ 1637918 w 1680817"/>
                  <a:gd name="connsiteY5" fmla="*/ 0 h 952215"/>
                  <a:gd name="connsiteX6" fmla="*/ 1680817 w 1680817"/>
                  <a:gd name="connsiteY6" fmla="*/ 42899 h 952215"/>
                  <a:gd name="connsiteX7" fmla="*/ 1680817 w 1680817"/>
                  <a:gd name="connsiteY7" fmla="*/ 909654 h 952215"/>
                  <a:gd name="connsiteX8" fmla="*/ 1637918 w 1680817"/>
                  <a:gd name="connsiteY8" fmla="*/ 952215 h 952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0817" h="952215">
                    <a:moveTo>
                      <a:pt x="1637918" y="952215"/>
                    </a:moveTo>
                    <a:lnTo>
                      <a:pt x="42899" y="952215"/>
                    </a:lnTo>
                    <a:cubicBezTo>
                      <a:pt x="19254" y="952215"/>
                      <a:pt x="0" y="932962"/>
                      <a:pt x="0" y="909317"/>
                    </a:cubicBezTo>
                    <a:lnTo>
                      <a:pt x="0" y="42899"/>
                    </a:lnTo>
                    <a:cubicBezTo>
                      <a:pt x="0" y="19254"/>
                      <a:pt x="19254" y="0"/>
                      <a:pt x="42899" y="0"/>
                    </a:cubicBezTo>
                    <a:lnTo>
                      <a:pt x="1637918" y="0"/>
                    </a:lnTo>
                    <a:cubicBezTo>
                      <a:pt x="1661563" y="0"/>
                      <a:pt x="1680817" y="19254"/>
                      <a:pt x="1680817" y="42899"/>
                    </a:cubicBezTo>
                    <a:lnTo>
                      <a:pt x="1680817" y="909654"/>
                    </a:lnTo>
                    <a:cubicBezTo>
                      <a:pt x="1680817" y="933299"/>
                      <a:pt x="1661563" y="952215"/>
                      <a:pt x="1637918" y="952215"/>
                    </a:cubicBezTo>
                    <a:close/>
                  </a:path>
                </a:pathLst>
              </a:custGeom>
              <a:solidFill>
                <a:srgbClr val="DCDCDC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3D99176-0C69-4589-AD6F-7439BCB9225D}"/>
                  </a:ext>
                </a:extLst>
              </p:cNvPr>
              <p:cNvSpPr/>
              <p:nvPr/>
            </p:nvSpPr>
            <p:spPr>
              <a:xfrm>
                <a:off x="1746981" y="1293055"/>
                <a:ext cx="2074673" cy="972768"/>
              </a:xfrm>
              <a:custGeom>
                <a:avLst/>
                <a:gdLst>
                  <a:gd name="connsiteX0" fmla="*/ 1027911 w 2074673"/>
                  <a:gd name="connsiteY0" fmla="*/ 618819 h 972768"/>
                  <a:gd name="connsiteX1" fmla="*/ 1036866 w 2074673"/>
                  <a:gd name="connsiteY1" fmla="*/ 621647 h 972768"/>
                  <a:gd name="connsiteX2" fmla="*/ 1053360 w 2074673"/>
                  <a:gd name="connsiteY2" fmla="*/ 761152 h 972768"/>
                  <a:gd name="connsiteX3" fmla="*/ 1064200 w 2074673"/>
                  <a:gd name="connsiteY3" fmla="*/ 965227 h 972768"/>
                  <a:gd name="connsiteX4" fmla="*/ 1029324 w 2074673"/>
                  <a:gd name="connsiteY4" fmla="*/ 907727 h 972768"/>
                  <a:gd name="connsiteX5" fmla="*/ 1027911 w 2074673"/>
                  <a:gd name="connsiteY5" fmla="*/ 618819 h 972768"/>
                  <a:gd name="connsiteX6" fmla="*/ 2047337 w 2074673"/>
                  <a:gd name="connsiteY6" fmla="*/ 391652 h 972768"/>
                  <a:gd name="connsiteX7" fmla="*/ 2074673 w 2074673"/>
                  <a:gd name="connsiteY7" fmla="*/ 418517 h 972768"/>
                  <a:gd name="connsiteX8" fmla="*/ 1868714 w 2074673"/>
                  <a:gd name="connsiteY8" fmla="*/ 717793 h 972768"/>
                  <a:gd name="connsiteX9" fmla="*/ 1847506 w 2074673"/>
                  <a:gd name="connsiteY9" fmla="*/ 896887 h 972768"/>
                  <a:gd name="connsiteX10" fmla="*/ 1838080 w 2074673"/>
                  <a:gd name="connsiteY10" fmla="*/ 972768 h 972768"/>
                  <a:gd name="connsiteX11" fmla="*/ 1810745 w 2074673"/>
                  <a:gd name="connsiteY11" fmla="*/ 972768 h 972768"/>
                  <a:gd name="connsiteX12" fmla="*/ 1810273 w 2074673"/>
                  <a:gd name="connsiteY12" fmla="*/ 965226 h 972768"/>
                  <a:gd name="connsiteX13" fmla="*/ 1829596 w 2074673"/>
                  <a:gd name="connsiteY13" fmla="*/ 817708 h 972768"/>
                  <a:gd name="connsiteX14" fmla="*/ 1981356 w 2074673"/>
                  <a:gd name="connsiteY14" fmla="*/ 472244 h 972768"/>
                  <a:gd name="connsiteX15" fmla="*/ 2047337 w 2074673"/>
                  <a:gd name="connsiteY15" fmla="*/ 391652 h 972768"/>
                  <a:gd name="connsiteX16" fmla="*/ 26393 w 2074673"/>
                  <a:gd name="connsiteY16" fmla="*/ 391652 h 972768"/>
                  <a:gd name="connsiteX17" fmla="*/ 85305 w 2074673"/>
                  <a:gd name="connsiteY17" fmla="*/ 471773 h 972768"/>
                  <a:gd name="connsiteX18" fmla="*/ 236593 w 2074673"/>
                  <a:gd name="connsiteY18" fmla="*/ 972768 h 972768"/>
                  <a:gd name="connsiteX19" fmla="*/ 226695 w 2074673"/>
                  <a:gd name="connsiteY19" fmla="*/ 972768 h 972768"/>
                  <a:gd name="connsiteX20" fmla="*/ 205959 w 2074673"/>
                  <a:gd name="connsiteY20" fmla="*/ 829020 h 972768"/>
                  <a:gd name="connsiteX21" fmla="*/ 26864 w 2074673"/>
                  <a:gd name="connsiteY21" fmla="*/ 450565 h 972768"/>
                  <a:gd name="connsiteX22" fmla="*/ 0 w 2074673"/>
                  <a:gd name="connsiteY22" fmla="*/ 419930 h 972768"/>
                  <a:gd name="connsiteX23" fmla="*/ 26393 w 2074673"/>
                  <a:gd name="connsiteY23" fmla="*/ 391652 h 972768"/>
                  <a:gd name="connsiteX24" fmla="*/ 1293254 w 2074673"/>
                  <a:gd name="connsiteY24" fmla="*/ 0 h 972768"/>
                  <a:gd name="connsiteX25" fmla="*/ 1382802 w 2074673"/>
                  <a:gd name="connsiteY25" fmla="*/ 92847 h 972768"/>
                  <a:gd name="connsiteX26" fmla="*/ 1404953 w 2074673"/>
                  <a:gd name="connsiteY26" fmla="*/ 543411 h 972768"/>
                  <a:gd name="connsiteX27" fmla="*/ 1335671 w 2074673"/>
                  <a:gd name="connsiteY27" fmla="*/ 425586 h 972768"/>
                  <a:gd name="connsiteX28" fmla="*/ 1268275 w 2074673"/>
                  <a:gd name="connsiteY28" fmla="*/ 384582 h 972768"/>
                  <a:gd name="connsiteX29" fmla="*/ 1215019 w 2074673"/>
                  <a:gd name="connsiteY29" fmla="*/ 442081 h 972768"/>
                  <a:gd name="connsiteX30" fmla="*/ 1100020 w 2074673"/>
                  <a:gd name="connsiteY30" fmla="*/ 564619 h 972768"/>
                  <a:gd name="connsiteX31" fmla="*/ 1167416 w 2074673"/>
                  <a:gd name="connsiteY31" fmla="*/ 420873 h 972768"/>
                  <a:gd name="connsiteX32" fmla="*/ 1184384 w 2074673"/>
                  <a:gd name="connsiteY32" fmla="*/ 380340 h 972768"/>
                  <a:gd name="connsiteX33" fmla="*/ 1293254 w 2074673"/>
                  <a:gd name="connsiteY33" fmla="*/ 0 h 972768"/>
                  <a:gd name="connsiteX34" fmla="*/ 726276 w 2074673"/>
                  <a:gd name="connsiteY34" fmla="*/ 0 h 972768"/>
                  <a:gd name="connsiteX35" fmla="*/ 895003 w 2074673"/>
                  <a:gd name="connsiteY35" fmla="*/ 400135 h 972768"/>
                  <a:gd name="connsiteX36" fmla="*/ 925166 w 2074673"/>
                  <a:gd name="connsiteY36" fmla="*/ 448680 h 972768"/>
                  <a:gd name="connsiteX37" fmla="*/ 1008115 w 2074673"/>
                  <a:gd name="connsiteY37" fmla="*/ 602324 h 972768"/>
                  <a:gd name="connsiteX38" fmla="*/ 869081 w 2074673"/>
                  <a:gd name="connsiteY38" fmla="*/ 475544 h 972768"/>
                  <a:gd name="connsiteX39" fmla="*/ 809225 w 2074673"/>
                  <a:gd name="connsiteY39" fmla="*/ 422287 h 972768"/>
                  <a:gd name="connsiteX40" fmla="*/ 741358 w 2074673"/>
                  <a:gd name="connsiteY40" fmla="*/ 455278 h 972768"/>
                  <a:gd name="connsiteX41" fmla="*/ 648512 w 2074673"/>
                  <a:gd name="connsiteY41" fmla="*/ 593841 h 972768"/>
                  <a:gd name="connsiteX42" fmla="*/ 627774 w 2074673"/>
                  <a:gd name="connsiteY42" fmla="*/ 372329 h 972768"/>
                  <a:gd name="connsiteX43" fmla="*/ 631074 w 2074673"/>
                  <a:gd name="connsiteY43" fmla="*/ 141390 h 972768"/>
                  <a:gd name="connsiteX44" fmla="*/ 626361 w 2074673"/>
                  <a:gd name="connsiteY44" fmla="*/ 110285 h 972768"/>
                  <a:gd name="connsiteX45" fmla="*/ 726276 w 2074673"/>
                  <a:gd name="connsiteY45" fmla="*/ 0 h 972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074673" h="972768">
                    <a:moveTo>
                      <a:pt x="1027911" y="618819"/>
                    </a:moveTo>
                    <a:cubicBezTo>
                      <a:pt x="1030738" y="619762"/>
                      <a:pt x="1034037" y="620704"/>
                      <a:pt x="1036866" y="621647"/>
                    </a:cubicBezTo>
                    <a:cubicBezTo>
                      <a:pt x="1051004" y="666892"/>
                      <a:pt x="1048647" y="714493"/>
                      <a:pt x="1053360" y="761152"/>
                    </a:cubicBezTo>
                    <a:cubicBezTo>
                      <a:pt x="1059959" y="829020"/>
                      <a:pt x="1060900" y="896887"/>
                      <a:pt x="1064200" y="965227"/>
                    </a:cubicBezTo>
                    <a:cubicBezTo>
                      <a:pt x="1026025" y="962398"/>
                      <a:pt x="1029796" y="931764"/>
                      <a:pt x="1029324" y="907727"/>
                    </a:cubicBezTo>
                    <a:cubicBezTo>
                      <a:pt x="1027439" y="811582"/>
                      <a:pt x="1027911" y="715436"/>
                      <a:pt x="1027911" y="618819"/>
                    </a:cubicBezTo>
                    <a:close/>
                    <a:moveTo>
                      <a:pt x="2047337" y="391652"/>
                    </a:moveTo>
                    <a:cubicBezTo>
                      <a:pt x="2056292" y="400607"/>
                      <a:pt x="2065247" y="409562"/>
                      <a:pt x="2074673" y="418517"/>
                    </a:cubicBezTo>
                    <a:cubicBezTo>
                      <a:pt x="1986539" y="504764"/>
                      <a:pt x="1911603" y="600909"/>
                      <a:pt x="1868714" y="717793"/>
                    </a:cubicBezTo>
                    <a:cubicBezTo>
                      <a:pt x="1847978" y="774820"/>
                      <a:pt x="1852691" y="837033"/>
                      <a:pt x="1847506" y="896887"/>
                    </a:cubicBezTo>
                    <a:cubicBezTo>
                      <a:pt x="1845149" y="922338"/>
                      <a:pt x="1847978" y="948260"/>
                      <a:pt x="1838080" y="972768"/>
                    </a:cubicBezTo>
                    <a:cubicBezTo>
                      <a:pt x="1829125" y="972768"/>
                      <a:pt x="1820170" y="972768"/>
                      <a:pt x="1810745" y="972768"/>
                    </a:cubicBezTo>
                    <a:cubicBezTo>
                      <a:pt x="1810745" y="970411"/>
                      <a:pt x="1810273" y="968054"/>
                      <a:pt x="1810273" y="965226"/>
                    </a:cubicBezTo>
                    <a:cubicBezTo>
                      <a:pt x="1822998" y="916682"/>
                      <a:pt x="1828183" y="867196"/>
                      <a:pt x="1829596" y="817708"/>
                    </a:cubicBezTo>
                    <a:cubicBezTo>
                      <a:pt x="1833366" y="681973"/>
                      <a:pt x="1898877" y="573575"/>
                      <a:pt x="1981356" y="472244"/>
                    </a:cubicBezTo>
                    <a:cubicBezTo>
                      <a:pt x="2003036" y="445380"/>
                      <a:pt x="2025187" y="418517"/>
                      <a:pt x="2047337" y="391652"/>
                    </a:cubicBezTo>
                    <a:close/>
                    <a:moveTo>
                      <a:pt x="26393" y="391652"/>
                    </a:moveTo>
                    <a:cubicBezTo>
                      <a:pt x="45716" y="418517"/>
                      <a:pt x="63626" y="446795"/>
                      <a:pt x="85305" y="471773"/>
                    </a:cubicBezTo>
                    <a:cubicBezTo>
                      <a:pt x="209257" y="616934"/>
                      <a:pt x="227638" y="793202"/>
                      <a:pt x="236593" y="972768"/>
                    </a:cubicBezTo>
                    <a:cubicBezTo>
                      <a:pt x="232823" y="972768"/>
                      <a:pt x="229523" y="972768"/>
                      <a:pt x="226695" y="972768"/>
                    </a:cubicBezTo>
                    <a:cubicBezTo>
                      <a:pt x="219627" y="924695"/>
                      <a:pt x="210672" y="877092"/>
                      <a:pt x="205959" y="829020"/>
                    </a:cubicBezTo>
                    <a:cubicBezTo>
                      <a:pt x="190877" y="681503"/>
                      <a:pt x="128665" y="556608"/>
                      <a:pt x="26864" y="450565"/>
                    </a:cubicBezTo>
                    <a:cubicBezTo>
                      <a:pt x="17438" y="440668"/>
                      <a:pt x="8955" y="430298"/>
                      <a:pt x="0" y="419930"/>
                    </a:cubicBezTo>
                    <a:cubicBezTo>
                      <a:pt x="8955" y="410504"/>
                      <a:pt x="17910" y="401079"/>
                      <a:pt x="26393" y="391652"/>
                    </a:cubicBezTo>
                    <a:close/>
                    <a:moveTo>
                      <a:pt x="1293254" y="0"/>
                    </a:moveTo>
                    <a:cubicBezTo>
                      <a:pt x="1343684" y="10840"/>
                      <a:pt x="1351695" y="63154"/>
                      <a:pt x="1382802" y="92847"/>
                    </a:cubicBezTo>
                    <a:cubicBezTo>
                      <a:pt x="1416264" y="238950"/>
                      <a:pt x="1431346" y="385996"/>
                      <a:pt x="1404953" y="543411"/>
                    </a:cubicBezTo>
                    <a:cubicBezTo>
                      <a:pt x="1373375" y="502878"/>
                      <a:pt x="1354052" y="464232"/>
                      <a:pt x="1335671" y="425586"/>
                    </a:cubicBezTo>
                    <a:cubicBezTo>
                      <a:pt x="1322004" y="396365"/>
                      <a:pt x="1302209" y="380812"/>
                      <a:pt x="1268275" y="384582"/>
                    </a:cubicBezTo>
                    <a:cubicBezTo>
                      <a:pt x="1233398" y="388823"/>
                      <a:pt x="1220674" y="410975"/>
                      <a:pt x="1215019" y="442081"/>
                    </a:cubicBezTo>
                    <a:cubicBezTo>
                      <a:pt x="1203235" y="507592"/>
                      <a:pt x="1165531" y="549066"/>
                      <a:pt x="1100020" y="564619"/>
                    </a:cubicBezTo>
                    <a:cubicBezTo>
                      <a:pt x="1139610" y="524558"/>
                      <a:pt x="1178727" y="484969"/>
                      <a:pt x="1167416" y="420873"/>
                    </a:cubicBezTo>
                    <a:cubicBezTo>
                      <a:pt x="1164589" y="405791"/>
                      <a:pt x="1174486" y="392123"/>
                      <a:pt x="1184384" y="380340"/>
                    </a:cubicBezTo>
                    <a:cubicBezTo>
                      <a:pt x="1278644" y="270056"/>
                      <a:pt x="1323417" y="145632"/>
                      <a:pt x="1293254" y="0"/>
                    </a:cubicBezTo>
                    <a:close/>
                    <a:moveTo>
                      <a:pt x="726276" y="0"/>
                    </a:moveTo>
                    <a:cubicBezTo>
                      <a:pt x="704597" y="166370"/>
                      <a:pt x="799800" y="283253"/>
                      <a:pt x="895003" y="400135"/>
                    </a:cubicBezTo>
                    <a:cubicBezTo>
                      <a:pt x="907257" y="415217"/>
                      <a:pt x="928937" y="428413"/>
                      <a:pt x="925166" y="448680"/>
                    </a:cubicBezTo>
                    <a:cubicBezTo>
                      <a:pt x="911969" y="523145"/>
                      <a:pt x="961928" y="561322"/>
                      <a:pt x="1008115" y="602324"/>
                    </a:cubicBezTo>
                    <a:cubicBezTo>
                      <a:pt x="947789" y="575931"/>
                      <a:pt x="876623" y="562263"/>
                      <a:pt x="869081" y="475544"/>
                    </a:cubicBezTo>
                    <a:cubicBezTo>
                      <a:pt x="866253" y="443025"/>
                      <a:pt x="839860" y="427472"/>
                      <a:pt x="809225" y="422287"/>
                    </a:cubicBezTo>
                    <a:cubicBezTo>
                      <a:pt x="779062" y="417103"/>
                      <a:pt x="756439" y="427943"/>
                      <a:pt x="741358" y="455278"/>
                    </a:cubicBezTo>
                    <a:cubicBezTo>
                      <a:pt x="714495" y="502409"/>
                      <a:pt x="686687" y="548595"/>
                      <a:pt x="648512" y="593841"/>
                    </a:cubicBezTo>
                    <a:cubicBezTo>
                      <a:pt x="641442" y="519847"/>
                      <a:pt x="630131" y="446323"/>
                      <a:pt x="627774" y="372329"/>
                    </a:cubicBezTo>
                    <a:cubicBezTo>
                      <a:pt x="624946" y="295507"/>
                      <a:pt x="622591" y="218213"/>
                      <a:pt x="631074" y="141390"/>
                    </a:cubicBezTo>
                    <a:cubicBezTo>
                      <a:pt x="632016" y="131493"/>
                      <a:pt x="628246" y="120654"/>
                      <a:pt x="626361" y="110285"/>
                    </a:cubicBezTo>
                    <a:cubicBezTo>
                      <a:pt x="663594" y="75879"/>
                      <a:pt x="676319" y="21208"/>
                      <a:pt x="726276" y="0"/>
                    </a:cubicBezTo>
                    <a:close/>
                  </a:path>
                </a:pathLst>
              </a:custGeom>
              <a:solidFill>
                <a:srgbClr val="CBD7EC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B34FB7E-2CD5-4AC0-BAB0-F22337CE39D1}"/>
                  </a:ext>
                </a:extLst>
              </p:cNvPr>
              <p:cNvSpPr/>
              <p:nvPr/>
            </p:nvSpPr>
            <p:spPr>
              <a:xfrm>
                <a:off x="2475144" y="1226130"/>
                <a:ext cx="563730" cy="320744"/>
              </a:xfrm>
              <a:custGeom>
                <a:avLst/>
                <a:gdLst>
                  <a:gd name="connsiteX0" fmla="*/ 402639 w 404028"/>
                  <a:gd name="connsiteY0" fmla="*/ 36481 h 229879"/>
                  <a:gd name="connsiteX1" fmla="*/ 330016 w 404028"/>
                  <a:gd name="connsiteY1" fmla="*/ 155381 h 229879"/>
                  <a:gd name="connsiteX2" fmla="*/ 264148 w 404028"/>
                  <a:gd name="connsiteY2" fmla="*/ 212467 h 229879"/>
                  <a:gd name="connsiteX3" fmla="*/ 139167 w 404028"/>
                  <a:gd name="connsiteY3" fmla="*/ 209089 h 229879"/>
                  <a:gd name="connsiteX4" fmla="*/ 21618 w 404028"/>
                  <a:gd name="connsiteY4" fmla="*/ 73975 h 229879"/>
                  <a:gd name="connsiteX5" fmla="*/ 0 w 404028"/>
                  <a:gd name="connsiteY5" fmla="*/ 48641 h 229879"/>
                  <a:gd name="connsiteX6" fmla="*/ 5404 w 404028"/>
                  <a:gd name="connsiteY6" fmla="*/ 5067 h 229879"/>
                  <a:gd name="connsiteX7" fmla="*/ 111131 w 404028"/>
                  <a:gd name="connsiteY7" fmla="*/ 148625 h 229879"/>
                  <a:gd name="connsiteX8" fmla="*/ 317180 w 404028"/>
                  <a:gd name="connsiteY8" fmla="*/ 130047 h 229879"/>
                  <a:gd name="connsiteX9" fmla="*/ 402977 w 404028"/>
                  <a:gd name="connsiteY9" fmla="*/ 0 h 229879"/>
                  <a:gd name="connsiteX10" fmla="*/ 402639 w 404028"/>
                  <a:gd name="connsiteY10" fmla="*/ 36481 h 229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04028" h="229879">
                    <a:moveTo>
                      <a:pt x="402639" y="36481"/>
                    </a:moveTo>
                    <a:cubicBezTo>
                      <a:pt x="383723" y="79379"/>
                      <a:pt x="359403" y="118562"/>
                      <a:pt x="330016" y="155381"/>
                    </a:cubicBezTo>
                    <a:cubicBezTo>
                      <a:pt x="311438" y="178350"/>
                      <a:pt x="289819" y="197266"/>
                      <a:pt x="264148" y="212467"/>
                    </a:cubicBezTo>
                    <a:cubicBezTo>
                      <a:pt x="221249" y="238138"/>
                      <a:pt x="181390" y="234085"/>
                      <a:pt x="139167" y="209089"/>
                    </a:cubicBezTo>
                    <a:cubicBezTo>
                      <a:pt x="84784" y="176661"/>
                      <a:pt x="49316" y="129372"/>
                      <a:pt x="21618" y="73975"/>
                    </a:cubicBezTo>
                    <a:cubicBezTo>
                      <a:pt x="16551" y="64179"/>
                      <a:pt x="15538" y="49654"/>
                      <a:pt x="0" y="48641"/>
                    </a:cubicBezTo>
                    <a:cubicBezTo>
                      <a:pt x="1689" y="32090"/>
                      <a:pt x="4391" y="25334"/>
                      <a:pt x="5404" y="5067"/>
                    </a:cubicBezTo>
                    <a:cubicBezTo>
                      <a:pt x="37156" y="48303"/>
                      <a:pt x="74313" y="114509"/>
                      <a:pt x="111131" y="148625"/>
                    </a:cubicBezTo>
                    <a:cubicBezTo>
                      <a:pt x="170919" y="203684"/>
                      <a:pt x="259081" y="185782"/>
                      <a:pt x="317180" y="130047"/>
                    </a:cubicBezTo>
                    <a:cubicBezTo>
                      <a:pt x="353323" y="95255"/>
                      <a:pt x="380683" y="54721"/>
                      <a:pt x="402977" y="0"/>
                    </a:cubicBezTo>
                    <a:cubicBezTo>
                      <a:pt x="405004" y="14187"/>
                      <a:pt x="403653" y="26685"/>
                      <a:pt x="402639" y="36481"/>
                    </a:cubicBezTo>
                    <a:close/>
                  </a:path>
                </a:pathLst>
              </a:custGeom>
              <a:solidFill>
                <a:srgbClr val="EABB95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E9BE734-9520-46D8-BED0-935B6591399F}"/>
                  </a:ext>
                </a:extLst>
              </p:cNvPr>
              <p:cNvSpPr/>
              <p:nvPr/>
            </p:nvSpPr>
            <p:spPr>
              <a:xfrm>
                <a:off x="2537616" y="2775045"/>
                <a:ext cx="432189" cy="440538"/>
              </a:xfrm>
              <a:custGeom>
                <a:avLst/>
                <a:gdLst>
                  <a:gd name="connsiteX0" fmla="*/ 307535 w 309752"/>
                  <a:gd name="connsiteY0" fmla="*/ 109962 h 315736"/>
                  <a:gd name="connsiteX1" fmla="*/ 271730 w 309752"/>
                  <a:gd name="connsiteY1" fmla="*/ 243049 h 315736"/>
                  <a:gd name="connsiteX2" fmla="*/ 57912 w 309752"/>
                  <a:gd name="connsiteY2" fmla="*/ 261965 h 315736"/>
                  <a:gd name="connsiteX3" fmla="*/ 827 w 309752"/>
                  <a:gd name="connsiteY3" fmla="*/ 57943 h 315736"/>
                  <a:gd name="connsiteX4" fmla="*/ 23120 w 309752"/>
                  <a:gd name="connsiteY4" fmla="*/ 41392 h 315736"/>
                  <a:gd name="connsiteX5" fmla="*/ 143372 w 309752"/>
                  <a:gd name="connsiteY5" fmla="*/ 5587 h 315736"/>
                  <a:gd name="connsiteX6" fmla="*/ 177150 w 309752"/>
                  <a:gd name="connsiteY6" fmla="*/ 13018 h 315736"/>
                  <a:gd name="connsiteX7" fmla="*/ 247747 w 309752"/>
                  <a:gd name="connsiteY7" fmla="*/ 41054 h 315736"/>
                  <a:gd name="connsiteX8" fmla="*/ 307535 w 309752"/>
                  <a:gd name="connsiteY8" fmla="*/ 109962 h 315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9752" h="315736">
                    <a:moveTo>
                      <a:pt x="307535" y="109962"/>
                    </a:moveTo>
                    <a:cubicBezTo>
                      <a:pt x="308211" y="155563"/>
                      <a:pt x="300780" y="203191"/>
                      <a:pt x="271730" y="243049"/>
                    </a:cubicBezTo>
                    <a:cubicBezTo>
                      <a:pt x="208564" y="330198"/>
                      <a:pt x="133238" y="342020"/>
                      <a:pt x="57912" y="261965"/>
                    </a:cubicBezTo>
                    <a:cubicBezTo>
                      <a:pt x="4205" y="205217"/>
                      <a:pt x="-2889" y="132594"/>
                      <a:pt x="827" y="57943"/>
                    </a:cubicBezTo>
                    <a:cubicBezTo>
                      <a:pt x="1502" y="42743"/>
                      <a:pt x="11298" y="40716"/>
                      <a:pt x="23120" y="41392"/>
                    </a:cubicBezTo>
                    <a:cubicBezTo>
                      <a:pt x="67370" y="43419"/>
                      <a:pt x="109594" y="41054"/>
                      <a:pt x="143372" y="5587"/>
                    </a:cubicBezTo>
                    <a:cubicBezTo>
                      <a:pt x="155194" y="-6911"/>
                      <a:pt x="167692" y="4236"/>
                      <a:pt x="177150" y="13018"/>
                    </a:cubicBezTo>
                    <a:cubicBezTo>
                      <a:pt x="197080" y="31596"/>
                      <a:pt x="220387" y="43081"/>
                      <a:pt x="247747" y="41054"/>
                    </a:cubicBezTo>
                    <a:cubicBezTo>
                      <a:pt x="309900" y="36325"/>
                      <a:pt x="313953" y="46121"/>
                      <a:pt x="307535" y="109962"/>
                    </a:cubicBezTo>
                    <a:close/>
                  </a:path>
                </a:pathLst>
              </a:custGeom>
              <a:solidFill>
                <a:srgbClr val="424242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7CEC59F5-37B6-4256-90B1-344C48439E6C}"/>
                  </a:ext>
                </a:extLst>
              </p:cNvPr>
              <p:cNvSpPr/>
              <p:nvPr/>
            </p:nvSpPr>
            <p:spPr>
              <a:xfrm>
                <a:off x="2772111" y="830816"/>
                <a:ext cx="261464" cy="141105"/>
              </a:xfrm>
              <a:custGeom>
                <a:avLst/>
                <a:gdLst>
                  <a:gd name="connsiteX0" fmla="*/ 140484 w 187393"/>
                  <a:gd name="connsiteY0" fmla="*/ 3301 h 101131"/>
                  <a:gd name="connsiteX1" fmla="*/ 186761 w 187393"/>
                  <a:gd name="connsiteY1" fmla="*/ 24919 h 101131"/>
                  <a:gd name="connsiteX2" fmla="*/ 145213 w 187393"/>
                  <a:gd name="connsiteY2" fmla="*/ 93152 h 101131"/>
                  <a:gd name="connsiteX3" fmla="*/ 48269 w 187393"/>
                  <a:gd name="connsiteY3" fmla="*/ 99907 h 101131"/>
                  <a:gd name="connsiteX4" fmla="*/ 8411 w 187393"/>
                  <a:gd name="connsiteY4" fmla="*/ 71533 h 101131"/>
                  <a:gd name="connsiteX5" fmla="*/ 34758 w 187393"/>
                  <a:gd name="connsiteY5" fmla="*/ 17826 h 101131"/>
                  <a:gd name="connsiteX6" fmla="*/ 140484 w 187393"/>
                  <a:gd name="connsiteY6" fmla="*/ 3301 h 101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393" h="101131">
                    <a:moveTo>
                      <a:pt x="140484" y="3301"/>
                    </a:moveTo>
                    <a:cubicBezTo>
                      <a:pt x="156698" y="1274"/>
                      <a:pt x="183721" y="-9873"/>
                      <a:pt x="186761" y="24919"/>
                    </a:cubicBezTo>
                    <a:cubicBezTo>
                      <a:pt x="190476" y="65791"/>
                      <a:pt x="177979" y="87072"/>
                      <a:pt x="145213" y="93152"/>
                    </a:cubicBezTo>
                    <a:cubicBezTo>
                      <a:pt x="113124" y="99232"/>
                      <a:pt x="81034" y="103285"/>
                      <a:pt x="48269" y="99907"/>
                    </a:cubicBezTo>
                    <a:cubicBezTo>
                      <a:pt x="28678" y="97881"/>
                      <a:pt x="16855" y="88423"/>
                      <a:pt x="8411" y="71533"/>
                    </a:cubicBezTo>
                    <a:cubicBezTo>
                      <a:pt x="-7803" y="38430"/>
                      <a:pt x="-1385" y="23568"/>
                      <a:pt x="34758" y="17826"/>
                    </a:cubicBezTo>
                    <a:cubicBezTo>
                      <a:pt x="70225" y="11746"/>
                      <a:pt x="105692" y="8030"/>
                      <a:pt x="140484" y="3301"/>
                    </a:cubicBezTo>
                    <a:close/>
                  </a:path>
                </a:pathLst>
              </a:custGeom>
              <a:solidFill>
                <a:srgbClr val="E3E9F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7063C02F-8816-4166-9404-5AC333D4FEFD}"/>
                  </a:ext>
                </a:extLst>
              </p:cNvPr>
              <p:cNvSpPr/>
              <p:nvPr/>
            </p:nvSpPr>
            <p:spPr>
              <a:xfrm>
                <a:off x="2425098" y="856509"/>
                <a:ext cx="248135" cy="126301"/>
              </a:xfrm>
              <a:custGeom>
                <a:avLst/>
                <a:gdLst>
                  <a:gd name="connsiteX0" fmla="*/ 145648 w 177840"/>
                  <a:gd name="connsiteY0" fmla="*/ 3465 h 90521"/>
                  <a:gd name="connsiteX1" fmla="*/ 177399 w 177840"/>
                  <a:gd name="connsiteY1" fmla="*/ 34879 h 90521"/>
                  <a:gd name="connsiteX2" fmla="*/ 145310 w 177840"/>
                  <a:gd name="connsiteY2" fmla="*/ 84534 h 90521"/>
                  <a:gd name="connsiteX3" fmla="*/ 64579 w 177840"/>
                  <a:gd name="connsiteY3" fmla="*/ 89600 h 90521"/>
                  <a:gd name="connsiteX4" fmla="*/ 400 w 177840"/>
                  <a:gd name="connsiteY4" fmla="*/ 25421 h 90521"/>
                  <a:gd name="connsiteX5" fmla="*/ 22694 w 177840"/>
                  <a:gd name="connsiteY5" fmla="*/ 87 h 90521"/>
                  <a:gd name="connsiteX6" fmla="*/ 145648 w 177840"/>
                  <a:gd name="connsiteY6" fmla="*/ 3465 h 90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7840" h="90521">
                    <a:moveTo>
                      <a:pt x="145648" y="3465"/>
                    </a:moveTo>
                    <a:cubicBezTo>
                      <a:pt x="164226" y="5492"/>
                      <a:pt x="180777" y="11234"/>
                      <a:pt x="177399" y="34879"/>
                    </a:cubicBezTo>
                    <a:cubicBezTo>
                      <a:pt x="174359" y="56160"/>
                      <a:pt x="173684" y="80142"/>
                      <a:pt x="145310" y="84534"/>
                    </a:cubicBezTo>
                    <a:cubicBezTo>
                      <a:pt x="118625" y="88587"/>
                      <a:pt x="91602" y="92303"/>
                      <a:pt x="64579" y="89600"/>
                    </a:cubicBezTo>
                    <a:cubicBezTo>
                      <a:pt x="26410" y="85547"/>
                      <a:pt x="4791" y="63253"/>
                      <a:pt x="400" y="25421"/>
                    </a:cubicBezTo>
                    <a:cubicBezTo>
                      <a:pt x="-1626" y="6843"/>
                      <a:pt x="3778" y="-926"/>
                      <a:pt x="22694" y="87"/>
                    </a:cubicBezTo>
                    <a:cubicBezTo>
                      <a:pt x="39583" y="763"/>
                      <a:pt x="121665" y="1101"/>
                      <a:pt x="145648" y="3465"/>
                    </a:cubicBezTo>
                    <a:close/>
                  </a:path>
                </a:pathLst>
              </a:custGeom>
              <a:solidFill>
                <a:srgbClr val="E3E9F4"/>
              </a:solidFill>
              <a:ln w="67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13140E3-7A57-4C43-9117-CE00345D3FB0}"/>
                  </a:ext>
                </a:extLst>
              </p:cNvPr>
              <p:cNvSpPr/>
              <p:nvPr/>
            </p:nvSpPr>
            <p:spPr>
              <a:xfrm>
                <a:off x="2581614" y="2827700"/>
                <a:ext cx="348072" cy="342139"/>
              </a:xfrm>
              <a:custGeom>
                <a:avLst/>
                <a:gdLst>
                  <a:gd name="connsiteX0" fmla="*/ 247965 w 249465"/>
                  <a:gd name="connsiteY0" fmla="*/ 65469 h 245213"/>
                  <a:gd name="connsiteX1" fmla="*/ 231076 w 249465"/>
                  <a:gd name="connsiteY1" fmla="*/ 163765 h 245213"/>
                  <a:gd name="connsiteX2" fmla="*/ 127038 w 249465"/>
                  <a:gd name="connsiteY2" fmla="*/ 245171 h 245213"/>
                  <a:gd name="connsiteX3" fmla="*/ 24351 w 249465"/>
                  <a:gd name="connsiteY3" fmla="*/ 175587 h 245213"/>
                  <a:gd name="connsiteX4" fmla="*/ 31 w 249465"/>
                  <a:gd name="connsiteY4" fmla="*/ 52633 h 245213"/>
                  <a:gd name="connsiteX5" fmla="*/ 23000 w 249465"/>
                  <a:gd name="connsiteY5" fmla="*/ 33380 h 245213"/>
                  <a:gd name="connsiteX6" fmla="*/ 113864 w 249465"/>
                  <a:gd name="connsiteY6" fmla="*/ 4330 h 245213"/>
                  <a:gd name="connsiteX7" fmla="*/ 136158 w 249465"/>
                  <a:gd name="connsiteY7" fmla="*/ 6695 h 245213"/>
                  <a:gd name="connsiteX8" fmla="*/ 214862 w 249465"/>
                  <a:gd name="connsiteY8" fmla="*/ 32366 h 245213"/>
                  <a:gd name="connsiteX9" fmla="*/ 247965 w 249465"/>
                  <a:gd name="connsiteY9" fmla="*/ 65469 h 245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9465" h="245213">
                    <a:moveTo>
                      <a:pt x="247965" y="65469"/>
                    </a:moveTo>
                    <a:cubicBezTo>
                      <a:pt x="244249" y="102288"/>
                      <a:pt x="242898" y="134040"/>
                      <a:pt x="231076" y="163765"/>
                    </a:cubicBezTo>
                    <a:cubicBezTo>
                      <a:pt x="211822" y="211055"/>
                      <a:pt x="176355" y="243820"/>
                      <a:pt x="127038" y="245171"/>
                    </a:cubicBezTo>
                    <a:cubicBezTo>
                      <a:pt x="81775" y="246522"/>
                      <a:pt x="46645" y="215784"/>
                      <a:pt x="24351" y="175587"/>
                    </a:cubicBezTo>
                    <a:cubicBezTo>
                      <a:pt x="3071" y="137418"/>
                      <a:pt x="1382" y="94857"/>
                      <a:pt x="31" y="52633"/>
                    </a:cubicBezTo>
                    <a:cubicBezTo>
                      <a:pt x="-645" y="35407"/>
                      <a:pt x="9827" y="33718"/>
                      <a:pt x="23000" y="33380"/>
                    </a:cubicBezTo>
                    <a:cubicBezTo>
                      <a:pt x="56103" y="32704"/>
                      <a:pt x="87855" y="27638"/>
                      <a:pt x="113864" y="4330"/>
                    </a:cubicBezTo>
                    <a:cubicBezTo>
                      <a:pt x="122985" y="-3776"/>
                      <a:pt x="129065" y="952"/>
                      <a:pt x="136158" y="6695"/>
                    </a:cubicBezTo>
                    <a:cubicBezTo>
                      <a:pt x="159128" y="25273"/>
                      <a:pt x="186150" y="33380"/>
                      <a:pt x="214862" y="32366"/>
                    </a:cubicBezTo>
                    <a:cubicBezTo>
                      <a:pt x="244587" y="31015"/>
                      <a:pt x="253370" y="43851"/>
                      <a:pt x="247965" y="65469"/>
                    </a:cubicBezTo>
                    <a:close/>
                  </a:path>
                </a:pathLst>
              </a:custGeom>
              <a:solidFill>
                <a:srgbClr val="DCDCDC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8D67284-5260-49F7-A03F-45EE14ED7EE5}"/>
                  </a:ext>
                </a:extLst>
              </p:cNvPr>
              <p:cNvSpPr/>
              <p:nvPr/>
            </p:nvSpPr>
            <p:spPr>
              <a:xfrm>
                <a:off x="2803170" y="743787"/>
                <a:ext cx="229052" cy="71506"/>
              </a:xfrm>
              <a:custGeom>
                <a:avLst/>
                <a:gdLst>
                  <a:gd name="connsiteX0" fmla="*/ 0 w 164163"/>
                  <a:gd name="connsiteY0" fmla="*/ 50812 h 51249"/>
                  <a:gd name="connsiteX1" fmla="*/ 164164 w 164163"/>
                  <a:gd name="connsiteY1" fmla="*/ 8589 h 51249"/>
                  <a:gd name="connsiteX2" fmla="*/ 0 w 164163"/>
                  <a:gd name="connsiteY2" fmla="*/ 50812 h 51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4163" h="51249">
                    <a:moveTo>
                      <a:pt x="0" y="50812"/>
                    </a:moveTo>
                    <a:cubicBezTo>
                      <a:pt x="51006" y="23451"/>
                      <a:pt x="98295" y="-18096"/>
                      <a:pt x="164164" y="8589"/>
                    </a:cubicBezTo>
                    <a:cubicBezTo>
                      <a:pt x="104376" y="3860"/>
                      <a:pt x="60126" y="56554"/>
                      <a:pt x="0" y="50812"/>
                    </a:cubicBezTo>
                    <a:close/>
                  </a:path>
                </a:pathLst>
              </a:custGeom>
              <a:solidFill>
                <a:srgbClr val="3F3F3F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7C2628CF-7D63-4331-BD3C-CBA57AF6E75B}"/>
                  </a:ext>
                </a:extLst>
              </p:cNvPr>
              <p:cNvSpPr/>
              <p:nvPr/>
            </p:nvSpPr>
            <p:spPr>
              <a:xfrm>
                <a:off x="2395965" y="761075"/>
                <a:ext cx="234236" cy="59108"/>
              </a:xfrm>
              <a:custGeom>
                <a:avLst/>
                <a:gdLst>
                  <a:gd name="connsiteX0" fmla="*/ 0 w 167878"/>
                  <a:gd name="connsiteY0" fmla="*/ 15115 h 42363"/>
                  <a:gd name="connsiteX1" fmla="*/ 167879 w 167878"/>
                  <a:gd name="connsiteY1" fmla="*/ 40449 h 42363"/>
                  <a:gd name="connsiteX2" fmla="*/ 0 w 167878"/>
                  <a:gd name="connsiteY2" fmla="*/ 15115 h 423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7878" h="42363">
                    <a:moveTo>
                      <a:pt x="0" y="15115"/>
                    </a:moveTo>
                    <a:cubicBezTo>
                      <a:pt x="36143" y="-12584"/>
                      <a:pt x="102349" y="-1099"/>
                      <a:pt x="167879" y="40449"/>
                    </a:cubicBezTo>
                    <a:cubicBezTo>
                      <a:pt x="106402" y="52947"/>
                      <a:pt x="58774" y="-423"/>
                      <a:pt x="0" y="15115"/>
                    </a:cubicBezTo>
                    <a:close/>
                  </a:path>
                </a:pathLst>
              </a:custGeom>
              <a:solidFill>
                <a:srgbClr val="3E3E3E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6450F21-F9CF-40ED-B6EA-43820D729594}"/>
                  </a:ext>
                </a:extLst>
              </p:cNvPr>
              <p:cNvSpPr/>
              <p:nvPr/>
            </p:nvSpPr>
            <p:spPr>
              <a:xfrm>
                <a:off x="1555632" y="3647208"/>
                <a:ext cx="2342371" cy="91432"/>
              </a:xfrm>
              <a:custGeom>
                <a:avLst/>
                <a:gdLst>
                  <a:gd name="connsiteX0" fmla="*/ 1631838 w 1678790"/>
                  <a:gd name="connsiteY0" fmla="*/ 65530 h 65530"/>
                  <a:gd name="connsiteX1" fmla="*/ 46952 w 1678790"/>
                  <a:gd name="connsiteY1" fmla="*/ 65530 h 65530"/>
                  <a:gd name="connsiteX2" fmla="*/ 0 w 1678790"/>
                  <a:gd name="connsiteY2" fmla="*/ 18578 h 65530"/>
                  <a:gd name="connsiteX3" fmla="*/ 0 w 1678790"/>
                  <a:gd name="connsiteY3" fmla="*/ 13511 h 65530"/>
                  <a:gd name="connsiteX4" fmla="*/ 13511 w 1678790"/>
                  <a:gd name="connsiteY4" fmla="*/ 0 h 65530"/>
                  <a:gd name="connsiteX5" fmla="*/ 1665279 w 1678790"/>
                  <a:gd name="connsiteY5" fmla="*/ 0 h 65530"/>
                  <a:gd name="connsiteX6" fmla="*/ 1678790 w 1678790"/>
                  <a:gd name="connsiteY6" fmla="*/ 13511 h 65530"/>
                  <a:gd name="connsiteX7" fmla="*/ 1678790 w 1678790"/>
                  <a:gd name="connsiteY7" fmla="*/ 18578 h 65530"/>
                  <a:gd name="connsiteX8" fmla="*/ 1631838 w 1678790"/>
                  <a:gd name="connsiteY8" fmla="*/ 65530 h 65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78790" h="65530">
                    <a:moveTo>
                      <a:pt x="1631838" y="65530"/>
                    </a:moveTo>
                    <a:lnTo>
                      <a:pt x="46952" y="65530"/>
                    </a:lnTo>
                    <a:cubicBezTo>
                      <a:pt x="20943" y="65530"/>
                      <a:pt x="0" y="44587"/>
                      <a:pt x="0" y="18578"/>
                    </a:cubicBezTo>
                    <a:lnTo>
                      <a:pt x="0" y="13511"/>
                    </a:lnTo>
                    <a:cubicBezTo>
                      <a:pt x="0" y="6080"/>
                      <a:pt x="6080" y="0"/>
                      <a:pt x="13511" y="0"/>
                    </a:cubicBezTo>
                    <a:lnTo>
                      <a:pt x="1665279" y="0"/>
                    </a:lnTo>
                    <a:cubicBezTo>
                      <a:pt x="1672710" y="0"/>
                      <a:pt x="1678790" y="6080"/>
                      <a:pt x="1678790" y="13511"/>
                    </a:cubicBezTo>
                    <a:lnTo>
                      <a:pt x="1678790" y="18578"/>
                    </a:lnTo>
                    <a:cubicBezTo>
                      <a:pt x="1678790" y="44587"/>
                      <a:pt x="1657848" y="65530"/>
                      <a:pt x="1631838" y="65530"/>
                    </a:cubicBezTo>
                    <a:close/>
                  </a:path>
                </a:pathLst>
              </a:custGeom>
              <a:solidFill>
                <a:srgbClr val="DCDCDC"/>
              </a:solidFill>
              <a:ln w="337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7" name="TextBox 2">
            <a:extLst>
              <a:ext uri="{FF2B5EF4-FFF2-40B4-BE49-F238E27FC236}">
                <a16:creationId xmlns:a16="http://schemas.microsoft.com/office/drawing/2014/main" id="{67E3840D-F69A-4FCD-CB74-2E8C47CD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885" y="1830417"/>
            <a:ext cx="81470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dirty="0">
                <a:latin typeface="Amasis MT Pro Light" panose="02040304050005020304" pitchFamily="18" charset="0"/>
                <a:cs typeface="Arial" panose="020B0604020202020204" pitchFamily="34" charset="0"/>
              </a:rPr>
              <a:t>Dary R Conner (1992) menyatakan terdapat </a:t>
            </a:r>
            <a:r>
              <a:rPr lang="id-ID" altLang="en-US" b="1" dirty="0">
                <a:solidFill>
                  <a:srgbClr val="920000"/>
                </a:solidFill>
                <a:latin typeface="Amasis MT Pro Light" panose="02040304050005020304" pitchFamily="18" charset="0"/>
                <a:cs typeface="Arial" panose="020B0604020202020204" pitchFamily="34" charset="0"/>
              </a:rPr>
              <a:t>tiga tipe </a:t>
            </a:r>
            <a:r>
              <a:rPr lang="id-ID" altLang="en-US" dirty="0">
                <a:latin typeface="Amasis MT Pro Light" panose="02040304050005020304" pitchFamily="18" charset="0"/>
                <a:cs typeface="Arial" panose="020B0604020202020204" pitchFamily="34" charset="0"/>
              </a:rPr>
              <a:t>dasar hubungan kerja yang menimbulkan budaya positif: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361403"/>
            <a:ext cx="12192000" cy="746038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bg1"/>
                </a:solidFill>
                <a:latin typeface="Amasis MT Pro Medium" panose="02040604050005020304" pitchFamily="18" charset="0"/>
              </a:rPr>
              <a:t>  MEMAHAMI BUDAYA  </a:t>
            </a:r>
            <a:r>
              <a:rPr lang="en-US" sz="3600" dirty="0">
                <a:solidFill>
                  <a:schemeClr val="bg1"/>
                </a:solidFill>
              </a:rPr>
              <a:t>(continue …)</a:t>
            </a:r>
            <a:endParaRPr lang="en-ID" sz="4400" dirty="0">
              <a:solidFill>
                <a:schemeClr val="bg1"/>
              </a:solidFill>
            </a:endParaRPr>
          </a:p>
        </p:txBody>
      </p:sp>
      <p:sp>
        <p:nvSpPr>
          <p:cNvPr id="31" name="TextBox 2">
            <a:extLst>
              <a:ext uri="{FF2B5EF4-FFF2-40B4-BE49-F238E27FC236}">
                <a16:creationId xmlns:a16="http://schemas.microsoft.com/office/drawing/2014/main" id="{A1F711F3-BD4C-D3CB-471E-1A9510AEA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1920" y="3353751"/>
            <a:ext cx="4724293" cy="222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38163" indent="-538163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Coexistence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38163" indent="-538163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Assimilation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  <a:p>
            <a:pPr marL="538163" indent="-538163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200" b="1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Transformation</a:t>
            </a:r>
            <a:endParaRPr lang="id-ID" altLang="en-US" sz="32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Picture 1" descr="D:\Picture\logo ibi small.gif">
            <a:extLst>
              <a:ext uri="{FF2B5EF4-FFF2-40B4-BE49-F238E27FC236}">
                <a16:creationId xmlns:a16="http://schemas.microsoft.com/office/drawing/2014/main" id="{72211AFA-4E45-E8DE-50A8-64CBB25D2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0077" y="381055"/>
            <a:ext cx="706733" cy="70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762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4F9ACB"/>
            </a:gs>
            <a:gs pos="100000">
              <a:srgbClr val="4388B9"/>
            </a:gs>
            <a:gs pos="100000">
              <a:srgbClr val="3B7CAD"/>
            </a:gs>
            <a:gs pos="100000">
              <a:srgbClr val="3471A2"/>
            </a:gs>
            <a:gs pos="100000">
              <a:srgbClr val="1A4B7B"/>
            </a:gs>
            <a:gs pos="0">
              <a:schemeClr val="accent1"/>
            </a:gs>
            <a:gs pos="100000">
              <a:schemeClr val="accent4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40C9E5-BFDC-82CD-253F-61A88BB336B9}"/>
              </a:ext>
            </a:extLst>
          </p:cNvPr>
          <p:cNvSpPr/>
          <p:nvPr/>
        </p:nvSpPr>
        <p:spPr>
          <a:xfrm>
            <a:off x="0" y="269962"/>
            <a:ext cx="12192000" cy="957943"/>
          </a:xfrm>
          <a:prstGeom prst="rect">
            <a:avLst/>
          </a:prstGeom>
          <a:gradFill flip="none" rotWithShape="1">
            <a:gsLst>
              <a:gs pos="100000">
                <a:srgbClr val="3573A3"/>
              </a:gs>
              <a:gs pos="0">
                <a:srgbClr val="2F6B9B"/>
              </a:gs>
              <a:gs pos="0">
                <a:srgbClr val="2B6494"/>
              </a:gs>
              <a:gs pos="0">
                <a:srgbClr val="3B7DAD"/>
              </a:gs>
              <a:gs pos="0">
                <a:schemeClr val="accent1"/>
              </a:gs>
              <a:gs pos="37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masis MT Pro Medium" panose="02040604050005020304" pitchFamily="18" charset="0"/>
              </a:rPr>
              <a:t>MEMAHAMI BUDAYA</a:t>
            </a:r>
            <a:endParaRPr lang="en-ID" sz="4800" dirty="0">
              <a:solidFill>
                <a:schemeClr val="bg1"/>
              </a:solidFill>
              <a:latin typeface="Amasis MT Pro Medium" panose="02040604050005020304" pitchFamily="18" charset="0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051C6C4-6796-7946-46FB-D9E719171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429" y="1743677"/>
            <a:ext cx="822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3200" dirty="0">
                <a:solidFill>
                  <a:schemeClr val="bg1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Budaya </a:t>
            </a:r>
            <a:r>
              <a:rPr lang="id-ID" altLang="en-US" sz="3600" dirty="0">
                <a:solidFill>
                  <a:schemeClr val="bg1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organisasi</a:t>
            </a:r>
            <a:r>
              <a:rPr lang="id-ID" altLang="en-US" sz="3200" dirty="0">
                <a:solidFill>
                  <a:schemeClr val="bg1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 adalah: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CD6C8-7E85-BD8A-D860-99C982B90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4757" y="2590800"/>
            <a:ext cx="900248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3600" b="1" dirty="0">
                <a:solidFill>
                  <a:schemeClr val="bg1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“Satuan norma yang terdiri dari keyakinan, sikap, </a:t>
            </a:r>
            <a:r>
              <a:rPr lang="id-ID" altLang="en-US" sz="3600" b="1" i="1" dirty="0" err="1">
                <a:solidFill>
                  <a:schemeClr val="bg1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core-values</a:t>
            </a:r>
            <a:r>
              <a:rPr lang="id-ID" altLang="en-US" sz="3600" b="1" dirty="0">
                <a:solidFill>
                  <a:schemeClr val="bg1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, dan pola perilaku yang dilakukan orang dalam organisasi” </a:t>
            </a:r>
            <a:endParaRPr lang="en-US" altLang="en-US" sz="3600" b="1" dirty="0">
              <a:solidFill>
                <a:schemeClr val="bg1"/>
              </a:solidFill>
              <a:latin typeface="Amasis MT Pro" panose="020F0502020204030204" pitchFamily="18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d-ID" altLang="en-US" sz="3600" b="1" dirty="0">
                <a:solidFill>
                  <a:schemeClr val="bg1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(Tan, 2002)</a:t>
            </a: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BDA836E9-1A5D-B312-4215-2B2318E04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983" y="287556"/>
            <a:ext cx="922753" cy="9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13000">
              <a:srgbClr val="82B1D2"/>
            </a:gs>
            <a:gs pos="67000">
              <a:srgbClr val="66A0C8"/>
            </a:gs>
            <a:gs pos="0">
              <a:srgbClr val="5596C2"/>
            </a:gs>
            <a:gs pos="100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E27B09-005B-FFC7-73BB-24799C3AE470}"/>
              </a:ext>
            </a:extLst>
          </p:cNvPr>
          <p:cNvSpPr/>
          <p:nvPr/>
        </p:nvSpPr>
        <p:spPr>
          <a:xfrm>
            <a:off x="0" y="361403"/>
            <a:ext cx="12192000" cy="746038"/>
          </a:xfrm>
          <a:prstGeom prst="rect">
            <a:avLst/>
          </a:prstGeom>
          <a:gradFill>
            <a:gsLst>
              <a:gs pos="1000">
                <a:srgbClr val="2B6494"/>
              </a:gs>
              <a:gs pos="16000">
                <a:srgbClr val="59AADA"/>
              </a:gs>
              <a:gs pos="47000">
                <a:srgbClr val="3B7DAD"/>
              </a:gs>
              <a:gs pos="75000">
                <a:srgbClr val="3F83B3"/>
              </a:gs>
              <a:gs pos="6400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bg1"/>
                </a:solidFill>
                <a:latin typeface="Amasis MT Pro Medium" panose="02040604050005020304" pitchFamily="18" charset="0"/>
              </a:rPr>
              <a:t>  </a:t>
            </a:r>
            <a:r>
              <a:rPr lang="en-US" sz="4200" dirty="0">
                <a:solidFill>
                  <a:schemeClr val="bg1"/>
                </a:solidFill>
                <a:latin typeface="Amasis MT Pro Medium" panose="02040604050005020304" pitchFamily="18" charset="0"/>
              </a:rPr>
              <a:t>MEMAHAMI BUDAYA ORGANISASI  </a:t>
            </a:r>
            <a:r>
              <a:rPr lang="en-US" sz="3600" dirty="0">
                <a:solidFill>
                  <a:schemeClr val="bg1"/>
                </a:solidFill>
              </a:rPr>
              <a:t>(continue …)</a:t>
            </a:r>
            <a:endParaRPr lang="en-ID" sz="44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C48FCC-9507-50CC-35D0-AD0672E11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021" y="1197429"/>
            <a:ext cx="8339208" cy="5464628"/>
          </a:xfrm>
          <a:prstGeom prst="rect">
            <a:avLst/>
          </a:prstGeom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FBABF398-1688-35B0-8928-F500840A6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006" y="5018635"/>
            <a:ext cx="321922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Model Budaya Korporat </a:t>
            </a:r>
            <a:endParaRPr lang="en-US" altLang="en-US" sz="2000" b="1" dirty="0">
              <a:solidFill>
                <a:srgbClr val="FFFF00"/>
              </a:solidFill>
              <a:latin typeface="Amasis MT Pro" panose="020F0502020204030204" pitchFamily="18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(Victor S.L. Tan, </a:t>
            </a:r>
            <a:r>
              <a:rPr lang="id-ID" altLang="en-US" sz="2000" b="1" dirty="0" err="1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Changing</a:t>
            </a: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 </a:t>
            </a:r>
            <a:r>
              <a:rPr lang="id-ID" altLang="en-US" sz="2000" b="1" dirty="0" err="1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Your</a:t>
            </a: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 </a:t>
            </a:r>
            <a:r>
              <a:rPr lang="id-ID" altLang="en-US" sz="2000" b="1" dirty="0" err="1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Coorporate</a:t>
            </a: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 </a:t>
            </a:r>
            <a:r>
              <a:rPr lang="id-ID" altLang="en-US" sz="2000" b="1" dirty="0" err="1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Culture</a:t>
            </a: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. </a:t>
            </a:r>
            <a:r>
              <a:rPr lang="id-ID" altLang="en-US" sz="2000" b="1" dirty="0" err="1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Singapore</a:t>
            </a: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: </a:t>
            </a:r>
            <a:r>
              <a:rPr lang="id-ID" altLang="en-US" sz="2000" b="1" dirty="0" err="1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Times</a:t>
            </a: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 </a:t>
            </a:r>
            <a:r>
              <a:rPr lang="id-ID" altLang="en-US" sz="2000" b="1" dirty="0" err="1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Books</a:t>
            </a: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 </a:t>
            </a:r>
            <a:r>
              <a:rPr lang="id-ID" altLang="en-US" sz="2000" b="1" dirty="0" err="1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Internationals</a:t>
            </a:r>
            <a:r>
              <a:rPr lang="id-ID" altLang="en-US" sz="2000" b="1" dirty="0">
                <a:solidFill>
                  <a:srgbClr val="FFFF00"/>
                </a:solidFill>
                <a:latin typeface="Amasis MT Pro" panose="020F0502020204030204" pitchFamily="18" charset="0"/>
                <a:cs typeface="Arial" panose="020B0604020202020204" pitchFamily="34" charset="0"/>
              </a:rPr>
              <a:t>, 2002)</a:t>
            </a: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5B203B40-0FD1-D455-EEFA-A8BA419A1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239" y="5655871"/>
            <a:ext cx="993980" cy="99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7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13000">
              <a:srgbClr val="82B1D2"/>
            </a:gs>
            <a:gs pos="67000">
              <a:srgbClr val="66A0C8"/>
            </a:gs>
            <a:gs pos="0">
              <a:srgbClr val="5596C2"/>
            </a:gs>
            <a:gs pos="100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E27B09-005B-FFC7-73BB-24799C3AE470}"/>
              </a:ext>
            </a:extLst>
          </p:cNvPr>
          <p:cNvSpPr/>
          <p:nvPr/>
        </p:nvSpPr>
        <p:spPr>
          <a:xfrm>
            <a:off x="0" y="361403"/>
            <a:ext cx="12192000" cy="746038"/>
          </a:xfrm>
          <a:prstGeom prst="rect">
            <a:avLst/>
          </a:prstGeom>
          <a:gradFill>
            <a:gsLst>
              <a:gs pos="1000">
                <a:srgbClr val="2B6494"/>
              </a:gs>
              <a:gs pos="16000">
                <a:srgbClr val="59AADA"/>
              </a:gs>
              <a:gs pos="47000">
                <a:srgbClr val="3B7DAD"/>
              </a:gs>
              <a:gs pos="75000">
                <a:srgbClr val="3F83B3"/>
              </a:gs>
              <a:gs pos="6400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>
                <a:solidFill>
                  <a:schemeClr val="bg1"/>
                </a:solidFill>
                <a:latin typeface="Amasis MT Pro Medium" panose="02040604050005020304" pitchFamily="18" charset="0"/>
              </a:rPr>
              <a:t>  </a:t>
            </a:r>
            <a:r>
              <a:rPr lang="en-US" sz="4200" dirty="0">
                <a:solidFill>
                  <a:schemeClr val="bg1"/>
                </a:solidFill>
                <a:latin typeface="Amasis MT Pro Medium" panose="02040604050005020304" pitchFamily="18" charset="0"/>
              </a:rPr>
              <a:t>MEMAHAMI BUDAYA ORGANISASI  </a:t>
            </a:r>
            <a:r>
              <a:rPr lang="en-US" sz="3600" dirty="0">
                <a:solidFill>
                  <a:schemeClr val="bg1"/>
                </a:solidFill>
              </a:rPr>
              <a:t>(continue …)</a:t>
            </a:r>
            <a:endParaRPr lang="en-ID" sz="4400" dirty="0">
              <a:solidFill>
                <a:schemeClr val="bg1"/>
              </a:solidFill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FBABF398-1688-35B0-8928-F500840A6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85" y="1413199"/>
            <a:ext cx="772439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d-ID" altLang="en-US" sz="3200" b="1" dirty="0">
                <a:solidFill>
                  <a:srgbClr val="FFFF00"/>
                </a:solidFill>
                <a:latin typeface="Amasis MT Pro Light" panose="02040304050005020304" pitchFamily="18" charset="0"/>
                <a:cs typeface="Arial" panose="020B0604020202020204" pitchFamily="34" charset="0"/>
              </a:rPr>
              <a:t>Menurut Victor Tan (2002) karakteristik budaya organisasi yaitu:</a:t>
            </a:r>
          </a:p>
        </p:txBody>
      </p:sp>
      <p:pic>
        <p:nvPicPr>
          <p:cNvPr id="7" name="Picture 6" descr="D:\Picture\logo ibi small.gif">
            <a:extLst>
              <a:ext uri="{FF2B5EF4-FFF2-40B4-BE49-F238E27FC236}">
                <a16:creationId xmlns:a16="http://schemas.microsoft.com/office/drawing/2014/main" id="{5B203B40-0FD1-D455-EEFA-A8BA419A1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239" y="5655871"/>
            <a:ext cx="993980" cy="993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3B2EFD-D3A4-B7FF-962D-2B0C30A703CC}"/>
              </a:ext>
            </a:extLst>
          </p:cNvPr>
          <p:cNvSpPr txBox="1"/>
          <p:nvPr/>
        </p:nvSpPr>
        <p:spPr>
          <a:xfrm>
            <a:off x="5222821" y="1973074"/>
            <a:ext cx="550543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chemeClr val="bg1"/>
                </a:solidFill>
                <a:latin typeface="Amasis MT Pro Medium" panose="02040604050005020304" pitchFamily="18" charset="0"/>
              </a:rPr>
              <a:t>Individual Initiative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rgbClr val="920000"/>
                </a:solidFill>
                <a:latin typeface="Amasis MT Pro Medium" panose="02040604050005020304" pitchFamily="18" charset="0"/>
              </a:rPr>
              <a:t>Risk Tolerance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chemeClr val="bg1"/>
                </a:solidFill>
                <a:latin typeface="Amasis MT Pro Medium" panose="02040604050005020304" pitchFamily="18" charset="0"/>
              </a:rPr>
              <a:t>Direction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rgbClr val="C00000"/>
                </a:solidFill>
                <a:latin typeface="Amasis MT Pro Medium" panose="02040604050005020304" pitchFamily="18" charset="0"/>
              </a:rPr>
              <a:t>Integration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chemeClr val="bg1"/>
                </a:solidFill>
                <a:latin typeface="Amasis MT Pro Medium" panose="02040604050005020304" pitchFamily="18" charset="0"/>
              </a:rPr>
              <a:t>Management Support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rgbClr val="C00000"/>
                </a:solidFill>
                <a:latin typeface="Amasis MT Pro Medium" panose="02040604050005020304" pitchFamily="18" charset="0"/>
              </a:rPr>
              <a:t>Control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chemeClr val="bg1"/>
                </a:solidFill>
                <a:latin typeface="Amasis MT Pro Medium" panose="02040604050005020304" pitchFamily="18" charset="0"/>
              </a:rPr>
              <a:t>Identity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rgbClr val="C00000"/>
                </a:solidFill>
                <a:latin typeface="Amasis MT Pro Medium" panose="02040604050005020304" pitchFamily="18" charset="0"/>
              </a:rPr>
              <a:t>Reward System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chemeClr val="bg1"/>
                </a:solidFill>
                <a:latin typeface="Amasis MT Pro Medium" panose="02040604050005020304" pitchFamily="18" charset="0"/>
              </a:rPr>
              <a:t>Conflict tolerance</a:t>
            </a:r>
          </a:p>
          <a:p>
            <a:pPr marL="457200" indent="-457200">
              <a:buFont typeface="Wingdings" panose="05000000000000000000" pitchFamily="2" charset="2"/>
              <a:buChar char="Ø"/>
              <a:defRPr/>
            </a:pPr>
            <a:r>
              <a:rPr lang="id-ID" sz="2800" b="1" dirty="0">
                <a:solidFill>
                  <a:srgbClr val="C00000"/>
                </a:solidFill>
                <a:latin typeface="Amasis MT Pro Medium" panose="02040604050005020304" pitchFamily="18" charset="0"/>
              </a:rPr>
              <a:t>Communication Patterns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47675E9-1639-90D0-FE08-5F231F606038}"/>
              </a:ext>
            </a:extLst>
          </p:cNvPr>
          <p:cNvGrpSpPr/>
          <p:nvPr/>
        </p:nvGrpSpPr>
        <p:grpSpPr>
          <a:xfrm>
            <a:off x="1923195" y="3379986"/>
            <a:ext cx="1719400" cy="1587380"/>
            <a:chOff x="10185819" y="1841620"/>
            <a:chExt cx="725420" cy="725420"/>
          </a:xfrm>
        </p:grpSpPr>
        <p:sp>
          <p:nvSpPr>
            <p:cNvPr id="4" name="Oval 94">
              <a:extLst>
                <a:ext uri="{FF2B5EF4-FFF2-40B4-BE49-F238E27FC236}">
                  <a16:creationId xmlns:a16="http://schemas.microsoft.com/office/drawing/2014/main" id="{E2AF2FD7-E6DA-2F7A-7872-31D50CFD333A}"/>
                </a:ext>
              </a:extLst>
            </p:cNvPr>
            <p:cNvSpPr/>
            <p:nvPr/>
          </p:nvSpPr>
          <p:spPr>
            <a:xfrm>
              <a:off x="10185819" y="1841620"/>
              <a:ext cx="725420" cy="72542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8281C605-2345-9321-D51C-6C8BF21A9B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44592" y="2016044"/>
              <a:ext cx="383121" cy="386319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0042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">
            <a:extLst>
              <a:ext uri="{FF2B5EF4-FFF2-40B4-BE49-F238E27FC236}">
                <a16:creationId xmlns:a16="http://schemas.microsoft.com/office/drawing/2014/main" id="{67E3840D-F69A-4FCD-CB74-2E8C47CD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457" y="1387498"/>
            <a:ext cx="5203878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Langkah-</a:t>
            </a:r>
            <a:r>
              <a:rPr lang="en-US" altLang="en-US" sz="3200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langkah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mengubah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Budaya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masis MT Pro Light" panose="02040304050005020304" pitchFamily="18" charset="0"/>
                <a:cs typeface="Arial" panose="020B0604020202020204" pitchFamily="34" charset="0"/>
              </a:rPr>
              <a:t>Organisasi</a:t>
            </a:r>
            <a:r>
              <a:rPr lang="en-US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 </a:t>
            </a:r>
            <a:r>
              <a:rPr lang="id-ID" altLang="en-US" sz="3200" dirty="0">
                <a:latin typeface="Amasis MT Pro Light" panose="020403040500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269962"/>
            <a:ext cx="12192000" cy="957943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>
                <a:solidFill>
                  <a:schemeClr val="bg1"/>
                </a:solidFill>
                <a:latin typeface="Amasis MT Pro Medium" panose="02040604050005020304" pitchFamily="18" charset="0"/>
              </a:rPr>
              <a:t>  MENGUBAH BUDAYA ORGANISASI</a:t>
            </a:r>
            <a:endParaRPr lang="en-ID" sz="4800" dirty="0">
              <a:solidFill>
                <a:schemeClr val="bg1"/>
              </a:solidFill>
              <a:latin typeface="Amasis MT Pro Medium" panose="02040604050005020304" pitchFamily="18" charset="0"/>
            </a:endParaRPr>
          </a:p>
        </p:txBody>
      </p:sp>
      <p:sp>
        <p:nvSpPr>
          <p:cNvPr id="31" name="TextBox 2">
            <a:extLst>
              <a:ext uri="{FF2B5EF4-FFF2-40B4-BE49-F238E27FC236}">
                <a16:creationId xmlns:a16="http://schemas.microsoft.com/office/drawing/2014/main" id="{A1F711F3-BD4C-D3CB-471E-1A9510AEA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0765" y="1830765"/>
            <a:ext cx="6332476" cy="485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Visi yang jelas dan arah strategis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Pengukuran kinerja yang jelas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Tindak lanjut pencapaian tujuan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Menghargai kinerja secara adil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Lingkungan kerja terbuka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Menghapus politik</a:t>
            </a:r>
          </a:p>
          <a:p>
            <a:pPr marL="542925" indent="-542925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d-ID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Tim spirit yang kuat</a:t>
            </a:r>
          </a:p>
        </p:txBody>
      </p:sp>
      <p:pic>
        <p:nvPicPr>
          <p:cNvPr id="33" name="Picture 32" descr="D:\Picture\logo ibi small.gif">
            <a:extLst>
              <a:ext uri="{FF2B5EF4-FFF2-40B4-BE49-F238E27FC236}">
                <a16:creationId xmlns:a16="http://schemas.microsoft.com/office/drawing/2014/main" id="{F7906DC4-0840-C97A-75C8-199BBF23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983" y="287556"/>
            <a:ext cx="922753" cy="9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385DCE0-6A61-F43F-5C90-367D3E2191A2}"/>
              </a:ext>
            </a:extLst>
          </p:cNvPr>
          <p:cNvGrpSpPr/>
          <p:nvPr/>
        </p:nvGrpSpPr>
        <p:grpSpPr>
          <a:xfrm>
            <a:off x="718457" y="2519713"/>
            <a:ext cx="2791325" cy="4338287"/>
            <a:chOff x="4409786" y="340007"/>
            <a:chExt cx="4286692" cy="6505251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5FB5E4B-8264-01E0-328B-1C9FE253EF38}"/>
                </a:ext>
              </a:extLst>
            </p:cNvPr>
            <p:cNvSpPr/>
            <p:nvPr/>
          </p:nvSpPr>
          <p:spPr>
            <a:xfrm>
              <a:off x="4409786" y="1695857"/>
              <a:ext cx="2838176" cy="2502078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B15928C-1A43-CD35-1A3D-DD570ABF1D29}"/>
                </a:ext>
              </a:extLst>
            </p:cNvPr>
            <p:cNvSpPr/>
            <p:nvPr/>
          </p:nvSpPr>
          <p:spPr>
            <a:xfrm>
              <a:off x="5571844" y="927104"/>
              <a:ext cx="1042231" cy="1820896"/>
            </a:xfrm>
            <a:custGeom>
              <a:avLst/>
              <a:gdLst>
                <a:gd name="connsiteX0" fmla="*/ 693217 w 725213"/>
                <a:gd name="connsiteY0" fmla="*/ 121584 h 1216487"/>
                <a:gd name="connsiteX1" fmla="*/ 697896 w 725213"/>
                <a:gd name="connsiteY1" fmla="*/ 166033 h 1216487"/>
                <a:gd name="connsiteX2" fmla="*/ 697896 w 725213"/>
                <a:gd name="connsiteY2" fmla="*/ 273645 h 1216487"/>
                <a:gd name="connsiteX3" fmla="*/ 655787 w 725213"/>
                <a:gd name="connsiteY3" fmla="*/ 456118 h 1216487"/>
                <a:gd name="connsiteX4" fmla="*/ 599641 w 725213"/>
                <a:gd name="connsiteY4" fmla="*/ 589464 h 1216487"/>
                <a:gd name="connsiteX5" fmla="*/ 543496 w 725213"/>
                <a:gd name="connsiteY5" fmla="*/ 666664 h 1216487"/>
                <a:gd name="connsiteX6" fmla="*/ 513084 w 725213"/>
                <a:gd name="connsiteY6" fmla="*/ 734507 h 1216487"/>
                <a:gd name="connsiteX7" fmla="*/ 452259 w 725213"/>
                <a:gd name="connsiteY7" fmla="*/ 750883 h 1216487"/>
                <a:gd name="connsiteX8" fmla="*/ 274465 w 725213"/>
                <a:gd name="connsiteY8" fmla="*/ 661986 h 1216487"/>
                <a:gd name="connsiteX9" fmla="*/ 501387 w 725213"/>
                <a:gd name="connsiteY9" fmla="*/ 764919 h 1216487"/>
                <a:gd name="connsiteX10" fmla="*/ 508405 w 725213"/>
                <a:gd name="connsiteY10" fmla="*/ 776616 h 1216487"/>
                <a:gd name="connsiteX11" fmla="*/ 475653 w 725213"/>
                <a:gd name="connsiteY11" fmla="*/ 1059684 h 1216487"/>
                <a:gd name="connsiteX12" fmla="*/ 456938 w 725213"/>
                <a:gd name="connsiteY12" fmla="*/ 1143902 h 1216487"/>
                <a:gd name="connsiteX13" fmla="*/ 438223 w 725213"/>
                <a:gd name="connsiteY13" fmla="*/ 1183672 h 1216487"/>
                <a:gd name="connsiteX14" fmla="*/ 253410 w 725213"/>
                <a:gd name="connsiteY14" fmla="*/ 926338 h 1216487"/>
                <a:gd name="connsiteX15" fmla="*/ 143459 w 725213"/>
                <a:gd name="connsiteY15" fmla="*/ 849138 h 1216487"/>
                <a:gd name="connsiteX16" fmla="*/ 59240 w 725213"/>
                <a:gd name="connsiteY16" fmla="*/ 605840 h 1216487"/>
                <a:gd name="connsiteX17" fmla="*/ 103689 w 725213"/>
                <a:gd name="connsiteY17" fmla="*/ 406991 h 1216487"/>
                <a:gd name="connsiteX18" fmla="*/ 192586 w 725213"/>
                <a:gd name="connsiteY18" fmla="*/ 411670 h 1216487"/>
                <a:gd name="connsiteX19" fmla="*/ 99010 w 725213"/>
                <a:gd name="connsiteY19" fmla="*/ 336809 h 1216487"/>
                <a:gd name="connsiteX20" fmla="*/ 66258 w 725213"/>
                <a:gd name="connsiteY20" fmla="*/ 261948 h 1216487"/>
                <a:gd name="connsiteX21" fmla="*/ 56901 w 725213"/>
                <a:gd name="connsiteY21" fmla="*/ 163694 h 1216487"/>
                <a:gd name="connsiteX22" fmla="*/ 204283 w 725213"/>
                <a:gd name="connsiteY22" fmla="*/ 297039 h 1216487"/>
                <a:gd name="connsiteX23" fmla="*/ 234695 w 725213"/>
                <a:gd name="connsiteY23" fmla="*/ 217500 h 1216487"/>
                <a:gd name="connsiteX24" fmla="*/ 279144 w 725213"/>
                <a:gd name="connsiteY24" fmla="*/ 170712 h 1216487"/>
                <a:gd name="connsiteX25" fmla="*/ 363362 w 725213"/>
                <a:gd name="connsiteY25" fmla="*/ 109887 h 1216487"/>
                <a:gd name="connsiteX26" fmla="*/ 506066 w 725213"/>
                <a:gd name="connsiteY26" fmla="*/ 63099 h 1216487"/>
                <a:gd name="connsiteX27" fmla="*/ 693217 w 725213"/>
                <a:gd name="connsiteY27" fmla="*/ 121584 h 1216487"/>
                <a:gd name="connsiteX0" fmla="*/ 650223 w 654902"/>
                <a:gd name="connsiteY0" fmla="*/ 78590 h 1140678"/>
                <a:gd name="connsiteX1" fmla="*/ 654902 w 654902"/>
                <a:gd name="connsiteY1" fmla="*/ 123039 h 1140678"/>
                <a:gd name="connsiteX2" fmla="*/ 654902 w 654902"/>
                <a:gd name="connsiteY2" fmla="*/ 230651 h 1140678"/>
                <a:gd name="connsiteX3" fmla="*/ 612793 w 654902"/>
                <a:gd name="connsiteY3" fmla="*/ 413124 h 1140678"/>
                <a:gd name="connsiteX4" fmla="*/ 556647 w 654902"/>
                <a:gd name="connsiteY4" fmla="*/ 546470 h 1140678"/>
                <a:gd name="connsiteX5" fmla="*/ 500502 w 654902"/>
                <a:gd name="connsiteY5" fmla="*/ 623670 h 1140678"/>
                <a:gd name="connsiteX6" fmla="*/ 470090 w 654902"/>
                <a:gd name="connsiteY6" fmla="*/ 691513 h 1140678"/>
                <a:gd name="connsiteX7" fmla="*/ 409265 w 654902"/>
                <a:gd name="connsiteY7" fmla="*/ 707889 h 1140678"/>
                <a:gd name="connsiteX8" fmla="*/ 231471 w 654902"/>
                <a:gd name="connsiteY8" fmla="*/ 618992 h 1140678"/>
                <a:gd name="connsiteX9" fmla="*/ 458393 w 654902"/>
                <a:gd name="connsiteY9" fmla="*/ 721925 h 1140678"/>
                <a:gd name="connsiteX10" fmla="*/ 465411 w 654902"/>
                <a:gd name="connsiteY10" fmla="*/ 733622 h 1140678"/>
                <a:gd name="connsiteX11" fmla="*/ 432659 w 654902"/>
                <a:gd name="connsiteY11" fmla="*/ 1016690 h 1140678"/>
                <a:gd name="connsiteX12" fmla="*/ 413944 w 654902"/>
                <a:gd name="connsiteY12" fmla="*/ 1100908 h 1140678"/>
                <a:gd name="connsiteX13" fmla="*/ 395229 w 654902"/>
                <a:gd name="connsiteY13" fmla="*/ 1140678 h 1140678"/>
                <a:gd name="connsiteX14" fmla="*/ 210416 w 654902"/>
                <a:gd name="connsiteY14" fmla="*/ 883344 h 1140678"/>
                <a:gd name="connsiteX15" fmla="*/ 100465 w 654902"/>
                <a:gd name="connsiteY15" fmla="*/ 806144 h 1140678"/>
                <a:gd name="connsiteX16" fmla="*/ 16246 w 654902"/>
                <a:gd name="connsiteY16" fmla="*/ 562846 h 1140678"/>
                <a:gd name="connsiteX17" fmla="*/ 57735 w 654902"/>
                <a:gd name="connsiteY17" fmla="*/ 346242 h 1140678"/>
                <a:gd name="connsiteX18" fmla="*/ 149592 w 654902"/>
                <a:gd name="connsiteY18" fmla="*/ 368676 h 1140678"/>
                <a:gd name="connsiteX19" fmla="*/ 56016 w 654902"/>
                <a:gd name="connsiteY19" fmla="*/ 293815 h 1140678"/>
                <a:gd name="connsiteX20" fmla="*/ 23264 w 654902"/>
                <a:gd name="connsiteY20" fmla="*/ 218954 h 1140678"/>
                <a:gd name="connsiteX21" fmla="*/ 13907 w 654902"/>
                <a:gd name="connsiteY21" fmla="*/ 120700 h 1140678"/>
                <a:gd name="connsiteX22" fmla="*/ 161289 w 654902"/>
                <a:gd name="connsiteY22" fmla="*/ 254045 h 1140678"/>
                <a:gd name="connsiteX23" fmla="*/ 191701 w 654902"/>
                <a:gd name="connsiteY23" fmla="*/ 174506 h 1140678"/>
                <a:gd name="connsiteX24" fmla="*/ 236150 w 654902"/>
                <a:gd name="connsiteY24" fmla="*/ 127718 h 1140678"/>
                <a:gd name="connsiteX25" fmla="*/ 320368 w 654902"/>
                <a:gd name="connsiteY25" fmla="*/ 66893 h 1140678"/>
                <a:gd name="connsiteX26" fmla="*/ 463072 w 654902"/>
                <a:gd name="connsiteY26" fmla="*/ 20105 h 1140678"/>
                <a:gd name="connsiteX27" fmla="*/ 650223 w 654902"/>
                <a:gd name="connsiteY27" fmla="*/ 78590 h 1140678"/>
                <a:gd name="connsiteX0" fmla="*/ 648214 w 652893"/>
                <a:gd name="connsiteY0" fmla="*/ 78590 h 1140678"/>
                <a:gd name="connsiteX1" fmla="*/ 652893 w 652893"/>
                <a:gd name="connsiteY1" fmla="*/ 123039 h 1140678"/>
                <a:gd name="connsiteX2" fmla="*/ 652893 w 652893"/>
                <a:gd name="connsiteY2" fmla="*/ 230651 h 1140678"/>
                <a:gd name="connsiteX3" fmla="*/ 610784 w 652893"/>
                <a:gd name="connsiteY3" fmla="*/ 413124 h 1140678"/>
                <a:gd name="connsiteX4" fmla="*/ 554638 w 652893"/>
                <a:gd name="connsiteY4" fmla="*/ 546470 h 1140678"/>
                <a:gd name="connsiteX5" fmla="*/ 498493 w 652893"/>
                <a:gd name="connsiteY5" fmla="*/ 623670 h 1140678"/>
                <a:gd name="connsiteX6" fmla="*/ 468081 w 652893"/>
                <a:gd name="connsiteY6" fmla="*/ 691513 h 1140678"/>
                <a:gd name="connsiteX7" fmla="*/ 407256 w 652893"/>
                <a:gd name="connsiteY7" fmla="*/ 707889 h 1140678"/>
                <a:gd name="connsiteX8" fmla="*/ 229462 w 652893"/>
                <a:gd name="connsiteY8" fmla="*/ 618992 h 1140678"/>
                <a:gd name="connsiteX9" fmla="*/ 456384 w 652893"/>
                <a:gd name="connsiteY9" fmla="*/ 721925 h 1140678"/>
                <a:gd name="connsiteX10" fmla="*/ 463402 w 652893"/>
                <a:gd name="connsiteY10" fmla="*/ 733622 h 1140678"/>
                <a:gd name="connsiteX11" fmla="*/ 430650 w 652893"/>
                <a:gd name="connsiteY11" fmla="*/ 1016690 h 1140678"/>
                <a:gd name="connsiteX12" fmla="*/ 411935 w 652893"/>
                <a:gd name="connsiteY12" fmla="*/ 1100908 h 1140678"/>
                <a:gd name="connsiteX13" fmla="*/ 393220 w 652893"/>
                <a:gd name="connsiteY13" fmla="*/ 1140678 h 1140678"/>
                <a:gd name="connsiteX14" fmla="*/ 208407 w 652893"/>
                <a:gd name="connsiteY14" fmla="*/ 883344 h 1140678"/>
                <a:gd name="connsiteX15" fmla="*/ 98456 w 652893"/>
                <a:gd name="connsiteY15" fmla="*/ 806144 h 1140678"/>
                <a:gd name="connsiteX16" fmla="*/ 14237 w 652893"/>
                <a:gd name="connsiteY16" fmla="*/ 562846 h 1140678"/>
                <a:gd name="connsiteX17" fmla="*/ 55726 w 652893"/>
                <a:gd name="connsiteY17" fmla="*/ 346242 h 1140678"/>
                <a:gd name="connsiteX18" fmla="*/ 147583 w 652893"/>
                <a:gd name="connsiteY18" fmla="*/ 368676 h 1140678"/>
                <a:gd name="connsiteX19" fmla="*/ 54007 w 652893"/>
                <a:gd name="connsiteY19" fmla="*/ 293815 h 1140678"/>
                <a:gd name="connsiteX20" fmla="*/ 21255 w 652893"/>
                <a:gd name="connsiteY20" fmla="*/ 218954 h 1140678"/>
                <a:gd name="connsiteX21" fmla="*/ 11898 w 652893"/>
                <a:gd name="connsiteY21" fmla="*/ 111822 h 1140678"/>
                <a:gd name="connsiteX22" fmla="*/ 159280 w 652893"/>
                <a:gd name="connsiteY22" fmla="*/ 254045 h 1140678"/>
                <a:gd name="connsiteX23" fmla="*/ 189692 w 652893"/>
                <a:gd name="connsiteY23" fmla="*/ 174506 h 1140678"/>
                <a:gd name="connsiteX24" fmla="*/ 234141 w 652893"/>
                <a:gd name="connsiteY24" fmla="*/ 127718 h 1140678"/>
                <a:gd name="connsiteX25" fmla="*/ 318359 w 652893"/>
                <a:gd name="connsiteY25" fmla="*/ 66893 h 1140678"/>
                <a:gd name="connsiteX26" fmla="*/ 461063 w 652893"/>
                <a:gd name="connsiteY26" fmla="*/ 20105 h 1140678"/>
                <a:gd name="connsiteX27" fmla="*/ 648214 w 652893"/>
                <a:gd name="connsiteY27" fmla="*/ 78590 h 114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52893" h="1140678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69964C9-DAA8-136B-19EC-A9F4A89853CC}"/>
                </a:ext>
              </a:extLst>
            </p:cNvPr>
            <p:cNvSpPr/>
            <p:nvPr/>
          </p:nvSpPr>
          <p:spPr>
            <a:xfrm>
              <a:off x="7004516" y="3450925"/>
              <a:ext cx="1045644" cy="896267"/>
            </a:xfrm>
            <a:custGeom>
              <a:avLst/>
              <a:gdLst>
                <a:gd name="connsiteX0" fmla="*/ 52515 w 655031"/>
                <a:gd name="connsiteY0" fmla="*/ 534570 h 561455"/>
                <a:gd name="connsiteX1" fmla="*/ 43157 w 655031"/>
                <a:gd name="connsiteY1" fmla="*/ 525213 h 561455"/>
                <a:gd name="connsiteX2" fmla="*/ 78248 w 655031"/>
                <a:gd name="connsiteY2" fmla="*/ 490122 h 561455"/>
                <a:gd name="connsiteX3" fmla="*/ 270079 w 655031"/>
                <a:gd name="connsiteY3" fmla="*/ 349758 h 561455"/>
                <a:gd name="connsiteX4" fmla="*/ 548468 w 655031"/>
                <a:gd name="connsiteY4" fmla="*/ 104121 h 561455"/>
                <a:gd name="connsiteX5" fmla="*/ 553146 w 655031"/>
                <a:gd name="connsiteY5" fmla="*/ 57333 h 561455"/>
                <a:gd name="connsiteX6" fmla="*/ 606953 w 655031"/>
                <a:gd name="connsiteY6" fmla="*/ 69030 h 561455"/>
                <a:gd name="connsiteX7" fmla="*/ 635025 w 655031"/>
                <a:gd name="connsiteY7" fmla="*/ 87745 h 561455"/>
                <a:gd name="connsiteX8" fmla="*/ 525074 w 655031"/>
                <a:gd name="connsiteY8" fmla="*/ 164945 h 561455"/>
                <a:gd name="connsiteX9" fmla="*/ 167146 w 655031"/>
                <a:gd name="connsiteY9" fmla="*/ 469067 h 561455"/>
                <a:gd name="connsiteX10" fmla="*/ 52515 w 655031"/>
                <a:gd name="connsiteY10" fmla="*/ 534570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5031" h="561455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D5589CA-80B5-CB21-B58E-23D3C8E34BD0}"/>
                </a:ext>
              </a:extLst>
            </p:cNvPr>
            <p:cNvSpPr/>
            <p:nvPr/>
          </p:nvSpPr>
          <p:spPr>
            <a:xfrm>
              <a:off x="5077145" y="3647370"/>
              <a:ext cx="2156846" cy="3197888"/>
            </a:xfrm>
            <a:custGeom>
              <a:avLst/>
              <a:gdLst>
                <a:gd name="connsiteX0" fmla="*/ 1750274 w 1812246"/>
                <a:gd name="connsiteY0" fmla="*/ 91 h 2686959"/>
                <a:gd name="connsiteX1" fmla="*/ 1812246 w 1812246"/>
                <a:gd name="connsiteY1" fmla="*/ 27939 h 2686959"/>
                <a:gd name="connsiteX2" fmla="*/ 1796557 w 1812246"/>
                <a:gd name="connsiteY2" fmla="*/ 40489 h 2686959"/>
                <a:gd name="connsiteX3" fmla="*/ 1758903 w 1812246"/>
                <a:gd name="connsiteY3" fmla="*/ 46765 h 2686959"/>
                <a:gd name="connsiteX4" fmla="*/ 1705560 w 1812246"/>
                <a:gd name="connsiteY4" fmla="*/ 144038 h 2686959"/>
                <a:gd name="connsiteX5" fmla="*/ 1520432 w 1812246"/>
                <a:gd name="connsiteY5" fmla="*/ 260135 h 2686959"/>
                <a:gd name="connsiteX6" fmla="*/ 1511018 w 1812246"/>
                <a:gd name="connsiteY6" fmla="*/ 363682 h 2686959"/>
                <a:gd name="connsiteX7" fmla="*/ 1523569 w 1812246"/>
                <a:gd name="connsiteY7" fmla="*/ 435852 h 2686959"/>
                <a:gd name="connsiteX8" fmla="*/ 1649080 w 1812246"/>
                <a:gd name="connsiteY8" fmla="*/ 526847 h 2686959"/>
                <a:gd name="connsiteX9" fmla="*/ 1677321 w 1812246"/>
                <a:gd name="connsiteY9" fmla="*/ 526847 h 2686959"/>
                <a:gd name="connsiteX10" fmla="*/ 1689871 w 1812246"/>
                <a:gd name="connsiteY10" fmla="*/ 548812 h 2686959"/>
                <a:gd name="connsiteX11" fmla="*/ 1539258 w 1812246"/>
                <a:gd name="connsiteY11" fmla="*/ 580190 h 2686959"/>
                <a:gd name="connsiteX12" fmla="*/ 1554947 w 1812246"/>
                <a:gd name="connsiteY12" fmla="*/ 900245 h 2686959"/>
                <a:gd name="connsiteX13" fmla="*/ 1526707 w 1812246"/>
                <a:gd name="connsiteY13" fmla="*/ 1148129 h 2686959"/>
                <a:gd name="connsiteX14" fmla="*/ 1705560 w 1812246"/>
                <a:gd name="connsiteY14" fmla="*/ 2155360 h 2686959"/>
                <a:gd name="connsiteX15" fmla="*/ 1697717 w 1812246"/>
                <a:gd name="connsiteY15" fmla="*/ 2520521 h 2686959"/>
                <a:gd name="connsiteX16" fmla="*/ 1691154 w 1812246"/>
                <a:gd name="connsiteY16" fmla="*/ 2686959 h 2686959"/>
                <a:gd name="connsiteX17" fmla="*/ 962755 w 1812246"/>
                <a:gd name="connsiteY17" fmla="*/ 2686959 h 2686959"/>
                <a:gd name="connsiteX18" fmla="*/ 960777 w 1812246"/>
                <a:gd name="connsiteY18" fmla="*/ 2668781 h 2686959"/>
                <a:gd name="connsiteX19" fmla="*/ 943078 w 1812246"/>
                <a:gd name="connsiteY19" fmla="*/ 2594651 h 2686959"/>
                <a:gd name="connsiteX20" fmla="*/ 977594 w 1812246"/>
                <a:gd name="connsiteY20" fmla="*/ 2312249 h 2686959"/>
                <a:gd name="connsiteX21" fmla="*/ 1008972 w 1812246"/>
                <a:gd name="connsiteY21" fmla="*/ 2004746 h 2686959"/>
                <a:gd name="connsiteX22" fmla="*/ 877185 w 1812246"/>
                <a:gd name="connsiteY22" fmla="*/ 2632304 h 2686959"/>
                <a:gd name="connsiteX23" fmla="*/ 873291 w 1812246"/>
                <a:gd name="connsiteY23" fmla="*/ 2686959 h 2686959"/>
                <a:gd name="connsiteX24" fmla="*/ 199928 w 1812246"/>
                <a:gd name="connsiteY24" fmla="*/ 2686959 h 2686959"/>
                <a:gd name="connsiteX25" fmla="*/ 193147 w 1812246"/>
                <a:gd name="connsiteY25" fmla="*/ 2654269 h 2686959"/>
                <a:gd name="connsiteX26" fmla="*/ 152356 w 1812246"/>
                <a:gd name="connsiteY26" fmla="*/ 2425211 h 2686959"/>
                <a:gd name="connsiteX27" fmla="*/ 120978 w 1812246"/>
                <a:gd name="connsiteY27" fmla="*/ 2240080 h 2686959"/>
                <a:gd name="connsiteX28" fmla="*/ 89600 w 1812246"/>
                <a:gd name="connsiteY28" fmla="*/ 1960818 h 2686959"/>
                <a:gd name="connsiteX29" fmla="*/ 95876 w 1812246"/>
                <a:gd name="connsiteY29" fmla="*/ 1766275 h 2686959"/>
                <a:gd name="connsiteX30" fmla="*/ 95876 w 1812246"/>
                <a:gd name="connsiteY30" fmla="*/ 1417979 h 2686959"/>
                <a:gd name="connsiteX31" fmla="*/ 99013 w 1812246"/>
                <a:gd name="connsiteY31" fmla="*/ 1399153 h 2686959"/>
                <a:gd name="connsiteX32" fmla="*/ 108426 w 1812246"/>
                <a:gd name="connsiteY32" fmla="*/ 1022618 h 2686959"/>
                <a:gd name="connsiteX33" fmla="*/ 70773 w 1812246"/>
                <a:gd name="connsiteY33" fmla="*/ 934760 h 2686959"/>
                <a:gd name="connsiteX34" fmla="*/ 17431 w 1812246"/>
                <a:gd name="connsiteY34" fmla="*/ 872004 h 2686959"/>
                <a:gd name="connsiteX35" fmla="*/ 42533 w 1812246"/>
                <a:gd name="connsiteY35" fmla="*/ 724528 h 2686959"/>
                <a:gd name="connsiteX36" fmla="*/ 64498 w 1812246"/>
                <a:gd name="connsiteY36" fmla="*/ 646083 h 2686959"/>
                <a:gd name="connsiteX37" fmla="*/ 64498 w 1812246"/>
                <a:gd name="connsiteY37" fmla="*/ 551949 h 2686959"/>
                <a:gd name="connsiteX38" fmla="*/ 89600 w 1812246"/>
                <a:gd name="connsiteY38" fmla="*/ 489193 h 2686959"/>
                <a:gd name="connsiteX39" fmla="*/ 798740 w 1812246"/>
                <a:gd name="connsiteY39" fmla="*/ 134623 h 2686959"/>
                <a:gd name="connsiteX40" fmla="*/ 845807 w 1812246"/>
                <a:gd name="connsiteY40" fmla="*/ 106384 h 2686959"/>
                <a:gd name="connsiteX41" fmla="*/ 1658494 w 1812246"/>
                <a:gd name="connsiteY41" fmla="*/ 59317 h 2686959"/>
                <a:gd name="connsiteX42" fmla="*/ 1693010 w 1812246"/>
                <a:gd name="connsiteY42" fmla="*/ 40489 h 2686959"/>
                <a:gd name="connsiteX43" fmla="*/ 1750274 w 1812246"/>
                <a:gd name="connsiteY43" fmla="*/ 91 h 268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812246" h="2686959">
                  <a:moveTo>
                    <a:pt x="1750274" y="91"/>
                  </a:moveTo>
                  <a:cubicBezTo>
                    <a:pt x="1770670" y="1268"/>
                    <a:pt x="1791850" y="13819"/>
                    <a:pt x="1812246" y="27939"/>
                  </a:cubicBezTo>
                  <a:cubicBezTo>
                    <a:pt x="1809108" y="34215"/>
                    <a:pt x="1802833" y="37352"/>
                    <a:pt x="1796557" y="40489"/>
                  </a:cubicBezTo>
                  <a:cubicBezTo>
                    <a:pt x="1784005" y="43628"/>
                    <a:pt x="1771455" y="37352"/>
                    <a:pt x="1758903" y="46765"/>
                  </a:cubicBezTo>
                  <a:cubicBezTo>
                    <a:pt x="1799694" y="125210"/>
                    <a:pt x="1793420" y="131486"/>
                    <a:pt x="1705560" y="144038"/>
                  </a:cubicBezTo>
                  <a:cubicBezTo>
                    <a:pt x="1627116" y="156588"/>
                    <a:pt x="1570636" y="200518"/>
                    <a:pt x="1520432" y="260135"/>
                  </a:cubicBezTo>
                  <a:cubicBezTo>
                    <a:pt x="1495330" y="291513"/>
                    <a:pt x="1507880" y="329167"/>
                    <a:pt x="1511018" y="363682"/>
                  </a:cubicBezTo>
                  <a:cubicBezTo>
                    <a:pt x="1514156" y="388785"/>
                    <a:pt x="1517293" y="410749"/>
                    <a:pt x="1523569" y="435852"/>
                  </a:cubicBezTo>
                  <a:cubicBezTo>
                    <a:pt x="1545534" y="526847"/>
                    <a:pt x="1558085" y="536260"/>
                    <a:pt x="1649080" y="526847"/>
                  </a:cubicBezTo>
                  <a:cubicBezTo>
                    <a:pt x="1658494" y="523710"/>
                    <a:pt x="1667908" y="523710"/>
                    <a:pt x="1677321" y="526847"/>
                  </a:cubicBezTo>
                  <a:cubicBezTo>
                    <a:pt x="1686734" y="529986"/>
                    <a:pt x="1693010" y="536260"/>
                    <a:pt x="1689871" y="548812"/>
                  </a:cubicBezTo>
                  <a:cubicBezTo>
                    <a:pt x="1649080" y="595879"/>
                    <a:pt x="1592600" y="573914"/>
                    <a:pt x="1539258" y="580190"/>
                  </a:cubicBezTo>
                  <a:cubicBezTo>
                    <a:pt x="1573774" y="686874"/>
                    <a:pt x="1573774" y="799835"/>
                    <a:pt x="1554947" y="900245"/>
                  </a:cubicBezTo>
                  <a:cubicBezTo>
                    <a:pt x="1539258" y="975551"/>
                    <a:pt x="1507880" y="1138716"/>
                    <a:pt x="1526707" y="1148129"/>
                  </a:cubicBezTo>
                  <a:cubicBezTo>
                    <a:pt x="1630254" y="1474460"/>
                    <a:pt x="1696147" y="1810203"/>
                    <a:pt x="1705560" y="2155360"/>
                  </a:cubicBezTo>
                  <a:cubicBezTo>
                    <a:pt x="1708698" y="2277735"/>
                    <a:pt x="1703208" y="2399324"/>
                    <a:pt x="1697717" y="2520521"/>
                  </a:cubicBezTo>
                  <a:lnTo>
                    <a:pt x="1691154" y="2686959"/>
                  </a:lnTo>
                  <a:lnTo>
                    <a:pt x="962755" y="2686959"/>
                  </a:lnTo>
                  <a:lnTo>
                    <a:pt x="960777" y="2668781"/>
                  </a:lnTo>
                  <a:cubicBezTo>
                    <a:pt x="956610" y="2643090"/>
                    <a:pt x="950922" y="2618184"/>
                    <a:pt x="943078" y="2594651"/>
                  </a:cubicBezTo>
                  <a:cubicBezTo>
                    <a:pt x="949354" y="2491104"/>
                    <a:pt x="961905" y="2418935"/>
                    <a:pt x="977594" y="2312249"/>
                  </a:cubicBezTo>
                  <a:cubicBezTo>
                    <a:pt x="993283" y="2221254"/>
                    <a:pt x="1002696" y="2007885"/>
                    <a:pt x="1008972" y="2004746"/>
                  </a:cubicBezTo>
                  <a:cubicBezTo>
                    <a:pt x="949354" y="2145947"/>
                    <a:pt x="886598" y="2475415"/>
                    <a:pt x="877185" y="2632304"/>
                  </a:cubicBezTo>
                  <a:lnTo>
                    <a:pt x="873291" y="2686959"/>
                  </a:lnTo>
                  <a:lnTo>
                    <a:pt x="199928" y="2686959"/>
                  </a:lnTo>
                  <a:lnTo>
                    <a:pt x="193147" y="2654269"/>
                  </a:lnTo>
                  <a:cubicBezTo>
                    <a:pt x="171182" y="2578962"/>
                    <a:pt x="142942" y="2503655"/>
                    <a:pt x="152356" y="2425211"/>
                  </a:cubicBezTo>
                  <a:cubicBezTo>
                    <a:pt x="161769" y="2356179"/>
                    <a:pt x="149217" y="2296560"/>
                    <a:pt x="120978" y="2240080"/>
                  </a:cubicBezTo>
                  <a:cubicBezTo>
                    <a:pt x="77049" y="2149085"/>
                    <a:pt x="67635" y="2058089"/>
                    <a:pt x="89600" y="1960818"/>
                  </a:cubicBezTo>
                  <a:cubicBezTo>
                    <a:pt x="102151" y="1898062"/>
                    <a:pt x="114702" y="1832168"/>
                    <a:pt x="95876" y="1766275"/>
                  </a:cubicBezTo>
                  <a:cubicBezTo>
                    <a:pt x="61360" y="1650176"/>
                    <a:pt x="64498" y="1534079"/>
                    <a:pt x="95876" y="1417979"/>
                  </a:cubicBezTo>
                  <a:cubicBezTo>
                    <a:pt x="99013" y="1411704"/>
                    <a:pt x="102151" y="1405429"/>
                    <a:pt x="99013" y="1399153"/>
                  </a:cubicBezTo>
                  <a:cubicBezTo>
                    <a:pt x="55084" y="1273641"/>
                    <a:pt x="111565" y="1148129"/>
                    <a:pt x="108426" y="1022618"/>
                  </a:cubicBezTo>
                  <a:cubicBezTo>
                    <a:pt x="105289" y="984964"/>
                    <a:pt x="102151" y="959862"/>
                    <a:pt x="70773" y="934760"/>
                  </a:cubicBezTo>
                  <a:cubicBezTo>
                    <a:pt x="51947" y="919071"/>
                    <a:pt x="33120" y="893969"/>
                    <a:pt x="17431" y="872004"/>
                  </a:cubicBezTo>
                  <a:cubicBezTo>
                    <a:pt x="-13947" y="824937"/>
                    <a:pt x="-1396" y="759044"/>
                    <a:pt x="42533" y="724528"/>
                  </a:cubicBezTo>
                  <a:cubicBezTo>
                    <a:pt x="70773" y="702563"/>
                    <a:pt x="92738" y="686874"/>
                    <a:pt x="64498" y="646083"/>
                  </a:cubicBezTo>
                  <a:cubicBezTo>
                    <a:pt x="48809" y="617844"/>
                    <a:pt x="55084" y="583327"/>
                    <a:pt x="64498" y="551949"/>
                  </a:cubicBezTo>
                  <a:cubicBezTo>
                    <a:pt x="73911" y="533123"/>
                    <a:pt x="61360" y="501745"/>
                    <a:pt x="89600" y="489193"/>
                  </a:cubicBezTo>
                  <a:cubicBezTo>
                    <a:pt x="353174" y="423300"/>
                    <a:pt x="572819" y="272687"/>
                    <a:pt x="798740" y="134623"/>
                  </a:cubicBezTo>
                  <a:cubicBezTo>
                    <a:pt x="817566" y="125210"/>
                    <a:pt x="836394" y="112660"/>
                    <a:pt x="845807" y="106384"/>
                  </a:cubicBezTo>
                  <a:cubicBezTo>
                    <a:pt x="855220" y="147175"/>
                    <a:pt x="1520432" y="71867"/>
                    <a:pt x="1658494" y="59317"/>
                  </a:cubicBezTo>
                  <a:cubicBezTo>
                    <a:pt x="1674182" y="56178"/>
                    <a:pt x="1686734" y="53041"/>
                    <a:pt x="1693010" y="40489"/>
                  </a:cubicBezTo>
                  <a:cubicBezTo>
                    <a:pt x="1710268" y="9111"/>
                    <a:pt x="1729879" y="-1086"/>
                    <a:pt x="1750274" y="91"/>
                  </a:cubicBezTo>
                  <a:close/>
                </a:path>
              </a:pathLst>
            </a:custGeom>
            <a:solidFill>
              <a:srgbClr val="403D3D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89FF773-44D4-948A-4341-CB368D21C4F1}"/>
                </a:ext>
              </a:extLst>
            </p:cNvPr>
            <p:cNvSpPr/>
            <p:nvPr/>
          </p:nvSpPr>
          <p:spPr>
            <a:xfrm>
              <a:off x="5508789" y="340007"/>
              <a:ext cx="1232366" cy="1045644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253B02B-F66B-276B-1836-5D7864B4FCF5}"/>
                </a:ext>
              </a:extLst>
            </p:cNvPr>
            <p:cNvSpPr/>
            <p:nvPr/>
          </p:nvSpPr>
          <p:spPr>
            <a:xfrm>
              <a:off x="5491311" y="1020283"/>
              <a:ext cx="373444" cy="821578"/>
            </a:xfrm>
            <a:custGeom>
              <a:avLst/>
              <a:gdLst>
                <a:gd name="connsiteX0" fmla="*/ 57668 w 233939"/>
                <a:gd name="connsiteY0" fmla="*/ 42994 h 514667"/>
                <a:gd name="connsiteX1" fmla="*/ 67026 w 233939"/>
                <a:gd name="connsiteY1" fmla="*/ 54691 h 514667"/>
                <a:gd name="connsiteX2" fmla="*/ 116153 w 233939"/>
                <a:gd name="connsiteY2" fmla="*/ 255880 h 514667"/>
                <a:gd name="connsiteX3" fmla="*/ 155923 w 233939"/>
                <a:gd name="connsiteY3" fmla="*/ 297989 h 514667"/>
                <a:gd name="connsiteX4" fmla="*/ 191014 w 233939"/>
                <a:gd name="connsiteY4" fmla="*/ 302668 h 514667"/>
                <a:gd name="connsiteX5" fmla="*/ 160601 w 233939"/>
                <a:gd name="connsiteY5" fmla="*/ 321383 h 514667"/>
                <a:gd name="connsiteX6" fmla="*/ 116153 w 233939"/>
                <a:gd name="connsiteY6" fmla="*/ 300328 h 514667"/>
                <a:gd name="connsiteX7" fmla="*/ 102117 w 233939"/>
                <a:gd name="connsiteY7" fmla="*/ 384547 h 514667"/>
                <a:gd name="connsiteX8" fmla="*/ 76383 w 233939"/>
                <a:gd name="connsiteY8" fmla="*/ 473444 h 514667"/>
                <a:gd name="connsiteX9" fmla="*/ 67026 w 233939"/>
                <a:gd name="connsiteY9" fmla="*/ 466426 h 514667"/>
                <a:gd name="connsiteX10" fmla="*/ 99777 w 233939"/>
                <a:gd name="connsiteY10" fmla="*/ 272255 h 514667"/>
                <a:gd name="connsiteX11" fmla="*/ 81062 w 233939"/>
                <a:gd name="connsiteY11" fmla="*/ 183358 h 514667"/>
                <a:gd name="connsiteX12" fmla="*/ 57668 w 233939"/>
                <a:gd name="connsiteY12" fmla="*/ 42994 h 51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939" h="514667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6D5262B-0122-176D-C760-82DF64EE3E2E}"/>
                </a:ext>
              </a:extLst>
            </p:cNvPr>
            <p:cNvSpPr/>
            <p:nvPr/>
          </p:nvSpPr>
          <p:spPr>
            <a:xfrm>
              <a:off x="4472825" y="4056387"/>
              <a:ext cx="746889" cy="336100"/>
            </a:xfrm>
            <a:custGeom>
              <a:avLst/>
              <a:gdLst>
                <a:gd name="connsiteX0" fmla="*/ 42994 w 467879"/>
                <a:gd name="connsiteY0" fmla="*/ 45334 h 210545"/>
                <a:gd name="connsiteX1" fmla="*/ 61710 w 467879"/>
                <a:gd name="connsiteY1" fmla="*/ 42994 h 210545"/>
                <a:gd name="connsiteX2" fmla="*/ 108498 w 467879"/>
                <a:gd name="connsiteY2" fmla="*/ 134231 h 210545"/>
                <a:gd name="connsiteX3" fmla="*/ 234825 w 467879"/>
                <a:gd name="connsiteY3" fmla="*/ 162304 h 210545"/>
                <a:gd name="connsiteX4" fmla="*/ 400922 w 467879"/>
                <a:gd name="connsiteY4" fmla="*/ 117855 h 210545"/>
                <a:gd name="connsiteX5" fmla="*/ 440692 w 467879"/>
                <a:gd name="connsiteY5" fmla="*/ 110837 h 210545"/>
                <a:gd name="connsiteX6" fmla="*/ 426656 w 467879"/>
                <a:gd name="connsiteY6" fmla="*/ 155286 h 210545"/>
                <a:gd name="connsiteX7" fmla="*/ 405601 w 467879"/>
                <a:gd name="connsiteY7" fmla="*/ 127213 h 210545"/>
                <a:gd name="connsiteX8" fmla="*/ 239504 w 467879"/>
                <a:gd name="connsiteY8" fmla="*/ 178680 h 210545"/>
                <a:gd name="connsiteX9" fmla="*/ 99140 w 467879"/>
                <a:gd name="connsiteY9" fmla="*/ 145928 h 210545"/>
                <a:gd name="connsiteX10" fmla="*/ 57031 w 467879"/>
                <a:gd name="connsiteY10" fmla="*/ 75746 h 210545"/>
                <a:gd name="connsiteX11" fmla="*/ 42994 w 467879"/>
                <a:gd name="connsiteY11" fmla="*/ 45334 h 210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7879" h="210545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B2461EC-96CC-38F1-6CD8-5540ED86ADE0}"/>
                </a:ext>
              </a:extLst>
            </p:cNvPr>
            <p:cNvSpPr/>
            <p:nvPr/>
          </p:nvSpPr>
          <p:spPr>
            <a:xfrm>
              <a:off x="4502700" y="3324187"/>
              <a:ext cx="2651453" cy="1045644"/>
            </a:xfrm>
            <a:custGeom>
              <a:avLst/>
              <a:gdLst>
                <a:gd name="connsiteX0" fmla="*/ 421977 w 1660973"/>
                <a:gd name="connsiteY0" fmla="*/ 569515 h 655031"/>
                <a:gd name="connsiteX1" fmla="*/ 216110 w 1660973"/>
                <a:gd name="connsiteY1" fmla="*/ 620982 h 655031"/>
                <a:gd name="connsiteX2" fmla="*/ 106158 w 1660973"/>
                <a:gd name="connsiteY2" fmla="*/ 611624 h 655031"/>
                <a:gd name="connsiteX3" fmla="*/ 42994 w 1660973"/>
                <a:gd name="connsiteY3" fmla="*/ 501672 h 655031"/>
                <a:gd name="connsiteX4" fmla="*/ 166983 w 1660973"/>
                <a:gd name="connsiteY4" fmla="*/ 370666 h 655031"/>
                <a:gd name="connsiteX5" fmla="*/ 503856 w 1660973"/>
                <a:gd name="connsiteY5" fmla="*/ 267732 h 655031"/>
                <a:gd name="connsiteX6" fmla="*/ 716741 w 1660973"/>
                <a:gd name="connsiteY6" fmla="*/ 232641 h 655031"/>
                <a:gd name="connsiteX7" fmla="*/ 969396 w 1660973"/>
                <a:gd name="connsiteY7" fmla="*/ 171817 h 655031"/>
                <a:gd name="connsiteX8" fmla="*/ 1203336 w 1660973"/>
                <a:gd name="connsiteY8" fmla="*/ 61865 h 655031"/>
                <a:gd name="connsiteX9" fmla="*/ 1626768 w 1660973"/>
                <a:gd name="connsiteY9" fmla="*/ 82920 h 655031"/>
                <a:gd name="connsiteX10" fmla="*/ 1640804 w 1660973"/>
                <a:gd name="connsiteY10" fmla="*/ 94617 h 655031"/>
                <a:gd name="connsiteX11" fmla="*/ 1624428 w 1660973"/>
                <a:gd name="connsiteY11" fmla="*/ 110993 h 655031"/>
                <a:gd name="connsiteX12" fmla="*/ 1551907 w 1660973"/>
                <a:gd name="connsiteY12" fmla="*/ 118011 h 655031"/>
                <a:gd name="connsiteX13" fmla="*/ 1467688 w 1660973"/>
                <a:gd name="connsiteY13" fmla="*/ 103975 h 655031"/>
                <a:gd name="connsiteX14" fmla="*/ 1369434 w 1660973"/>
                <a:gd name="connsiteY14" fmla="*/ 99296 h 655031"/>
                <a:gd name="connsiteX15" fmla="*/ 1467688 w 1660973"/>
                <a:gd name="connsiteY15" fmla="*/ 122690 h 655031"/>
                <a:gd name="connsiteX16" fmla="*/ 1416222 w 1660973"/>
                <a:gd name="connsiteY16" fmla="*/ 155441 h 655031"/>
                <a:gd name="connsiteX17" fmla="*/ 1313288 w 1660973"/>
                <a:gd name="connsiteY17" fmla="*/ 143744 h 655031"/>
                <a:gd name="connsiteX18" fmla="*/ 1271179 w 1660973"/>
                <a:gd name="connsiteY18" fmla="*/ 153102 h 655031"/>
                <a:gd name="connsiteX19" fmla="*/ 1313288 w 1660973"/>
                <a:gd name="connsiteY19" fmla="*/ 155441 h 655031"/>
                <a:gd name="connsiteX20" fmla="*/ 1383470 w 1660973"/>
                <a:gd name="connsiteY20" fmla="*/ 174157 h 655031"/>
                <a:gd name="connsiteX21" fmla="*/ 1231409 w 1660973"/>
                <a:gd name="connsiteY21" fmla="*/ 216266 h 655031"/>
                <a:gd name="connsiteX22" fmla="*/ 1037239 w 1660973"/>
                <a:gd name="connsiteY22" fmla="*/ 249017 h 655031"/>
                <a:gd name="connsiteX23" fmla="*/ 997469 w 1660973"/>
                <a:gd name="connsiteY23" fmla="*/ 277090 h 655031"/>
                <a:gd name="connsiteX24" fmla="*/ 943663 w 1660973"/>
                <a:gd name="connsiteY24" fmla="*/ 312181 h 655031"/>
                <a:gd name="connsiteX25" fmla="*/ 793941 w 1660973"/>
                <a:gd name="connsiteY25" fmla="*/ 403418 h 655031"/>
                <a:gd name="connsiteX26" fmla="*/ 421977 w 1660973"/>
                <a:gd name="connsiteY26" fmla="*/ 569515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60973" h="655031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3655227-202A-0593-85D1-16DE9AC0546D}"/>
                </a:ext>
              </a:extLst>
            </p:cNvPr>
            <p:cNvSpPr/>
            <p:nvPr/>
          </p:nvSpPr>
          <p:spPr>
            <a:xfrm>
              <a:off x="6785263" y="3467371"/>
              <a:ext cx="1232366" cy="896267"/>
            </a:xfrm>
            <a:custGeom>
              <a:avLst/>
              <a:gdLst>
                <a:gd name="connsiteX0" fmla="*/ 688156 w 772001"/>
                <a:gd name="connsiteY0" fmla="*/ 44691 h 561455"/>
                <a:gd name="connsiteX1" fmla="*/ 730265 w 772001"/>
                <a:gd name="connsiteY1" fmla="*/ 54048 h 561455"/>
                <a:gd name="connsiteX2" fmla="*/ 709211 w 772001"/>
                <a:gd name="connsiteY2" fmla="*/ 89139 h 561455"/>
                <a:gd name="connsiteX3" fmla="*/ 381695 w 772001"/>
                <a:gd name="connsiteY3" fmla="*/ 376885 h 561455"/>
                <a:gd name="connsiteX4" fmla="*/ 180506 w 772001"/>
                <a:gd name="connsiteY4" fmla="*/ 514910 h 561455"/>
                <a:gd name="connsiteX5" fmla="*/ 51839 w 772001"/>
                <a:gd name="connsiteY5" fmla="*/ 437710 h 561455"/>
                <a:gd name="connsiteX6" fmla="*/ 222615 w 772001"/>
                <a:gd name="connsiteY6" fmla="*/ 210788 h 561455"/>
                <a:gd name="connsiteX7" fmla="*/ 253028 w 772001"/>
                <a:gd name="connsiteY7" fmla="*/ 199091 h 561455"/>
                <a:gd name="connsiteX8" fmla="*/ 243670 w 772001"/>
                <a:gd name="connsiteY8" fmla="*/ 178036 h 561455"/>
                <a:gd name="connsiteX9" fmla="*/ 208579 w 772001"/>
                <a:gd name="connsiteY9" fmla="*/ 140606 h 561455"/>
                <a:gd name="connsiteX10" fmla="*/ 269403 w 772001"/>
                <a:gd name="connsiteY10" fmla="*/ 135927 h 561455"/>
                <a:gd name="connsiteX11" fmla="*/ 332567 w 772001"/>
                <a:gd name="connsiteY11" fmla="*/ 161661 h 561455"/>
                <a:gd name="connsiteX12" fmla="*/ 332567 w 772001"/>
                <a:gd name="connsiteY12" fmla="*/ 114873 h 561455"/>
                <a:gd name="connsiteX13" fmla="*/ 391052 w 772001"/>
                <a:gd name="connsiteY13" fmla="*/ 114873 h 561455"/>
                <a:gd name="connsiteX14" fmla="*/ 503343 w 772001"/>
                <a:gd name="connsiteY14" fmla="*/ 112533 h 561455"/>
                <a:gd name="connsiteX15" fmla="*/ 622653 w 772001"/>
                <a:gd name="connsiteY15" fmla="*/ 86800 h 561455"/>
                <a:gd name="connsiteX16" fmla="*/ 688156 w 772001"/>
                <a:gd name="connsiteY16" fmla="*/ 44691 h 56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2001" h="561455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48526FE-0828-20CC-AA7C-B62EEB457731}"/>
                </a:ext>
              </a:extLst>
            </p:cNvPr>
            <p:cNvSpPr/>
            <p:nvPr/>
          </p:nvSpPr>
          <p:spPr>
            <a:xfrm>
              <a:off x="7150419" y="3593314"/>
              <a:ext cx="261411" cy="224066"/>
            </a:xfrm>
            <a:custGeom>
              <a:avLst/>
              <a:gdLst>
                <a:gd name="connsiteX0" fmla="*/ 106158 w 163757"/>
                <a:gd name="connsiteY0" fmla="*/ 42994 h 140363"/>
                <a:gd name="connsiteX1" fmla="*/ 122534 w 163757"/>
                <a:gd name="connsiteY1" fmla="*/ 96801 h 140363"/>
                <a:gd name="connsiteX2" fmla="*/ 61710 w 163757"/>
                <a:gd name="connsiteY2" fmla="*/ 71067 h 140363"/>
                <a:gd name="connsiteX3" fmla="*/ 42994 w 163757"/>
                <a:gd name="connsiteY3" fmla="*/ 57031 h 140363"/>
                <a:gd name="connsiteX4" fmla="*/ 61710 w 163757"/>
                <a:gd name="connsiteY4" fmla="*/ 59370 h 140363"/>
                <a:gd name="connsiteX5" fmla="*/ 115516 w 163757"/>
                <a:gd name="connsiteY5" fmla="*/ 89782 h 140363"/>
                <a:gd name="connsiteX6" fmla="*/ 106158 w 163757"/>
                <a:gd name="connsiteY6" fmla="*/ 42994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57" h="140363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2B75673-97F7-CBA5-4DBA-F49B1A547688}"/>
                </a:ext>
              </a:extLst>
            </p:cNvPr>
            <p:cNvSpPr/>
            <p:nvPr/>
          </p:nvSpPr>
          <p:spPr>
            <a:xfrm>
              <a:off x="7344610" y="3583790"/>
              <a:ext cx="261411" cy="224066"/>
            </a:xfrm>
            <a:custGeom>
              <a:avLst/>
              <a:gdLst>
                <a:gd name="connsiteX0" fmla="*/ 110837 w 163757"/>
                <a:gd name="connsiteY0" fmla="*/ 46623 h 140363"/>
                <a:gd name="connsiteX1" fmla="*/ 89782 w 163757"/>
                <a:gd name="connsiteY1" fmla="*/ 72356 h 140363"/>
                <a:gd name="connsiteX2" fmla="*/ 64049 w 163757"/>
                <a:gd name="connsiteY2" fmla="*/ 72356 h 140363"/>
                <a:gd name="connsiteX3" fmla="*/ 66388 w 163757"/>
                <a:gd name="connsiteY3" fmla="*/ 48962 h 140363"/>
                <a:gd name="connsiteX4" fmla="*/ 42994 w 163757"/>
                <a:gd name="connsiteY4" fmla="*/ 51302 h 140363"/>
                <a:gd name="connsiteX5" fmla="*/ 106158 w 163757"/>
                <a:gd name="connsiteY5" fmla="*/ 74696 h 140363"/>
                <a:gd name="connsiteX6" fmla="*/ 136570 w 163757"/>
                <a:gd name="connsiteY6" fmla="*/ 48962 h 140363"/>
                <a:gd name="connsiteX7" fmla="*/ 110837 w 163757"/>
                <a:gd name="connsiteY7" fmla="*/ 4662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3757" h="140363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F8D1F28-C047-DF40-FDF8-5264F947D2F3}"/>
                </a:ext>
              </a:extLst>
            </p:cNvPr>
            <p:cNvSpPr/>
            <p:nvPr/>
          </p:nvSpPr>
          <p:spPr>
            <a:xfrm>
              <a:off x="7557475" y="3542619"/>
              <a:ext cx="224066" cy="186723"/>
            </a:xfrm>
            <a:custGeom>
              <a:avLst/>
              <a:gdLst>
                <a:gd name="connsiteX0" fmla="*/ 94461 w 140363"/>
                <a:gd name="connsiteY0" fmla="*/ 46680 h 116969"/>
                <a:gd name="connsiteX1" fmla="*/ 78085 w 140363"/>
                <a:gd name="connsiteY1" fmla="*/ 72413 h 116969"/>
                <a:gd name="connsiteX2" fmla="*/ 59370 w 140363"/>
                <a:gd name="connsiteY2" fmla="*/ 72413 h 116969"/>
                <a:gd name="connsiteX3" fmla="*/ 61710 w 140363"/>
                <a:gd name="connsiteY3" fmla="*/ 49019 h 116969"/>
                <a:gd name="connsiteX4" fmla="*/ 42994 w 140363"/>
                <a:gd name="connsiteY4" fmla="*/ 49019 h 116969"/>
                <a:gd name="connsiteX5" fmla="*/ 89782 w 140363"/>
                <a:gd name="connsiteY5" fmla="*/ 72413 h 116969"/>
                <a:gd name="connsiteX6" fmla="*/ 113176 w 140363"/>
                <a:gd name="connsiteY6" fmla="*/ 46680 h 116969"/>
                <a:gd name="connsiteX7" fmla="*/ 94461 w 140363"/>
                <a:gd name="connsiteY7" fmla="*/ 46680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0363" h="116969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14B31E5-2B11-6823-BAF5-F24EB748BC89}"/>
                </a:ext>
              </a:extLst>
            </p:cNvPr>
            <p:cNvGrpSpPr/>
            <p:nvPr/>
          </p:nvGrpSpPr>
          <p:grpSpPr>
            <a:xfrm>
              <a:off x="5147160" y="4742950"/>
              <a:ext cx="1790813" cy="503792"/>
              <a:chOff x="8963351" y="2835327"/>
              <a:chExt cx="1121835" cy="315595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1D1F6665-5E9C-4B64-43D1-2C49FF03D4CF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8D06ACC-8297-B442-5B6E-2E72F2811BEA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758FDB7A-F41E-4D48-487D-4F5B45ED8B0A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55F9DFD-D8BF-DFCE-F199-BF1F96B03481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0FA2D06-D143-4EA4-982E-3E7E9039FF26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FA20F0F9-77CC-DF9D-8C1C-D2D2638C80E9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773E57-76B2-5B27-EB01-3B0F13184C68}"/>
                </a:ext>
              </a:extLst>
            </p:cNvPr>
            <p:cNvSpPr/>
            <p:nvPr/>
          </p:nvSpPr>
          <p:spPr>
            <a:xfrm>
              <a:off x="6425022" y="4272985"/>
              <a:ext cx="186722" cy="186723"/>
            </a:xfrm>
            <a:custGeom>
              <a:avLst/>
              <a:gdLst>
                <a:gd name="connsiteX0" fmla="*/ 66963 w 116969"/>
                <a:gd name="connsiteY0" fmla="*/ 42994 h 116969"/>
                <a:gd name="connsiteX1" fmla="*/ 85678 w 116969"/>
                <a:gd name="connsiteY1" fmla="*/ 66388 h 116969"/>
                <a:gd name="connsiteX2" fmla="*/ 59945 w 116969"/>
                <a:gd name="connsiteY2" fmla="*/ 87443 h 116969"/>
                <a:gd name="connsiteX3" fmla="*/ 43569 w 116969"/>
                <a:gd name="connsiteY3" fmla="*/ 61709 h 116969"/>
                <a:gd name="connsiteX4" fmla="*/ 66963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0FDAC4E-AE6A-CA94-5099-379F27D41A6F}"/>
                </a:ext>
              </a:extLst>
            </p:cNvPr>
            <p:cNvSpPr/>
            <p:nvPr/>
          </p:nvSpPr>
          <p:spPr>
            <a:xfrm>
              <a:off x="6455814" y="4780154"/>
              <a:ext cx="186722" cy="186723"/>
            </a:xfrm>
            <a:custGeom>
              <a:avLst/>
              <a:gdLst>
                <a:gd name="connsiteX0" fmla="*/ 80425 w 116969"/>
                <a:gd name="connsiteY0" fmla="*/ 59818 h 116969"/>
                <a:gd name="connsiteX1" fmla="*/ 64049 w 116969"/>
                <a:gd name="connsiteY1" fmla="*/ 80873 h 116969"/>
                <a:gd name="connsiteX2" fmla="*/ 42994 w 116969"/>
                <a:gd name="connsiteY2" fmla="*/ 64497 h 116969"/>
                <a:gd name="connsiteX3" fmla="*/ 61710 w 116969"/>
                <a:gd name="connsiteY3" fmla="*/ 43443 h 116969"/>
                <a:gd name="connsiteX4" fmla="*/ 80425 w 116969"/>
                <a:gd name="connsiteY4" fmla="*/ 59818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4436490-AE05-4FBC-31F8-ADBAAF851BBC}"/>
                </a:ext>
              </a:extLst>
            </p:cNvPr>
            <p:cNvSpPr/>
            <p:nvPr/>
          </p:nvSpPr>
          <p:spPr>
            <a:xfrm>
              <a:off x="6324393" y="3790525"/>
              <a:ext cx="186722" cy="186723"/>
            </a:xfrm>
            <a:custGeom>
              <a:avLst/>
              <a:gdLst>
                <a:gd name="connsiteX0" fmla="*/ 59818 w 116969"/>
                <a:gd name="connsiteY0" fmla="*/ 80873 h 116969"/>
                <a:gd name="connsiteX1" fmla="*/ 43443 w 116969"/>
                <a:gd name="connsiteY1" fmla="*/ 59818 h 116969"/>
                <a:gd name="connsiteX2" fmla="*/ 64497 w 116969"/>
                <a:gd name="connsiteY2" fmla="*/ 43443 h 116969"/>
                <a:gd name="connsiteX3" fmla="*/ 78534 w 116969"/>
                <a:gd name="connsiteY3" fmla="*/ 62158 h 116969"/>
                <a:gd name="connsiteX4" fmla="*/ 59818 w 116969"/>
                <a:gd name="connsiteY4" fmla="*/ 80873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E964B23-AC3E-9322-D8A7-8F09BD594299}"/>
                </a:ext>
              </a:extLst>
            </p:cNvPr>
            <p:cNvSpPr/>
            <p:nvPr/>
          </p:nvSpPr>
          <p:spPr>
            <a:xfrm>
              <a:off x="5798552" y="964266"/>
              <a:ext cx="896266" cy="1157678"/>
            </a:xfrm>
            <a:custGeom>
              <a:avLst/>
              <a:gdLst>
                <a:gd name="connsiteX0" fmla="*/ 515553 w 561455"/>
                <a:gd name="connsiteY0" fmla="*/ 42994 h 725213"/>
                <a:gd name="connsiteX1" fmla="*/ 501517 w 561455"/>
                <a:gd name="connsiteY1" fmla="*/ 57031 h 725213"/>
                <a:gd name="connsiteX2" fmla="*/ 506195 w 561455"/>
                <a:gd name="connsiteY2" fmla="*/ 204413 h 725213"/>
                <a:gd name="connsiteX3" fmla="*/ 396244 w 561455"/>
                <a:gd name="connsiteY3" fmla="*/ 534268 h 725213"/>
                <a:gd name="connsiteX4" fmla="*/ 351795 w 561455"/>
                <a:gd name="connsiteY4" fmla="*/ 597432 h 725213"/>
                <a:gd name="connsiteX5" fmla="*/ 293310 w 561455"/>
                <a:gd name="connsiteY5" fmla="*/ 691008 h 725213"/>
                <a:gd name="connsiteX6" fmla="*/ 42994 w 561455"/>
                <a:gd name="connsiteY6" fmla="*/ 564680 h 725213"/>
                <a:gd name="connsiteX7" fmla="*/ 283952 w 561455"/>
                <a:gd name="connsiteY7" fmla="*/ 700366 h 725213"/>
                <a:gd name="connsiteX8" fmla="*/ 326062 w 561455"/>
                <a:gd name="connsiteY8" fmla="*/ 681650 h 725213"/>
                <a:gd name="connsiteX9" fmla="*/ 363492 w 561455"/>
                <a:gd name="connsiteY9" fmla="*/ 595093 h 725213"/>
                <a:gd name="connsiteX10" fmla="*/ 398583 w 561455"/>
                <a:gd name="connsiteY10" fmla="*/ 543626 h 725213"/>
                <a:gd name="connsiteX11" fmla="*/ 468765 w 561455"/>
                <a:gd name="connsiteY11" fmla="*/ 412619 h 725213"/>
                <a:gd name="connsiteX12" fmla="*/ 515553 w 561455"/>
                <a:gd name="connsiteY12" fmla="*/ 206752 h 725213"/>
                <a:gd name="connsiteX13" fmla="*/ 515553 w 561455"/>
                <a:gd name="connsiteY13" fmla="*/ 42994 h 7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1455" h="725213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FF63D6-8436-F539-E9A3-02A2842C5AB0}"/>
                </a:ext>
              </a:extLst>
            </p:cNvPr>
            <p:cNvSpPr/>
            <p:nvPr/>
          </p:nvSpPr>
          <p:spPr>
            <a:xfrm>
              <a:off x="6455814" y="3487817"/>
              <a:ext cx="336100" cy="186723"/>
            </a:xfrm>
            <a:custGeom>
              <a:avLst/>
              <a:gdLst>
                <a:gd name="connsiteX0" fmla="*/ 159964 w 210545"/>
                <a:gd name="connsiteY0" fmla="*/ 73991 h 116969"/>
                <a:gd name="connsiteX1" fmla="*/ 42994 w 210545"/>
                <a:gd name="connsiteY1" fmla="*/ 55276 h 116969"/>
                <a:gd name="connsiteX2" fmla="*/ 190376 w 210545"/>
                <a:gd name="connsiteY2" fmla="*/ 55276 h 116969"/>
                <a:gd name="connsiteX3" fmla="*/ 159964 w 210545"/>
                <a:gd name="connsiteY3" fmla="*/ 73991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545" h="116969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E09E80E-787F-B118-80BA-020028A72FDA}"/>
                </a:ext>
              </a:extLst>
            </p:cNvPr>
            <p:cNvSpPr/>
            <p:nvPr/>
          </p:nvSpPr>
          <p:spPr>
            <a:xfrm>
              <a:off x="6294778" y="3772114"/>
              <a:ext cx="261411" cy="1232367"/>
            </a:xfrm>
            <a:custGeom>
              <a:avLst/>
              <a:gdLst>
                <a:gd name="connsiteX0" fmla="*/ 122818 w 163757"/>
                <a:gd name="connsiteY0" fmla="*/ 412904 h 772001"/>
                <a:gd name="connsiteX1" fmla="*/ 73691 w 163757"/>
                <a:gd name="connsiteY1" fmla="*/ 244467 h 772001"/>
                <a:gd name="connsiteX2" fmla="*/ 38600 w 163757"/>
                <a:gd name="connsiteY2" fmla="*/ 45618 h 772001"/>
                <a:gd name="connsiteX3" fmla="*/ 17545 w 163757"/>
                <a:gd name="connsiteY3" fmla="*/ 17545 h 772001"/>
                <a:gd name="connsiteX4" fmla="*/ 17545 w 163757"/>
                <a:gd name="connsiteY4" fmla="*/ 17545 h 772001"/>
                <a:gd name="connsiteX5" fmla="*/ 57315 w 163757"/>
                <a:gd name="connsiteY5" fmla="*/ 214055 h 772001"/>
                <a:gd name="connsiteX6" fmla="*/ 106443 w 163757"/>
                <a:gd name="connsiteY6" fmla="*/ 412904 h 772001"/>
                <a:gd name="connsiteX7" fmla="*/ 115800 w 163757"/>
                <a:gd name="connsiteY7" fmla="*/ 674917 h 772001"/>
                <a:gd name="connsiteX8" fmla="*/ 92406 w 163757"/>
                <a:gd name="connsiteY8" fmla="*/ 754456 h 772001"/>
                <a:gd name="connsiteX9" fmla="*/ 104103 w 163757"/>
                <a:gd name="connsiteY9" fmla="*/ 756796 h 772001"/>
                <a:gd name="connsiteX10" fmla="*/ 132176 w 163757"/>
                <a:gd name="connsiteY10" fmla="*/ 677256 h 772001"/>
                <a:gd name="connsiteX11" fmla="*/ 122818 w 163757"/>
                <a:gd name="connsiteY11" fmla="*/ 412904 h 772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3757" h="772001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8CA0CBB-7CE3-279D-0F7E-16AFAF0C5901}"/>
                </a:ext>
              </a:extLst>
            </p:cNvPr>
            <p:cNvSpPr/>
            <p:nvPr/>
          </p:nvSpPr>
          <p:spPr>
            <a:xfrm>
              <a:off x="6171542" y="2670453"/>
              <a:ext cx="112034" cy="858923"/>
            </a:xfrm>
            <a:custGeom>
              <a:avLst/>
              <a:gdLst>
                <a:gd name="connsiteX0" fmla="*/ 43279 w 70181"/>
                <a:gd name="connsiteY0" fmla="*/ 267861 h 538061"/>
                <a:gd name="connsiteX1" fmla="*/ 29242 w 70181"/>
                <a:gd name="connsiteY1" fmla="*/ 127497 h 538061"/>
                <a:gd name="connsiteX2" fmla="*/ 26903 w 70181"/>
                <a:gd name="connsiteY2" fmla="*/ 17545 h 538061"/>
                <a:gd name="connsiteX3" fmla="*/ 17545 w 70181"/>
                <a:gd name="connsiteY3" fmla="*/ 50297 h 538061"/>
                <a:gd name="connsiteX4" fmla="*/ 19885 w 70181"/>
                <a:gd name="connsiteY4" fmla="*/ 139194 h 538061"/>
                <a:gd name="connsiteX5" fmla="*/ 19885 w 70181"/>
                <a:gd name="connsiteY5" fmla="*/ 139194 h 538061"/>
                <a:gd name="connsiteX6" fmla="*/ 19885 w 70181"/>
                <a:gd name="connsiteY6" fmla="*/ 139194 h 538061"/>
                <a:gd name="connsiteX7" fmla="*/ 45618 w 70181"/>
                <a:gd name="connsiteY7" fmla="*/ 536892 h 538061"/>
                <a:gd name="connsiteX8" fmla="*/ 64333 w 70181"/>
                <a:gd name="connsiteY8" fmla="*/ 527535 h 538061"/>
                <a:gd name="connsiteX9" fmla="*/ 43279 w 70181"/>
                <a:gd name="connsiteY9" fmla="*/ 267861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0181" h="538061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4507BFF-8F05-92E7-CA47-0BB4BDA010F6}"/>
                </a:ext>
              </a:extLst>
            </p:cNvPr>
            <p:cNvSpPr/>
            <p:nvPr/>
          </p:nvSpPr>
          <p:spPr>
            <a:xfrm>
              <a:off x="6190669" y="2842692"/>
              <a:ext cx="186722" cy="186723"/>
            </a:xfrm>
            <a:custGeom>
              <a:avLst/>
              <a:gdLst>
                <a:gd name="connsiteX0" fmla="*/ 61710 w 116969"/>
                <a:gd name="connsiteY0" fmla="*/ 42994 h 116969"/>
                <a:gd name="connsiteX1" fmla="*/ 80425 w 116969"/>
                <a:gd name="connsiteY1" fmla="*/ 61710 h 116969"/>
                <a:gd name="connsiteX2" fmla="*/ 64049 w 116969"/>
                <a:gd name="connsiteY2" fmla="*/ 80425 h 116969"/>
                <a:gd name="connsiteX3" fmla="*/ 42994 w 116969"/>
                <a:gd name="connsiteY3" fmla="*/ 64049 h 116969"/>
                <a:gd name="connsiteX4" fmla="*/ 61710 w 116969"/>
                <a:gd name="connsiteY4" fmla="*/ 42994 h 11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69" h="116969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A2DE62F-5C34-85DA-7CF6-C8EAA9BE7657}"/>
                </a:ext>
              </a:extLst>
            </p:cNvPr>
            <p:cNvSpPr/>
            <p:nvPr/>
          </p:nvSpPr>
          <p:spPr>
            <a:xfrm>
              <a:off x="6612660" y="3406370"/>
              <a:ext cx="298755" cy="149378"/>
            </a:xfrm>
            <a:custGeom>
              <a:avLst/>
              <a:gdLst>
                <a:gd name="connsiteX0" fmla="*/ 143589 w 187151"/>
                <a:gd name="connsiteY0" fmla="*/ 73546 h 93575"/>
                <a:gd name="connsiteX1" fmla="*/ 42994 w 187151"/>
                <a:gd name="connsiteY1" fmla="*/ 50152 h 93575"/>
                <a:gd name="connsiteX2" fmla="*/ 143589 w 187151"/>
                <a:gd name="connsiteY2" fmla="*/ 54831 h 93575"/>
                <a:gd name="connsiteX3" fmla="*/ 143589 w 187151"/>
                <a:gd name="connsiteY3" fmla="*/ 73546 h 93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7151" h="93575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BBAF45-450E-D358-5ED3-9D91C0B41337}"/>
                </a:ext>
              </a:extLst>
            </p:cNvPr>
            <p:cNvSpPr/>
            <p:nvPr/>
          </p:nvSpPr>
          <p:spPr>
            <a:xfrm>
              <a:off x="5591351" y="1191050"/>
              <a:ext cx="186722" cy="224066"/>
            </a:xfrm>
            <a:custGeom>
              <a:avLst/>
              <a:gdLst>
                <a:gd name="connsiteX0" fmla="*/ 76878 w 116969"/>
                <a:gd name="connsiteY0" fmla="*/ 118493 h 140363"/>
                <a:gd name="connsiteX1" fmla="*/ 46466 w 116969"/>
                <a:gd name="connsiteY1" fmla="*/ 69365 h 140363"/>
                <a:gd name="connsiteX2" fmla="*/ 51145 w 116969"/>
                <a:gd name="connsiteY2" fmla="*/ 48311 h 140363"/>
                <a:gd name="connsiteX3" fmla="*/ 69860 w 116969"/>
                <a:gd name="connsiteY3" fmla="*/ 43632 h 140363"/>
                <a:gd name="connsiteX4" fmla="*/ 72199 w 116969"/>
                <a:gd name="connsiteY4" fmla="*/ 64687 h 140363"/>
                <a:gd name="connsiteX5" fmla="*/ 76878 w 116969"/>
                <a:gd name="connsiteY5" fmla="*/ 118493 h 140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969" h="140363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F9A68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A15FE8-D312-DE57-EAEE-6BA7199A9182}"/>
                </a:ext>
              </a:extLst>
            </p:cNvPr>
            <p:cNvSpPr/>
            <p:nvPr/>
          </p:nvSpPr>
          <p:spPr>
            <a:xfrm>
              <a:off x="6007680" y="1856566"/>
              <a:ext cx="2688798" cy="2016601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accent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0108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">
            <a:extLst>
              <a:ext uri="{FF2B5EF4-FFF2-40B4-BE49-F238E27FC236}">
                <a16:creationId xmlns:a16="http://schemas.microsoft.com/office/drawing/2014/main" id="{67E3840D-F69A-4FCD-CB74-2E8C47CD1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074" y="3505631"/>
            <a:ext cx="380234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THE ACHIEVEMENT CULTURE</a:t>
            </a:r>
            <a:endParaRPr lang="id-ID" altLang="en-US" sz="30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1F316D-B399-E691-63A2-4E9CD4E6BC02}"/>
              </a:ext>
            </a:extLst>
          </p:cNvPr>
          <p:cNvSpPr/>
          <p:nvPr/>
        </p:nvSpPr>
        <p:spPr>
          <a:xfrm>
            <a:off x="0" y="269962"/>
            <a:ext cx="12192000" cy="957943"/>
          </a:xfrm>
          <a:prstGeom prst="rect">
            <a:avLst/>
          </a:prstGeom>
          <a:gradFill>
            <a:gsLst>
              <a:gs pos="69544">
                <a:srgbClr val="2B6494"/>
              </a:gs>
              <a:gs pos="48900">
                <a:srgbClr val="3B7DAD"/>
              </a:gs>
              <a:gs pos="0">
                <a:schemeClr val="accent1"/>
              </a:gs>
              <a:gs pos="100000">
                <a:schemeClr val="accent4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masis MT Pro Medium" panose="02040604050005020304" pitchFamily="18" charset="0"/>
              </a:rPr>
              <a:t>BUDAYA BERPRESTASI</a:t>
            </a:r>
            <a:endParaRPr lang="en-ID" sz="4800" dirty="0">
              <a:solidFill>
                <a:schemeClr val="bg1"/>
              </a:solidFill>
              <a:latin typeface="Amasis MT Pro Medium" panose="02040604050005020304" pitchFamily="18" charset="0"/>
            </a:endParaRPr>
          </a:p>
        </p:txBody>
      </p:sp>
      <p:sp>
        <p:nvSpPr>
          <p:cNvPr id="31" name="TextBox 2">
            <a:extLst>
              <a:ext uri="{FF2B5EF4-FFF2-40B4-BE49-F238E27FC236}">
                <a16:creationId xmlns:a16="http://schemas.microsoft.com/office/drawing/2014/main" id="{A1F711F3-BD4C-D3CB-471E-1A9510AEA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0847" y="2111718"/>
            <a:ext cx="6332476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Result Oriented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Passion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Accountability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Change Responsive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Respect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Fairness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Innovation</a:t>
            </a:r>
          </a:p>
          <a:p>
            <a:pPr marL="542925" indent="-542925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3000" b="1" dirty="0">
                <a:latin typeface="Amasis MT Pro Light" panose="02040304050005020304" pitchFamily="18" charset="0"/>
                <a:cs typeface="Arial" panose="020B0604020202020204" pitchFamily="34" charset="0"/>
              </a:rPr>
              <a:t>Superior Customer Service</a:t>
            </a:r>
            <a:endParaRPr lang="id-ID" altLang="en-US" sz="3000" b="1" dirty="0">
              <a:latin typeface="Amasis MT Pro Light" panose="02040304050005020304" pitchFamily="18" charset="0"/>
              <a:cs typeface="Arial" panose="020B0604020202020204" pitchFamily="34" charset="0"/>
            </a:endParaRPr>
          </a:p>
        </p:txBody>
      </p:sp>
      <p:pic>
        <p:nvPicPr>
          <p:cNvPr id="33" name="Picture 32" descr="D:\Picture\logo ibi small.gif">
            <a:extLst>
              <a:ext uri="{FF2B5EF4-FFF2-40B4-BE49-F238E27FC236}">
                <a16:creationId xmlns:a16="http://schemas.microsoft.com/office/drawing/2014/main" id="{F7906DC4-0840-C97A-75C8-199BBF239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2983" y="287556"/>
            <a:ext cx="922753" cy="9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8BCD292E-3DEC-D4AA-BB8C-507D27187A92}"/>
              </a:ext>
            </a:extLst>
          </p:cNvPr>
          <p:cNvGrpSpPr/>
          <p:nvPr/>
        </p:nvGrpSpPr>
        <p:grpSpPr>
          <a:xfrm>
            <a:off x="4590072" y="1512385"/>
            <a:ext cx="1505928" cy="3785652"/>
            <a:chOff x="7013832" y="2122467"/>
            <a:chExt cx="1741136" cy="5117859"/>
          </a:xfrm>
        </p:grpSpPr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032AF9A2-35C8-B917-59B4-E85D96FEADA7}"/>
                </a:ext>
              </a:extLst>
            </p:cNvPr>
            <p:cNvSpPr/>
            <p:nvPr/>
          </p:nvSpPr>
          <p:spPr>
            <a:xfrm>
              <a:off x="8412262" y="4660678"/>
              <a:ext cx="213927" cy="439042"/>
            </a:xfrm>
            <a:custGeom>
              <a:avLst/>
              <a:gdLst/>
              <a:ahLst/>
              <a:cxnLst/>
              <a:rect l="l" t="t" r="r" b="b"/>
              <a:pathLst>
                <a:path w="221335" h="493253">
                  <a:moveTo>
                    <a:pt x="77834" y="328437"/>
                  </a:moveTo>
                  <a:cubicBezTo>
                    <a:pt x="65239" y="329495"/>
                    <a:pt x="52963" y="333729"/>
                    <a:pt x="50846" y="340502"/>
                  </a:cubicBezTo>
                  <a:cubicBezTo>
                    <a:pt x="46613" y="354049"/>
                    <a:pt x="50846" y="372675"/>
                    <a:pt x="50846" y="386222"/>
                  </a:cubicBezTo>
                  <a:cubicBezTo>
                    <a:pt x="50846" y="386222"/>
                    <a:pt x="44073" y="417549"/>
                    <a:pt x="50846" y="421782"/>
                  </a:cubicBezTo>
                  <a:cubicBezTo>
                    <a:pt x="57619" y="426015"/>
                    <a:pt x="82173" y="426015"/>
                    <a:pt x="91486" y="411622"/>
                  </a:cubicBezTo>
                  <a:cubicBezTo>
                    <a:pt x="100799" y="397229"/>
                    <a:pt x="113499" y="347275"/>
                    <a:pt x="106726" y="335422"/>
                  </a:cubicBezTo>
                  <a:cubicBezTo>
                    <a:pt x="103340" y="329496"/>
                    <a:pt x="90428" y="327379"/>
                    <a:pt x="77834" y="328437"/>
                  </a:cubicBezTo>
                  <a:close/>
                  <a:moveTo>
                    <a:pt x="121966" y="142"/>
                  </a:moveTo>
                  <a:cubicBezTo>
                    <a:pt x="139746" y="4375"/>
                    <a:pt x="172766" y="90735"/>
                    <a:pt x="188006" y="132222"/>
                  </a:cubicBezTo>
                  <a:cubicBezTo>
                    <a:pt x="203246" y="173709"/>
                    <a:pt x="208326" y="212655"/>
                    <a:pt x="213406" y="249062"/>
                  </a:cubicBezTo>
                  <a:cubicBezTo>
                    <a:pt x="218486" y="285469"/>
                    <a:pt x="225259" y="315102"/>
                    <a:pt x="218486" y="350662"/>
                  </a:cubicBezTo>
                  <a:cubicBezTo>
                    <a:pt x="211713" y="386222"/>
                    <a:pt x="186313" y="438715"/>
                    <a:pt x="172766" y="462422"/>
                  </a:cubicBezTo>
                  <a:cubicBezTo>
                    <a:pt x="159219" y="486129"/>
                    <a:pt x="154139" y="490362"/>
                    <a:pt x="137206" y="492902"/>
                  </a:cubicBezTo>
                  <a:cubicBezTo>
                    <a:pt x="120273" y="495442"/>
                    <a:pt x="88946" y="483589"/>
                    <a:pt x="71166" y="477662"/>
                  </a:cubicBezTo>
                  <a:cubicBezTo>
                    <a:pt x="53386" y="471735"/>
                    <a:pt x="39839" y="466655"/>
                    <a:pt x="30526" y="457342"/>
                  </a:cubicBezTo>
                  <a:cubicBezTo>
                    <a:pt x="21213" y="448029"/>
                    <a:pt x="20366" y="428555"/>
                    <a:pt x="15286" y="421782"/>
                  </a:cubicBezTo>
                  <a:cubicBezTo>
                    <a:pt x="10206" y="415009"/>
                    <a:pt x="-801" y="425169"/>
                    <a:pt x="46" y="416702"/>
                  </a:cubicBezTo>
                  <a:cubicBezTo>
                    <a:pt x="893" y="408235"/>
                    <a:pt x="16133" y="391302"/>
                    <a:pt x="20366" y="370982"/>
                  </a:cubicBezTo>
                  <a:cubicBezTo>
                    <a:pt x="24599" y="350662"/>
                    <a:pt x="22059" y="316795"/>
                    <a:pt x="25446" y="294782"/>
                  </a:cubicBezTo>
                  <a:cubicBezTo>
                    <a:pt x="28833" y="272769"/>
                    <a:pt x="29679" y="266842"/>
                    <a:pt x="40686" y="238902"/>
                  </a:cubicBezTo>
                  <a:cubicBezTo>
                    <a:pt x="51693" y="210962"/>
                    <a:pt x="77939" y="166935"/>
                    <a:pt x="91486" y="127142"/>
                  </a:cubicBezTo>
                  <a:cubicBezTo>
                    <a:pt x="105033" y="87349"/>
                    <a:pt x="104186" y="-4091"/>
                    <a:pt x="121966" y="142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8FBB5B55-D6A0-14CF-9440-863B7138F78A}"/>
                </a:ext>
              </a:extLst>
            </p:cNvPr>
            <p:cNvSpPr/>
            <p:nvPr/>
          </p:nvSpPr>
          <p:spPr>
            <a:xfrm>
              <a:off x="8458534" y="4749059"/>
              <a:ext cx="171275" cy="85000"/>
            </a:xfrm>
            <a:custGeom>
              <a:avLst/>
              <a:gdLst>
                <a:gd name="connsiteX0" fmla="*/ 176546 w 188144"/>
                <a:gd name="connsiteY0" fmla="*/ 11816 h 101390"/>
                <a:gd name="connsiteX1" fmla="*/ 181626 w 188144"/>
                <a:gd name="connsiteY1" fmla="*/ 98176 h 101390"/>
                <a:gd name="connsiteX2" fmla="*/ 156226 w 188144"/>
                <a:gd name="connsiteY2" fmla="*/ 82936 h 101390"/>
                <a:gd name="connsiteX3" fmla="*/ 105426 w 188144"/>
                <a:gd name="connsiteY3" fmla="*/ 82936 h 101390"/>
                <a:gd name="connsiteX4" fmla="*/ 49546 w 188144"/>
                <a:gd name="connsiteY4" fmla="*/ 88016 h 101390"/>
                <a:gd name="connsiteX5" fmla="*/ 3826 w 188144"/>
                <a:gd name="connsiteY5" fmla="*/ 98176 h 101390"/>
                <a:gd name="connsiteX6" fmla="*/ 8906 w 188144"/>
                <a:gd name="connsiteY6" fmla="*/ 52456 h 101390"/>
                <a:gd name="connsiteX7" fmla="*/ 59706 w 188144"/>
                <a:gd name="connsiteY7" fmla="*/ 6736 h 101390"/>
                <a:gd name="connsiteX8" fmla="*/ 176546 w 188144"/>
                <a:gd name="connsiteY8" fmla="*/ 11816 h 10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8144" h="101390">
                  <a:moveTo>
                    <a:pt x="176546" y="11816"/>
                  </a:moveTo>
                  <a:cubicBezTo>
                    <a:pt x="196866" y="27056"/>
                    <a:pt x="185013" y="86323"/>
                    <a:pt x="181626" y="98176"/>
                  </a:cubicBezTo>
                  <a:cubicBezTo>
                    <a:pt x="178239" y="110029"/>
                    <a:pt x="168926" y="85476"/>
                    <a:pt x="156226" y="82936"/>
                  </a:cubicBezTo>
                  <a:cubicBezTo>
                    <a:pt x="143526" y="80396"/>
                    <a:pt x="123206" y="82089"/>
                    <a:pt x="105426" y="82936"/>
                  </a:cubicBezTo>
                  <a:cubicBezTo>
                    <a:pt x="87646" y="83783"/>
                    <a:pt x="66479" y="85476"/>
                    <a:pt x="49546" y="88016"/>
                  </a:cubicBezTo>
                  <a:cubicBezTo>
                    <a:pt x="32613" y="90556"/>
                    <a:pt x="10599" y="104103"/>
                    <a:pt x="3826" y="98176"/>
                  </a:cubicBezTo>
                  <a:cubicBezTo>
                    <a:pt x="-2947" y="92249"/>
                    <a:pt x="-407" y="67696"/>
                    <a:pt x="8906" y="52456"/>
                  </a:cubicBezTo>
                  <a:cubicBezTo>
                    <a:pt x="18219" y="37216"/>
                    <a:pt x="39386" y="16049"/>
                    <a:pt x="59706" y="6736"/>
                  </a:cubicBezTo>
                  <a:cubicBezTo>
                    <a:pt x="80026" y="-2577"/>
                    <a:pt x="156226" y="-3424"/>
                    <a:pt x="176546" y="118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A0F0123-6B5E-219E-3FB7-85138191CCDB}"/>
                </a:ext>
              </a:extLst>
            </p:cNvPr>
            <p:cNvSpPr/>
            <p:nvPr/>
          </p:nvSpPr>
          <p:spPr>
            <a:xfrm rot="1887332">
              <a:off x="7013832" y="6205716"/>
              <a:ext cx="1741136" cy="1034610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Freeform 10">
              <a:extLst>
                <a:ext uri="{FF2B5EF4-FFF2-40B4-BE49-F238E27FC236}">
                  <a16:creationId xmlns:a16="http://schemas.microsoft.com/office/drawing/2014/main" id="{E63EF937-B8AB-ED6F-D502-8AF2D7744D9C}"/>
                </a:ext>
              </a:extLst>
            </p:cNvPr>
            <p:cNvSpPr/>
            <p:nvPr/>
          </p:nvSpPr>
          <p:spPr>
            <a:xfrm>
              <a:off x="7871492" y="6511811"/>
              <a:ext cx="338819" cy="383243"/>
            </a:xfrm>
            <a:custGeom>
              <a:avLst/>
              <a:gdLst>
                <a:gd name="connsiteX0" fmla="*/ 295625 w 372189"/>
                <a:gd name="connsiteY0" fmla="*/ 926 h 457140"/>
                <a:gd name="connsiteX1" fmla="*/ 147988 w 372189"/>
                <a:gd name="connsiteY1" fmla="*/ 53313 h 457140"/>
                <a:gd name="connsiteX2" fmla="*/ 114650 w 372189"/>
                <a:gd name="connsiteY2" fmla="*/ 91413 h 457140"/>
                <a:gd name="connsiteX3" fmla="*/ 100363 w 372189"/>
                <a:gd name="connsiteY3" fmla="*/ 134276 h 457140"/>
                <a:gd name="connsiteX4" fmla="*/ 67025 w 372189"/>
                <a:gd name="connsiteY4" fmla="*/ 181901 h 457140"/>
                <a:gd name="connsiteX5" fmla="*/ 81313 w 372189"/>
                <a:gd name="connsiteY5" fmla="*/ 239051 h 457140"/>
                <a:gd name="connsiteX6" fmla="*/ 57500 w 372189"/>
                <a:gd name="connsiteY6" fmla="*/ 286676 h 457140"/>
                <a:gd name="connsiteX7" fmla="*/ 38450 w 372189"/>
                <a:gd name="connsiteY7" fmla="*/ 310488 h 457140"/>
                <a:gd name="connsiteX8" fmla="*/ 24163 w 372189"/>
                <a:gd name="connsiteY8" fmla="*/ 348588 h 457140"/>
                <a:gd name="connsiteX9" fmla="*/ 5113 w 372189"/>
                <a:gd name="connsiteY9" fmla="*/ 391451 h 457140"/>
                <a:gd name="connsiteX10" fmla="*/ 14638 w 372189"/>
                <a:gd name="connsiteY10" fmla="*/ 453363 h 457140"/>
                <a:gd name="connsiteX11" fmla="*/ 152750 w 372189"/>
                <a:gd name="connsiteY11" fmla="*/ 448601 h 457140"/>
                <a:gd name="connsiteX12" fmla="*/ 276575 w 372189"/>
                <a:gd name="connsiteY12" fmla="*/ 434313 h 457140"/>
                <a:gd name="connsiteX13" fmla="*/ 333725 w 372189"/>
                <a:gd name="connsiteY13" fmla="*/ 391451 h 457140"/>
                <a:gd name="connsiteX14" fmla="*/ 338488 w 372189"/>
                <a:gd name="connsiteY14" fmla="*/ 320013 h 457140"/>
                <a:gd name="connsiteX15" fmla="*/ 357538 w 372189"/>
                <a:gd name="connsiteY15" fmla="*/ 339063 h 457140"/>
                <a:gd name="connsiteX16" fmla="*/ 371825 w 372189"/>
                <a:gd name="connsiteY16" fmla="*/ 310488 h 457140"/>
                <a:gd name="connsiteX17" fmla="*/ 367063 w 372189"/>
                <a:gd name="connsiteY17" fmla="*/ 229526 h 457140"/>
                <a:gd name="connsiteX18" fmla="*/ 357538 w 372189"/>
                <a:gd name="connsiteY18" fmla="*/ 177138 h 457140"/>
                <a:gd name="connsiteX19" fmla="*/ 343250 w 372189"/>
                <a:gd name="connsiteY19" fmla="*/ 100938 h 457140"/>
                <a:gd name="connsiteX20" fmla="*/ 295625 w 372189"/>
                <a:gd name="connsiteY20" fmla="*/ 926 h 457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72189" h="457140">
                  <a:moveTo>
                    <a:pt x="295625" y="926"/>
                  </a:moveTo>
                  <a:cubicBezTo>
                    <a:pt x="263081" y="-7012"/>
                    <a:pt x="178150" y="38232"/>
                    <a:pt x="147988" y="53313"/>
                  </a:cubicBezTo>
                  <a:cubicBezTo>
                    <a:pt x="117826" y="68394"/>
                    <a:pt x="122587" y="77919"/>
                    <a:pt x="114650" y="91413"/>
                  </a:cubicBezTo>
                  <a:cubicBezTo>
                    <a:pt x="106713" y="104907"/>
                    <a:pt x="108300" y="119195"/>
                    <a:pt x="100363" y="134276"/>
                  </a:cubicBezTo>
                  <a:cubicBezTo>
                    <a:pt x="92425" y="149357"/>
                    <a:pt x="70200" y="164439"/>
                    <a:pt x="67025" y="181901"/>
                  </a:cubicBezTo>
                  <a:cubicBezTo>
                    <a:pt x="63850" y="199364"/>
                    <a:pt x="82900" y="221589"/>
                    <a:pt x="81313" y="239051"/>
                  </a:cubicBezTo>
                  <a:cubicBezTo>
                    <a:pt x="79726" y="256513"/>
                    <a:pt x="64644" y="274770"/>
                    <a:pt x="57500" y="286676"/>
                  </a:cubicBezTo>
                  <a:cubicBezTo>
                    <a:pt x="50356" y="298582"/>
                    <a:pt x="44006" y="300169"/>
                    <a:pt x="38450" y="310488"/>
                  </a:cubicBezTo>
                  <a:cubicBezTo>
                    <a:pt x="32894" y="320807"/>
                    <a:pt x="29719" y="335094"/>
                    <a:pt x="24163" y="348588"/>
                  </a:cubicBezTo>
                  <a:cubicBezTo>
                    <a:pt x="18607" y="362082"/>
                    <a:pt x="6700" y="373989"/>
                    <a:pt x="5113" y="391451"/>
                  </a:cubicBezTo>
                  <a:cubicBezTo>
                    <a:pt x="3526" y="408913"/>
                    <a:pt x="-9968" y="443838"/>
                    <a:pt x="14638" y="453363"/>
                  </a:cubicBezTo>
                  <a:cubicBezTo>
                    <a:pt x="39244" y="462888"/>
                    <a:pt x="109094" y="451776"/>
                    <a:pt x="152750" y="448601"/>
                  </a:cubicBezTo>
                  <a:cubicBezTo>
                    <a:pt x="196406" y="445426"/>
                    <a:pt x="246413" y="443838"/>
                    <a:pt x="276575" y="434313"/>
                  </a:cubicBezTo>
                  <a:cubicBezTo>
                    <a:pt x="306737" y="424788"/>
                    <a:pt x="323406" y="410501"/>
                    <a:pt x="333725" y="391451"/>
                  </a:cubicBezTo>
                  <a:cubicBezTo>
                    <a:pt x="344044" y="372401"/>
                    <a:pt x="334519" y="328744"/>
                    <a:pt x="338488" y="320013"/>
                  </a:cubicBezTo>
                  <a:cubicBezTo>
                    <a:pt x="342457" y="311282"/>
                    <a:pt x="351982" y="340650"/>
                    <a:pt x="357538" y="339063"/>
                  </a:cubicBezTo>
                  <a:cubicBezTo>
                    <a:pt x="363094" y="337476"/>
                    <a:pt x="370238" y="328744"/>
                    <a:pt x="371825" y="310488"/>
                  </a:cubicBezTo>
                  <a:cubicBezTo>
                    <a:pt x="373413" y="292232"/>
                    <a:pt x="369444" y="251751"/>
                    <a:pt x="367063" y="229526"/>
                  </a:cubicBezTo>
                  <a:cubicBezTo>
                    <a:pt x="364682" y="207301"/>
                    <a:pt x="361507" y="198569"/>
                    <a:pt x="357538" y="177138"/>
                  </a:cubicBezTo>
                  <a:cubicBezTo>
                    <a:pt x="353569" y="155707"/>
                    <a:pt x="353569" y="130307"/>
                    <a:pt x="343250" y="100938"/>
                  </a:cubicBezTo>
                  <a:cubicBezTo>
                    <a:pt x="332931" y="71569"/>
                    <a:pt x="328169" y="8864"/>
                    <a:pt x="295625" y="9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/>
                <a:t> </a:t>
              </a:r>
              <a:endParaRPr lang="ko-KR" altLang="en-US" sz="2700" dirty="0"/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AF8A7128-76BF-4328-7AA1-B9248CC4AFC3}"/>
                </a:ext>
              </a:extLst>
            </p:cNvPr>
            <p:cNvSpPr/>
            <p:nvPr/>
          </p:nvSpPr>
          <p:spPr>
            <a:xfrm>
              <a:off x="7527368" y="6114256"/>
              <a:ext cx="318048" cy="522103"/>
            </a:xfrm>
            <a:custGeom>
              <a:avLst/>
              <a:gdLst>
                <a:gd name="connsiteX0" fmla="*/ 245016 w 349372"/>
                <a:gd name="connsiteY0" fmla="*/ 3649 h 622774"/>
                <a:gd name="connsiteX1" fmla="*/ 325979 w 349372"/>
                <a:gd name="connsiteY1" fmla="*/ 32224 h 622774"/>
                <a:gd name="connsiteX2" fmla="*/ 345029 w 349372"/>
                <a:gd name="connsiteY2" fmla="*/ 136999 h 622774"/>
                <a:gd name="connsiteX3" fmla="*/ 345029 w 349372"/>
                <a:gd name="connsiteY3" fmla="*/ 160812 h 622774"/>
                <a:gd name="connsiteX4" fmla="*/ 297404 w 349372"/>
                <a:gd name="connsiteY4" fmla="*/ 251299 h 622774"/>
                <a:gd name="connsiteX5" fmla="*/ 283116 w 349372"/>
                <a:gd name="connsiteY5" fmla="*/ 256062 h 622774"/>
                <a:gd name="connsiteX6" fmla="*/ 273591 w 349372"/>
                <a:gd name="connsiteY6" fmla="*/ 313212 h 622774"/>
                <a:gd name="connsiteX7" fmla="*/ 273591 w 349372"/>
                <a:gd name="connsiteY7" fmla="*/ 360837 h 622774"/>
                <a:gd name="connsiteX8" fmla="*/ 278354 w 349372"/>
                <a:gd name="connsiteY8" fmla="*/ 413224 h 622774"/>
                <a:gd name="connsiteX9" fmla="*/ 259304 w 349372"/>
                <a:gd name="connsiteY9" fmla="*/ 498949 h 622774"/>
                <a:gd name="connsiteX10" fmla="*/ 235491 w 349372"/>
                <a:gd name="connsiteY10" fmla="*/ 551337 h 622774"/>
                <a:gd name="connsiteX11" fmla="*/ 168816 w 349372"/>
                <a:gd name="connsiteY11" fmla="*/ 598962 h 622774"/>
                <a:gd name="connsiteX12" fmla="*/ 92616 w 349372"/>
                <a:gd name="connsiteY12" fmla="*/ 622774 h 622774"/>
                <a:gd name="connsiteX13" fmla="*/ 21179 w 349372"/>
                <a:gd name="connsiteY13" fmla="*/ 598962 h 622774"/>
                <a:gd name="connsiteX14" fmla="*/ 2129 w 349372"/>
                <a:gd name="connsiteY14" fmla="*/ 556099 h 622774"/>
                <a:gd name="connsiteX15" fmla="*/ 6891 w 349372"/>
                <a:gd name="connsiteY15" fmla="*/ 465612 h 622774"/>
                <a:gd name="connsiteX16" fmla="*/ 59279 w 349372"/>
                <a:gd name="connsiteY16" fmla="*/ 346549 h 622774"/>
                <a:gd name="connsiteX17" fmla="*/ 106904 w 349372"/>
                <a:gd name="connsiteY17" fmla="*/ 227487 h 622774"/>
                <a:gd name="connsiteX18" fmla="*/ 130716 w 349372"/>
                <a:gd name="connsiteY18" fmla="*/ 151287 h 622774"/>
                <a:gd name="connsiteX19" fmla="*/ 168816 w 349372"/>
                <a:gd name="connsiteY19" fmla="*/ 17937 h 622774"/>
                <a:gd name="connsiteX20" fmla="*/ 245016 w 349372"/>
                <a:gd name="connsiteY20" fmla="*/ 3649 h 622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9372" h="622774">
                  <a:moveTo>
                    <a:pt x="245016" y="3649"/>
                  </a:moveTo>
                  <a:cubicBezTo>
                    <a:pt x="271210" y="6030"/>
                    <a:pt x="309310" y="9999"/>
                    <a:pt x="325979" y="32224"/>
                  </a:cubicBezTo>
                  <a:cubicBezTo>
                    <a:pt x="342648" y="54449"/>
                    <a:pt x="341854" y="115568"/>
                    <a:pt x="345029" y="136999"/>
                  </a:cubicBezTo>
                  <a:cubicBezTo>
                    <a:pt x="348204" y="158430"/>
                    <a:pt x="352966" y="141762"/>
                    <a:pt x="345029" y="160812"/>
                  </a:cubicBezTo>
                  <a:cubicBezTo>
                    <a:pt x="337092" y="179862"/>
                    <a:pt x="307723" y="235424"/>
                    <a:pt x="297404" y="251299"/>
                  </a:cubicBezTo>
                  <a:cubicBezTo>
                    <a:pt x="287085" y="267174"/>
                    <a:pt x="287085" y="245743"/>
                    <a:pt x="283116" y="256062"/>
                  </a:cubicBezTo>
                  <a:cubicBezTo>
                    <a:pt x="279147" y="266381"/>
                    <a:pt x="275178" y="295750"/>
                    <a:pt x="273591" y="313212"/>
                  </a:cubicBezTo>
                  <a:cubicBezTo>
                    <a:pt x="272004" y="330674"/>
                    <a:pt x="272797" y="344168"/>
                    <a:pt x="273591" y="360837"/>
                  </a:cubicBezTo>
                  <a:cubicBezTo>
                    <a:pt x="274385" y="377506"/>
                    <a:pt x="280735" y="390205"/>
                    <a:pt x="278354" y="413224"/>
                  </a:cubicBezTo>
                  <a:cubicBezTo>
                    <a:pt x="275973" y="436243"/>
                    <a:pt x="266448" y="475930"/>
                    <a:pt x="259304" y="498949"/>
                  </a:cubicBezTo>
                  <a:cubicBezTo>
                    <a:pt x="252160" y="521968"/>
                    <a:pt x="250572" y="534668"/>
                    <a:pt x="235491" y="551337"/>
                  </a:cubicBezTo>
                  <a:cubicBezTo>
                    <a:pt x="220410" y="568006"/>
                    <a:pt x="192628" y="587056"/>
                    <a:pt x="168816" y="598962"/>
                  </a:cubicBezTo>
                  <a:cubicBezTo>
                    <a:pt x="145004" y="610868"/>
                    <a:pt x="117222" y="622774"/>
                    <a:pt x="92616" y="622774"/>
                  </a:cubicBezTo>
                  <a:cubicBezTo>
                    <a:pt x="68010" y="622774"/>
                    <a:pt x="36260" y="610075"/>
                    <a:pt x="21179" y="598962"/>
                  </a:cubicBezTo>
                  <a:cubicBezTo>
                    <a:pt x="6098" y="587849"/>
                    <a:pt x="4510" y="578324"/>
                    <a:pt x="2129" y="556099"/>
                  </a:cubicBezTo>
                  <a:cubicBezTo>
                    <a:pt x="-252" y="533874"/>
                    <a:pt x="-2634" y="500537"/>
                    <a:pt x="6891" y="465612"/>
                  </a:cubicBezTo>
                  <a:cubicBezTo>
                    <a:pt x="16416" y="430687"/>
                    <a:pt x="42610" y="386236"/>
                    <a:pt x="59279" y="346549"/>
                  </a:cubicBezTo>
                  <a:cubicBezTo>
                    <a:pt x="75948" y="306862"/>
                    <a:pt x="94998" y="260031"/>
                    <a:pt x="106904" y="227487"/>
                  </a:cubicBezTo>
                  <a:cubicBezTo>
                    <a:pt x="118810" y="194943"/>
                    <a:pt x="120397" y="186212"/>
                    <a:pt x="130716" y="151287"/>
                  </a:cubicBezTo>
                  <a:cubicBezTo>
                    <a:pt x="141035" y="116362"/>
                    <a:pt x="150560" y="44131"/>
                    <a:pt x="168816" y="17937"/>
                  </a:cubicBezTo>
                  <a:cubicBezTo>
                    <a:pt x="187072" y="-8257"/>
                    <a:pt x="218822" y="1268"/>
                    <a:pt x="245016" y="36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FFA8B83E-CB79-F221-0E75-55A00EA65F04}"/>
                </a:ext>
              </a:extLst>
            </p:cNvPr>
            <p:cNvSpPr/>
            <p:nvPr/>
          </p:nvSpPr>
          <p:spPr>
            <a:xfrm>
              <a:off x="7555077" y="4361350"/>
              <a:ext cx="899136" cy="2260582"/>
            </a:xfrm>
            <a:custGeom>
              <a:avLst/>
              <a:gdLst>
                <a:gd name="connsiteX0" fmla="*/ 905141 w 987690"/>
                <a:gd name="connsiteY0" fmla="*/ 46672 h 2696464"/>
                <a:gd name="connsiteX1" fmla="*/ 786078 w 987690"/>
                <a:gd name="connsiteY1" fmla="*/ 3810 h 2696464"/>
                <a:gd name="connsiteX2" fmla="*/ 409841 w 987690"/>
                <a:gd name="connsiteY2" fmla="*/ 8572 h 2696464"/>
                <a:gd name="connsiteX3" fmla="*/ 166953 w 987690"/>
                <a:gd name="connsiteY3" fmla="*/ 60960 h 2696464"/>
                <a:gd name="connsiteX4" fmla="*/ 52653 w 987690"/>
                <a:gd name="connsiteY4" fmla="*/ 137160 h 2696464"/>
                <a:gd name="connsiteX5" fmla="*/ 28841 w 987690"/>
                <a:gd name="connsiteY5" fmla="*/ 284797 h 2696464"/>
                <a:gd name="connsiteX6" fmla="*/ 266 w 987690"/>
                <a:gd name="connsiteY6" fmla="*/ 513397 h 2696464"/>
                <a:gd name="connsiteX7" fmla="*/ 14553 w 987690"/>
                <a:gd name="connsiteY7" fmla="*/ 589597 h 2696464"/>
                <a:gd name="connsiteX8" fmla="*/ 14553 w 987690"/>
                <a:gd name="connsiteY8" fmla="*/ 661035 h 2696464"/>
                <a:gd name="connsiteX9" fmla="*/ 28841 w 987690"/>
                <a:gd name="connsiteY9" fmla="*/ 761047 h 2696464"/>
                <a:gd name="connsiteX10" fmla="*/ 38366 w 987690"/>
                <a:gd name="connsiteY10" fmla="*/ 861060 h 2696464"/>
                <a:gd name="connsiteX11" fmla="*/ 43128 w 987690"/>
                <a:gd name="connsiteY11" fmla="*/ 956310 h 2696464"/>
                <a:gd name="connsiteX12" fmla="*/ 52653 w 987690"/>
                <a:gd name="connsiteY12" fmla="*/ 1046797 h 2696464"/>
                <a:gd name="connsiteX13" fmla="*/ 38366 w 987690"/>
                <a:gd name="connsiteY13" fmla="*/ 1122997 h 2696464"/>
                <a:gd name="connsiteX14" fmla="*/ 66941 w 987690"/>
                <a:gd name="connsiteY14" fmla="*/ 1175385 h 2696464"/>
                <a:gd name="connsiteX15" fmla="*/ 76466 w 987690"/>
                <a:gd name="connsiteY15" fmla="*/ 1265872 h 2696464"/>
                <a:gd name="connsiteX16" fmla="*/ 43128 w 987690"/>
                <a:gd name="connsiteY16" fmla="*/ 1389697 h 2696464"/>
                <a:gd name="connsiteX17" fmla="*/ 47891 w 987690"/>
                <a:gd name="connsiteY17" fmla="*/ 1442085 h 2696464"/>
                <a:gd name="connsiteX18" fmla="*/ 28841 w 987690"/>
                <a:gd name="connsiteY18" fmla="*/ 1537335 h 2696464"/>
                <a:gd name="connsiteX19" fmla="*/ 19316 w 987690"/>
                <a:gd name="connsiteY19" fmla="*/ 1642110 h 2696464"/>
                <a:gd name="connsiteX20" fmla="*/ 38366 w 987690"/>
                <a:gd name="connsiteY20" fmla="*/ 1780222 h 2696464"/>
                <a:gd name="connsiteX21" fmla="*/ 38366 w 987690"/>
                <a:gd name="connsiteY21" fmla="*/ 1942147 h 2696464"/>
                <a:gd name="connsiteX22" fmla="*/ 52653 w 987690"/>
                <a:gd name="connsiteY22" fmla="*/ 2042160 h 2696464"/>
                <a:gd name="connsiteX23" fmla="*/ 43128 w 987690"/>
                <a:gd name="connsiteY23" fmla="*/ 2085022 h 2696464"/>
                <a:gd name="connsiteX24" fmla="*/ 76466 w 987690"/>
                <a:gd name="connsiteY24" fmla="*/ 2189797 h 2696464"/>
                <a:gd name="connsiteX25" fmla="*/ 109803 w 987690"/>
                <a:gd name="connsiteY25" fmla="*/ 2299335 h 2696464"/>
                <a:gd name="connsiteX26" fmla="*/ 166953 w 987690"/>
                <a:gd name="connsiteY26" fmla="*/ 2337435 h 2696464"/>
                <a:gd name="connsiteX27" fmla="*/ 243153 w 987690"/>
                <a:gd name="connsiteY27" fmla="*/ 2246947 h 2696464"/>
                <a:gd name="connsiteX28" fmla="*/ 300303 w 987690"/>
                <a:gd name="connsiteY28" fmla="*/ 2142172 h 2696464"/>
                <a:gd name="connsiteX29" fmla="*/ 295541 w 987690"/>
                <a:gd name="connsiteY29" fmla="*/ 2032635 h 2696464"/>
                <a:gd name="connsiteX30" fmla="*/ 319353 w 987690"/>
                <a:gd name="connsiteY30" fmla="*/ 1842135 h 2696464"/>
                <a:gd name="connsiteX31" fmla="*/ 328878 w 987690"/>
                <a:gd name="connsiteY31" fmla="*/ 1723072 h 2696464"/>
                <a:gd name="connsiteX32" fmla="*/ 328878 w 987690"/>
                <a:gd name="connsiteY32" fmla="*/ 1604010 h 2696464"/>
                <a:gd name="connsiteX33" fmla="*/ 343166 w 987690"/>
                <a:gd name="connsiteY33" fmla="*/ 1503997 h 2696464"/>
                <a:gd name="connsiteX34" fmla="*/ 362216 w 987690"/>
                <a:gd name="connsiteY34" fmla="*/ 1475422 h 2696464"/>
                <a:gd name="connsiteX35" fmla="*/ 366978 w 987690"/>
                <a:gd name="connsiteY35" fmla="*/ 1432560 h 2696464"/>
                <a:gd name="connsiteX36" fmla="*/ 381266 w 987690"/>
                <a:gd name="connsiteY36" fmla="*/ 1418272 h 2696464"/>
                <a:gd name="connsiteX37" fmla="*/ 362216 w 987690"/>
                <a:gd name="connsiteY37" fmla="*/ 1337310 h 2696464"/>
                <a:gd name="connsiteX38" fmla="*/ 390791 w 987690"/>
                <a:gd name="connsiteY38" fmla="*/ 1237297 h 2696464"/>
                <a:gd name="connsiteX39" fmla="*/ 419366 w 987690"/>
                <a:gd name="connsiteY39" fmla="*/ 1199197 h 2696464"/>
                <a:gd name="connsiteX40" fmla="*/ 419366 w 987690"/>
                <a:gd name="connsiteY40" fmla="*/ 1046797 h 2696464"/>
                <a:gd name="connsiteX41" fmla="*/ 438416 w 987690"/>
                <a:gd name="connsiteY41" fmla="*/ 994410 h 2696464"/>
                <a:gd name="connsiteX42" fmla="*/ 443178 w 987690"/>
                <a:gd name="connsiteY42" fmla="*/ 899160 h 2696464"/>
                <a:gd name="connsiteX43" fmla="*/ 462228 w 987690"/>
                <a:gd name="connsiteY43" fmla="*/ 822960 h 2696464"/>
                <a:gd name="connsiteX44" fmla="*/ 481278 w 987690"/>
                <a:gd name="connsiteY44" fmla="*/ 784860 h 2696464"/>
                <a:gd name="connsiteX45" fmla="*/ 486041 w 987690"/>
                <a:gd name="connsiteY45" fmla="*/ 913447 h 2696464"/>
                <a:gd name="connsiteX46" fmla="*/ 509853 w 987690"/>
                <a:gd name="connsiteY46" fmla="*/ 1027747 h 2696464"/>
                <a:gd name="connsiteX47" fmla="*/ 519378 w 987690"/>
                <a:gd name="connsiteY47" fmla="*/ 1127760 h 2696464"/>
                <a:gd name="connsiteX48" fmla="*/ 500328 w 987690"/>
                <a:gd name="connsiteY48" fmla="*/ 1284922 h 2696464"/>
                <a:gd name="connsiteX49" fmla="*/ 519378 w 987690"/>
                <a:gd name="connsiteY49" fmla="*/ 1323022 h 2696464"/>
                <a:gd name="connsiteX50" fmla="*/ 514616 w 987690"/>
                <a:gd name="connsiteY50" fmla="*/ 1437322 h 2696464"/>
                <a:gd name="connsiteX51" fmla="*/ 509853 w 987690"/>
                <a:gd name="connsiteY51" fmla="*/ 1503997 h 2696464"/>
                <a:gd name="connsiteX52" fmla="*/ 538428 w 987690"/>
                <a:gd name="connsiteY52" fmla="*/ 1556385 h 2696464"/>
                <a:gd name="connsiteX53" fmla="*/ 524141 w 987690"/>
                <a:gd name="connsiteY53" fmla="*/ 1637347 h 2696464"/>
                <a:gd name="connsiteX54" fmla="*/ 543191 w 987690"/>
                <a:gd name="connsiteY54" fmla="*/ 1718310 h 2696464"/>
                <a:gd name="connsiteX55" fmla="*/ 519378 w 987690"/>
                <a:gd name="connsiteY55" fmla="*/ 1799272 h 2696464"/>
                <a:gd name="connsiteX56" fmla="*/ 514616 w 987690"/>
                <a:gd name="connsiteY56" fmla="*/ 2004060 h 2696464"/>
                <a:gd name="connsiteX57" fmla="*/ 486041 w 987690"/>
                <a:gd name="connsiteY57" fmla="*/ 2170747 h 2696464"/>
                <a:gd name="connsiteX58" fmla="*/ 481278 w 987690"/>
                <a:gd name="connsiteY58" fmla="*/ 2256472 h 2696464"/>
                <a:gd name="connsiteX59" fmla="*/ 514616 w 987690"/>
                <a:gd name="connsiteY59" fmla="*/ 2351722 h 2696464"/>
                <a:gd name="connsiteX60" fmla="*/ 524141 w 987690"/>
                <a:gd name="connsiteY60" fmla="*/ 2385060 h 2696464"/>
                <a:gd name="connsiteX61" fmla="*/ 462228 w 987690"/>
                <a:gd name="connsiteY61" fmla="*/ 2475547 h 2696464"/>
                <a:gd name="connsiteX62" fmla="*/ 428891 w 987690"/>
                <a:gd name="connsiteY62" fmla="*/ 2513647 h 2696464"/>
                <a:gd name="connsiteX63" fmla="*/ 457466 w 987690"/>
                <a:gd name="connsiteY63" fmla="*/ 2570797 h 2696464"/>
                <a:gd name="connsiteX64" fmla="*/ 438416 w 987690"/>
                <a:gd name="connsiteY64" fmla="*/ 2642235 h 2696464"/>
                <a:gd name="connsiteX65" fmla="*/ 505091 w 987690"/>
                <a:gd name="connsiteY65" fmla="*/ 2651760 h 2696464"/>
                <a:gd name="connsiteX66" fmla="*/ 614628 w 987690"/>
                <a:gd name="connsiteY66" fmla="*/ 2675572 h 2696464"/>
                <a:gd name="connsiteX67" fmla="*/ 690828 w 987690"/>
                <a:gd name="connsiteY67" fmla="*/ 2694622 h 2696464"/>
                <a:gd name="connsiteX68" fmla="*/ 743216 w 987690"/>
                <a:gd name="connsiteY68" fmla="*/ 2627947 h 2696464"/>
                <a:gd name="connsiteX69" fmla="*/ 757503 w 987690"/>
                <a:gd name="connsiteY69" fmla="*/ 2532697 h 2696464"/>
                <a:gd name="connsiteX70" fmla="*/ 743216 w 987690"/>
                <a:gd name="connsiteY70" fmla="*/ 2485072 h 2696464"/>
                <a:gd name="connsiteX71" fmla="*/ 743216 w 987690"/>
                <a:gd name="connsiteY71" fmla="*/ 2437447 h 2696464"/>
                <a:gd name="connsiteX72" fmla="*/ 795603 w 987690"/>
                <a:gd name="connsiteY72" fmla="*/ 2356485 h 2696464"/>
                <a:gd name="connsiteX73" fmla="*/ 809891 w 987690"/>
                <a:gd name="connsiteY73" fmla="*/ 2223135 h 2696464"/>
                <a:gd name="connsiteX74" fmla="*/ 819416 w 987690"/>
                <a:gd name="connsiteY74" fmla="*/ 2094547 h 2696464"/>
                <a:gd name="connsiteX75" fmla="*/ 838466 w 987690"/>
                <a:gd name="connsiteY75" fmla="*/ 1913572 h 2696464"/>
                <a:gd name="connsiteX76" fmla="*/ 862278 w 987690"/>
                <a:gd name="connsiteY76" fmla="*/ 1699260 h 2696464"/>
                <a:gd name="connsiteX77" fmla="*/ 857516 w 987690"/>
                <a:gd name="connsiteY77" fmla="*/ 1608772 h 2696464"/>
                <a:gd name="connsiteX78" fmla="*/ 871803 w 987690"/>
                <a:gd name="connsiteY78" fmla="*/ 1484947 h 2696464"/>
                <a:gd name="connsiteX79" fmla="*/ 895616 w 987690"/>
                <a:gd name="connsiteY79" fmla="*/ 1170622 h 2696464"/>
                <a:gd name="connsiteX80" fmla="*/ 924191 w 987690"/>
                <a:gd name="connsiteY80" fmla="*/ 908685 h 2696464"/>
                <a:gd name="connsiteX81" fmla="*/ 914666 w 987690"/>
                <a:gd name="connsiteY81" fmla="*/ 780097 h 2696464"/>
                <a:gd name="connsiteX82" fmla="*/ 948003 w 987690"/>
                <a:gd name="connsiteY82" fmla="*/ 613410 h 2696464"/>
                <a:gd name="connsiteX83" fmla="*/ 981341 w 987690"/>
                <a:gd name="connsiteY83" fmla="*/ 441960 h 2696464"/>
                <a:gd name="connsiteX84" fmla="*/ 981341 w 987690"/>
                <a:gd name="connsiteY84" fmla="*/ 337185 h 2696464"/>
                <a:gd name="connsiteX85" fmla="*/ 981341 w 987690"/>
                <a:gd name="connsiteY85" fmla="*/ 137160 h 2696464"/>
                <a:gd name="connsiteX86" fmla="*/ 905141 w 987690"/>
                <a:gd name="connsiteY86" fmla="*/ 46672 h 2696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987690" h="2696464">
                  <a:moveTo>
                    <a:pt x="905141" y="46672"/>
                  </a:moveTo>
                  <a:cubicBezTo>
                    <a:pt x="872597" y="24447"/>
                    <a:pt x="868628" y="10160"/>
                    <a:pt x="786078" y="3810"/>
                  </a:cubicBezTo>
                  <a:cubicBezTo>
                    <a:pt x="703528" y="-2540"/>
                    <a:pt x="513028" y="-953"/>
                    <a:pt x="409841" y="8572"/>
                  </a:cubicBezTo>
                  <a:cubicBezTo>
                    <a:pt x="306654" y="18097"/>
                    <a:pt x="226484" y="39529"/>
                    <a:pt x="166953" y="60960"/>
                  </a:cubicBezTo>
                  <a:cubicBezTo>
                    <a:pt x="107422" y="82391"/>
                    <a:pt x="75672" y="99854"/>
                    <a:pt x="52653" y="137160"/>
                  </a:cubicBezTo>
                  <a:cubicBezTo>
                    <a:pt x="29634" y="174466"/>
                    <a:pt x="37572" y="222091"/>
                    <a:pt x="28841" y="284797"/>
                  </a:cubicBezTo>
                  <a:cubicBezTo>
                    <a:pt x="20110" y="347503"/>
                    <a:pt x="2647" y="462597"/>
                    <a:pt x="266" y="513397"/>
                  </a:cubicBezTo>
                  <a:cubicBezTo>
                    <a:pt x="-2115" y="564197"/>
                    <a:pt x="12172" y="564991"/>
                    <a:pt x="14553" y="589597"/>
                  </a:cubicBezTo>
                  <a:cubicBezTo>
                    <a:pt x="16934" y="614203"/>
                    <a:pt x="12172" y="632460"/>
                    <a:pt x="14553" y="661035"/>
                  </a:cubicBezTo>
                  <a:cubicBezTo>
                    <a:pt x="16934" y="689610"/>
                    <a:pt x="24872" y="727710"/>
                    <a:pt x="28841" y="761047"/>
                  </a:cubicBezTo>
                  <a:cubicBezTo>
                    <a:pt x="32810" y="794384"/>
                    <a:pt x="35985" y="828516"/>
                    <a:pt x="38366" y="861060"/>
                  </a:cubicBezTo>
                  <a:cubicBezTo>
                    <a:pt x="40747" y="893604"/>
                    <a:pt x="40747" y="925354"/>
                    <a:pt x="43128" y="956310"/>
                  </a:cubicBezTo>
                  <a:cubicBezTo>
                    <a:pt x="45509" y="987266"/>
                    <a:pt x="53447" y="1019016"/>
                    <a:pt x="52653" y="1046797"/>
                  </a:cubicBezTo>
                  <a:cubicBezTo>
                    <a:pt x="51859" y="1074578"/>
                    <a:pt x="35985" y="1101566"/>
                    <a:pt x="38366" y="1122997"/>
                  </a:cubicBezTo>
                  <a:cubicBezTo>
                    <a:pt x="40747" y="1144428"/>
                    <a:pt x="60591" y="1151573"/>
                    <a:pt x="66941" y="1175385"/>
                  </a:cubicBezTo>
                  <a:cubicBezTo>
                    <a:pt x="73291" y="1199197"/>
                    <a:pt x="80435" y="1230153"/>
                    <a:pt x="76466" y="1265872"/>
                  </a:cubicBezTo>
                  <a:cubicBezTo>
                    <a:pt x="72497" y="1301591"/>
                    <a:pt x="47890" y="1360328"/>
                    <a:pt x="43128" y="1389697"/>
                  </a:cubicBezTo>
                  <a:cubicBezTo>
                    <a:pt x="38366" y="1419066"/>
                    <a:pt x="50272" y="1417479"/>
                    <a:pt x="47891" y="1442085"/>
                  </a:cubicBezTo>
                  <a:cubicBezTo>
                    <a:pt x="45510" y="1466691"/>
                    <a:pt x="33603" y="1503998"/>
                    <a:pt x="28841" y="1537335"/>
                  </a:cubicBezTo>
                  <a:cubicBezTo>
                    <a:pt x="24079" y="1570672"/>
                    <a:pt x="17729" y="1601629"/>
                    <a:pt x="19316" y="1642110"/>
                  </a:cubicBezTo>
                  <a:cubicBezTo>
                    <a:pt x="20903" y="1682591"/>
                    <a:pt x="35191" y="1730216"/>
                    <a:pt x="38366" y="1780222"/>
                  </a:cubicBezTo>
                  <a:cubicBezTo>
                    <a:pt x="41541" y="1830228"/>
                    <a:pt x="35985" y="1898491"/>
                    <a:pt x="38366" y="1942147"/>
                  </a:cubicBezTo>
                  <a:cubicBezTo>
                    <a:pt x="40747" y="1985803"/>
                    <a:pt x="51859" y="2018348"/>
                    <a:pt x="52653" y="2042160"/>
                  </a:cubicBezTo>
                  <a:cubicBezTo>
                    <a:pt x="53447" y="2065972"/>
                    <a:pt x="39159" y="2060416"/>
                    <a:pt x="43128" y="2085022"/>
                  </a:cubicBezTo>
                  <a:cubicBezTo>
                    <a:pt x="47097" y="2109628"/>
                    <a:pt x="65353" y="2154078"/>
                    <a:pt x="76466" y="2189797"/>
                  </a:cubicBezTo>
                  <a:cubicBezTo>
                    <a:pt x="87578" y="2225516"/>
                    <a:pt x="94722" y="2274729"/>
                    <a:pt x="109803" y="2299335"/>
                  </a:cubicBezTo>
                  <a:cubicBezTo>
                    <a:pt x="124884" y="2323941"/>
                    <a:pt x="144728" y="2346166"/>
                    <a:pt x="166953" y="2337435"/>
                  </a:cubicBezTo>
                  <a:cubicBezTo>
                    <a:pt x="189178" y="2328704"/>
                    <a:pt x="220928" y="2279491"/>
                    <a:pt x="243153" y="2246947"/>
                  </a:cubicBezTo>
                  <a:cubicBezTo>
                    <a:pt x="265378" y="2214403"/>
                    <a:pt x="291572" y="2177891"/>
                    <a:pt x="300303" y="2142172"/>
                  </a:cubicBezTo>
                  <a:cubicBezTo>
                    <a:pt x="309034" y="2106453"/>
                    <a:pt x="292366" y="2082641"/>
                    <a:pt x="295541" y="2032635"/>
                  </a:cubicBezTo>
                  <a:cubicBezTo>
                    <a:pt x="298716" y="1982629"/>
                    <a:pt x="313797" y="1893729"/>
                    <a:pt x="319353" y="1842135"/>
                  </a:cubicBezTo>
                  <a:cubicBezTo>
                    <a:pt x="324909" y="1790541"/>
                    <a:pt x="327291" y="1762759"/>
                    <a:pt x="328878" y="1723072"/>
                  </a:cubicBezTo>
                  <a:cubicBezTo>
                    <a:pt x="330465" y="1683385"/>
                    <a:pt x="326497" y="1640522"/>
                    <a:pt x="328878" y="1604010"/>
                  </a:cubicBezTo>
                  <a:cubicBezTo>
                    <a:pt x="331259" y="1567498"/>
                    <a:pt x="337610" y="1525428"/>
                    <a:pt x="343166" y="1503997"/>
                  </a:cubicBezTo>
                  <a:cubicBezTo>
                    <a:pt x="348722" y="1482566"/>
                    <a:pt x="358247" y="1487328"/>
                    <a:pt x="362216" y="1475422"/>
                  </a:cubicBezTo>
                  <a:cubicBezTo>
                    <a:pt x="366185" y="1463516"/>
                    <a:pt x="363803" y="1442085"/>
                    <a:pt x="366978" y="1432560"/>
                  </a:cubicBezTo>
                  <a:cubicBezTo>
                    <a:pt x="370153" y="1423035"/>
                    <a:pt x="382060" y="1434147"/>
                    <a:pt x="381266" y="1418272"/>
                  </a:cubicBezTo>
                  <a:cubicBezTo>
                    <a:pt x="380472" y="1402397"/>
                    <a:pt x="360629" y="1367472"/>
                    <a:pt x="362216" y="1337310"/>
                  </a:cubicBezTo>
                  <a:cubicBezTo>
                    <a:pt x="363803" y="1307148"/>
                    <a:pt x="381266" y="1260316"/>
                    <a:pt x="390791" y="1237297"/>
                  </a:cubicBezTo>
                  <a:cubicBezTo>
                    <a:pt x="400316" y="1214278"/>
                    <a:pt x="414604" y="1230947"/>
                    <a:pt x="419366" y="1199197"/>
                  </a:cubicBezTo>
                  <a:cubicBezTo>
                    <a:pt x="424128" y="1167447"/>
                    <a:pt x="416191" y="1080928"/>
                    <a:pt x="419366" y="1046797"/>
                  </a:cubicBezTo>
                  <a:cubicBezTo>
                    <a:pt x="422541" y="1012666"/>
                    <a:pt x="434447" y="1019016"/>
                    <a:pt x="438416" y="994410"/>
                  </a:cubicBezTo>
                  <a:cubicBezTo>
                    <a:pt x="442385" y="969804"/>
                    <a:pt x="439209" y="927735"/>
                    <a:pt x="443178" y="899160"/>
                  </a:cubicBezTo>
                  <a:cubicBezTo>
                    <a:pt x="447147" y="870585"/>
                    <a:pt x="455878" y="842010"/>
                    <a:pt x="462228" y="822960"/>
                  </a:cubicBezTo>
                  <a:cubicBezTo>
                    <a:pt x="468578" y="803910"/>
                    <a:pt x="477309" y="769779"/>
                    <a:pt x="481278" y="784860"/>
                  </a:cubicBezTo>
                  <a:cubicBezTo>
                    <a:pt x="485247" y="799941"/>
                    <a:pt x="481279" y="872966"/>
                    <a:pt x="486041" y="913447"/>
                  </a:cubicBezTo>
                  <a:cubicBezTo>
                    <a:pt x="490803" y="953928"/>
                    <a:pt x="504297" y="992028"/>
                    <a:pt x="509853" y="1027747"/>
                  </a:cubicBezTo>
                  <a:cubicBezTo>
                    <a:pt x="515409" y="1063466"/>
                    <a:pt x="520965" y="1084898"/>
                    <a:pt x="519378" y="1127760"/>
                  </a:cubicBezTo>
                  <a:cubicBezTo>
                    <a:pt x="517791" y="1170622"/>
                    <a:pt x="500328" y="1252378"/>
                    <a:pt x="500328" y="1284922"/>
                  </a:cubicBezTo>
                  <a:cubicBezTo>
                    <a:pt x="500328" y="1317466"/>
                    <a:pt x="516997" y="1297622"/>
                    <a:pt x="519378" y="1323022"/>
                  </a:cubicBezTo>
                  <a:cubicBezTo>
                    <a:pt x="521759" y="1348422"/>
                    <a:pt x="516203" y="1407160"/>
                    <a:pt x="514616" y="1437322"/>
                  </a:cubicBezTo>
                  <a:cubicBezTo>
                    <a:pt x="513029" y="1467484"/>
                    <a:pt x="505884" y="1484153"/>
                    <a:pt x="509853" y="1503997"/>
                  </a:cubicBezTo>
                  <a:cubicBezTo>
                    <a:pt x="513822" y="1523841"/>
                    <a:pt x="536047" y="1534160"/>
                    <a:pt x="538428" y="1556385"/>
                  </a:cubicBezTo>
                  <a:cubicBezTo>
                    <a:pt x="540809" y="1578610"/>
                    <a:pt x="523347" y="1610360"/>
                    <a:pt x="524141" y="1637347"/>
                  </a:cubicBezTo>
                  <a:cubicBezTo>
                    <a:pt x="524935" y="1664334"/>
                    <a:pt x="543985" y="1691323"/>
                    <a:pt x="543191" y="1718310"/>
                  </a:cubicBezTo>
                  <a:cubicBezTo>
                    <a:pt x="542397" y="1745297"/>
                    <a:pt x="524140" y="1751647"/>
                    <a:pt x="519378" y="1799272"/>
                  </a:cubicBezTo>
                  <a:cubicBezTo>
                    <a:pt x="514616" y="1846897"/>
                    <a:pt x="520172" y="1942147"/>
                    <a:pt x="514616" y="2004060"/>
                  </a:cubicBezTo>
                  <a:cubicBezTo>
                    <a:pt x="509060" y="2065973"/>
                    <a:pt x="491597" y="2128678"/>
                    <a:pt x="486041" y="2170747"/>
                  </a:cubicBezTo>
                  <a:cubicBezTo>
                    <a:pt x="480485" y="2212816"/>
                    <a:pt x="476515" y="2226310"/>
                    <a:pt x="481278" y="2256472"/>
                  </a:cubicBezTo>
                  <a:cubicBezTo>
                    <a:pt x="486040" y="2286635"/>
                    <a:pt x="507472" y="2330291"/>
                    <a:pt x="514616" y="2351722"/>
                  </a:cubicBezTo>
                  <a:cubicBezTo>
                    <a:pt x="521760" y="2373153"/>
                    <a:pt x="532872" y="2364422"/>
                    <a:pt x="524141" y="2385060"/>
                  </a:cubicBezTo>
                  <a:cubicBezTo>
                    <a:pt x="515410" y="2405698"/>
                    <a:pt x="478103" y="2454116"/>
                    <a:pt x="462228" y="2475547"/>
                  </a:cubicBezTo>
                  <a:cubicBezTo>
                    <a:pt x="446353" y="2496978"/>
                    <a:pt x="429685" y="2497772"/>
                    <a:pt x="428891" y="2513647"/>
                  </a:cubicBezTo>
                  <a:cubicBezTo>
                    <a:pt x="428097" y="2529522"/>
                    <a:pt x="455878" y="2549366"/>
                    <a:pt x="457466" y="2570797"/>
                  </a:cubicBezTo>
                  <a:cubicBezTo>
                    <a:pt x="459054" y="2592228"/>
                    <a:pt x="430479" y="2628741"/>
                    <a:pt x="438416" y="2642235"/>
                  </a:cubicBezTo>
                  <a:cubicBezTo>
                    <a:pt x="446353" y="2655729"/>
                    <a:pt x="475722" y="2646204"/>
                    <a:pt x="505091" y="2651760"/>
                  </a:cubicBezTo>
                  <a:cubicBezTo>
                    <a:pt x="534460" y="2657316"/>
                    <a:pt x="583672" y="2668428"/>
                    <a:pt x="614628" y="2675572"/>
                  </a:cubicBezTo>
                  <a:cubicBezTo>
                    <a:pt x="645584" y="2682716"/>
                    <a:pt x="669397" y="2702559"/>
                    <a:pt x="690828" y="2694622"/>
                  </a:cubicBezTo>
                  <a:cubicBezTo>
                    <a:pt x="712259" y="2686685"/>
                    <a:pt x="732104" y="2654934"/>
                    <a:pt x="743216" y="2627947"/>
                  </a:cubicBezTo>
                  <a:cubicBezTo>
                    <a:pt x="754328" y="2600960"/>
                    <a:pt x="757503" y="2556509"/>
                    <a:pt x="757503" y="2532697"/>
                  </a:cubicBezTo>
                  <a:cubicBezTo>
                    <a:pt x="757503" y="2508885"/>
                    <a:pt x="745597" y="2500947"/>
                    <a:pt x="743216" y="2485072"/>
                  </a:cubicBezTo>
                  <a:cubicBezTo>
                    <a:pt x="740835" y="2469197"/>
                    <a:pt x="734485" y="2458878"/>
                    <a:pt x="743216" y="2437447"/>
                  </a:cubicBezTo>
                  <a:cubicBezTo>
                    <a:pt x="751947" y="2416016"/>
                    <a:pt x="784490" y="2392204"/>
                    <a:pt x="795603" y="2356485"/>
                  </a:cubicBezTo>
                  <a:cubicBezTo>
                    <a:pt x="806715" y="2320766"/>
                    <a:pt x="805922" y="2266791"/>
                    <a:pt x="809891" y="2223135"/>
                  </a:cubicBezTo>
                  <a:cubicBezTo>
                    <a:pt x="813860" y="2179479"/>
                    <a:pt x="814654" y="2146141"/>
                    <a:pt x="819416" y="2094547"/>
                  </a:cubicBezTo>
                  <a:cubicBezTo>
                    <a:pt x="824178" y="2042953"/>
                    <a:pt x="831322" y="1979453"/>
                    <a:pt x="838466" y="1913572"/>
                  </a:cubicBezTo>
                  <a:cubicBezTo>
                    <a:pt x="845610" y="1847691"/>
                    <a:pt x="859103" y="1750060"/>
                    <a:pt x="862278" y="1699260"/>
                  </a:cubicBezTo>
                  <a:cubicBezTo>
                    <a:pt x="865453" y="1648460"/>
                    <a:pt x="855929" y="1644491"/>
                    <a:pt x="857516" y="1608772"/>
                  </a:cubicBezTo>
                  <a:cubicBezTo>
                    <a:pt x="859103" y="1573053"/>
                    <a:pt x="865453" y="1557972"/>
                    <a:pt x="871803" y="1484947"/>
                  </a:cubicBezTo>
                  <a:cubicBezTo>
                    <a:pt x="878153" y="1411922"/>
                    <a:pt x="886885" y="1266665"/>
                    <a:pt x="895616" y="1170622"/>
                  </a:cubicBezTo>
                  <a:cubicBezTo>
                    <a:pt x="904347" y="1074579"/>
                    <a:pt x="921016" y="973773"/>
                    <a:pt x="924191" y="908685"/>
                  </a:cubicBezTo>
                  <a:cubicBezTo>
                    <a:pt x="927366" y="843598"/>
                    <a:pt x="910697" y="829309"/>
                    <a:pt x="914666" y="780097"/>
                  </a:cubicBezTo>
                  <a:cubicBezTo>
                    <a:pt x="918635" y="730885"/>
                    <a:pt x="936891" y="669766"/>
                    <a:pt x="948003" y="613410"/>
                  </a:cubicBezTo>
                  <a:cubicBezTo>
                    <a:pt x="959115" y="557054"/>
                    <a:pt x="975785" y="487998"/>
                    <a:pt x="981341" y="441960"/>
                  </a:cubicBezTo>
                  <a:cubicBezTo>
                    <a:pt x="986897" y="395923"/>
                    <a:pt x="981341" y="337185"/>
                    <a:pt x="981341" y="337185"/>
                  </a:cubicBezTo>
                  <a:cubicBezTo>
                    <a:pt x="981341" y="286385"/>
                    <a:pt x="995628" y="189547"/>
                    <a:pt x="981341" y="137160"/>
                  </a:cubicBezTo>
                  <a:cubicBezTo>
                    <a:pt x="967054" y="84773"/>
                    <a:pt x="937685" y="68897"/>
                    <a:pt x="905141" y="46672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4" name="Freeform 14">
              <a:extLst>
                <a:ext uri="{FF2B5EF4-FFF2-40B4-BE49-F238E27FC236}">
                  <a16:creationId xmlns:a16="http://schemas.microsoft.com/office/drawing/2014/main" id="{F4A63247-F419-AD0C-2AC0-EBF613B08683}"/>
                </a:ext>
              </a:extLst>
            </p:cNvPr>
            <p:cNvSpPr/>
            <p:nvPr/>
          </p:nvSpPr>
          <p:spPr>
            <a:xfrm>
              <a:off x="7222050" y="2122467"/>
              <a:ext cx="311628" cy="627483"/>
            </a:xfrm>
            <a:custGeom>
              <a:avLst/>
              <a:gdLst>
                <a:gd name="connsiteX0" fmla="*/ 108599 w 342320"/>
                <a:gd name="connsiteY0" fmla="*/ 748119 h 748473"/>
                <a:gd name="connsiteX1" fmla="*/ 154319 w 342320"/>
                <a:gd name="connsiteY1" fmla="*/ 529679 h 748473"/>
                <a:gd name="connsiteX2" fmla="*/ 149239 w 342320"/>
                <a:gd name="connsiteY2" fmla="*/ 443319 h 748473"/>
                <a:gd name="connsiteX3" fmla="*/ 159399 w 342320"/>
                <a:gd name="connsiteY3" fmla="*/ 377279 h 748473"/>
                <a:gd name="connsiteX4" fmla="*/ 179719 w 342320"/>
                <a:gd name="connsiteY4" fmla="*/ 341719 h 748473"/>
                <a:gd name="connsiteX5" fmla="*/ 210199 w 342320"/>
                <a:gd name="connsiteY5" fmla="*/ 301079 h 748473"/>
                <a:gd name="connsiteX6" fmla="*/ 230519 w 342320"/>
                <a:gd name="connsiteY6" fmla="*/ 295999 h 748473"/>
                <a:gd name="connsiteX7" fmla="*/ 276239 w 342320"/>
                <a:gd name="connsiteY7" fmla="*/ 255359 h 748473"/>
                <a:gd name="connsiteX8" fmla="*/ 306719 w 342320"/>
                <a:gd name="connsiteY8" fmla="*/ 219799 h 748473"/>
                <a:gd name="connsiteX9" fmla="*/ 337199 w 342320"/>
                <a:gd name="connsiteY9" fmla="*/ 148679 h 748473"/>
                <a:gd name="connsiteX10" fmla="*/ 342279 w 342320"/>
                <a:gd name="connsiteY10" fmla="*/ 87719 h 748473"/>
                <a:gd name="connsiteX11" fmla="*/ 337199 w 342320"/>
                <a:gd name="connsiteY11" fmla="*/ 67399 h 748473"/>
                <a:gd name="connsiteX12" fmla="*/ 311799 w 342320"/>
                <a:gd name="connsiteY12" fmla="*/ 52159 h 748473"/>
                <a:gd name="connsiteX13" fmla="*/ 281319 w 342320"/>
                <a:gd name="connsiteY13" fmla="*/ 21679 h 748473"/>
                <a:gd name="connsiteX14" fmla="*/ 260999 w 342320"/>
                <a:gd name="connsiteY14" fmla="*/ 16599 h 748473"/>
                <a:gd name="connsiteX15" fmla="*/ 225439 w 342320"/>
                <a:gd name="connsiteY15" fmla="*/ 16599 h 748473"/>
                <a:gd name="connsiteX16" fmla="*/ 154319 w 342320"/>
                <a:gd name="connsiteY16" fmla="*/ 6439 h 748473"/>
                <a:gd name="connsiteX17" fmla="*/ 113679 w 342320"/>
                <a:gd name="connsiteY17" fmla="*/ 1359 h 748473"/>
                <a:gd name="connsiteX18" fmla="*/ 93359 w 342320"/>
                <a:gd name="connsiteY18" fmla="*/ 31839 h 748473"/>
                <a:gd name="connsiteX19" fmla="*/ 93359 w 342320"/>
                <a:gd name="connsiteY19" fmla="*/ 67399 h 748473"/>
                <a:gd name="connsiteX20" fmla="*/ 78119 w 342320"/>
                <a:gd name="connsiteY20" fmla="*/ 123279 h 748473"/>
                <a:gd name="connsiteX21" fmla="*/ 47639 w 342320"/>
                <a:gd name="connsiteY21" fmla="*/ 168999 h 748473"/>
                <a:gd name="connsiteX22" fmla="*/ 37479 w 342320"/>
                <a:gd name="connsiteY22" fmla="*/ 265519 h 748473"/>
                <a:gd name="connsiteX23" fmla="*/ 22239 w 342320"/>
                <a:gd name="connsiteY23" fmla="*/ 321399 h 748473"/>
                <a:gd name="connsiteX24" fmla="*/ 6999 w 342320"/>
                <a:gd name="connsiteY24" fmla="*/ 397599 h 748473"/>
                <a:gd name="connsiteX25" fmla="*/ 6999 w 342320"/>
                <a:gd name="connsiteY25" fmla="*/ 473799 h 748473"/>
                <a:gd name="connsiteX26" fmla="*/ 108599 w 342320"/>
                <a:gd name="connsiteY26" fmla="*/ 748119 h 74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2320" h="748473">
                  <a:moveTo>
                    <a:pt x="108599" y="748119"/>
                  </a:moveTo>
                  <a:cubicBezTo>
                    <a:pt x="133152" y="757432"/>
                    <a:pt x="147546" y="580479"/>
                    <a:pt x="154319" y="529679"/>
                  </a:cubicBezTo>
                  <a:cubicBezTo>
                    <a:pt x="161092" y="478879"/>
                    <a:pt x="148392" y="468719"/>
                    <a:pt x="149239" y="443319"/>
                  </a:cubicBezTo>
                  <a:cubicBezTo>
                    <a:pt x="150086" y="417919"/>
                    <a:pt x="154319" y="394212"/>
                    <a:pt x="159399" y="377279"/>
                  </a:cubicBezTo>
                  <a:cubicBezTo>
                    <a:pt x="164479" y="360346"/>
                    <a:pt x="171252" y="354419"/>
                    <a:pt x="179719" y="341719"/>
                  </a:cubicBezTo>
                  <a:cubicBezTo>
                    <a:pt x="188186" y="329019"/>
                    <a:pt x="201732" y="308699"/>
                    <a:pt x="210199" y="301079"/>
                  </a:cubicBezTo>
                  <a:cubicBezTo>
                    <a:pt x="218666" y="293459"/>
                    <a:pt x="219512" y="303619"/>
                    <a:pt x="230519" y="295999"/>
                  </a:cubicBezTo>
                  <a:cubicBezTo>
                    <a:pt x="241526" y="288379"/>
                    <a:pt x="263539" y="268059"/>
                    <a:pt x="276239" y="255359"/>
                  </a:cubicBezTo>
                  <a:cubicBezTo>
                    <a:pt x="288939" y="242659"/>
                    <a:pt x="296559" y="237579"/>
                    <a:pt x="306719" y="219799"/>
                  </a:cubicBezTo>
                  <a:cubicBezTo>
                    <a:pt x="316879" y="202019"/>
                    <a:pt x="331272" y="170692"/>
                    <a:pt x="337199" y="148679"/>
                  </a:cubicBezTo>
                  <a:cubicBezTo>
                    <a:pt x="343126" y="126666"/>
                    <a:pt x="342279" y="101266"/>
                    <a:pt x="342279" y="87719"/>
                  </a:cubicBezTo>
                  <a:cubicBezTo>
                    <a:pt x="342279" y="74172"/>
                    <a:pt x="342279" y="73326"/>
                    <a:pt x="337199" y="67399"/>
                  </a:cubicBezTo>
                  <a:cubicBezTo>
                    <a:pt x="332119" y="61472"/>
                    <a:pt x="321112" y="59779"/>
                    <a:pt x="311799" y="52159"/>
                  </a:cubicBezTo>
                  <a:cubicBezTo>
                    <a:pt x="302486" y="44539"/>
                    <a:pt x="289786" y="27606"/>
                    <a:pt x="281319" y="21679"/>
                  </a:cubicBezTo>
                  <a:cubicBezTo>
                    <a:pt x="272852" y="15752"/>
                    <a:pt x="270312" y="17446"/>
                    <a:pt x="260999" y="16599"/>
                  </a:cubicBezTo>
                  <a:cubicBezTo>
                    <a:pt x="251686" y="15752"/>
                    <a:pt x="243219" y="18292"/>
                    <a:pt x="225439" y="16599"/>
                  </a:cubicBezTo>
                  <a:cubicBezTo>
                    <a:pt x="207659" y="14906"/>
                    <a:pt x="172946" y="8979"/>
                    <a:pt x="154319" y="6439"/>
                  </a:cubicBezTo>
                  <a:cubicBezTo>
                    <a:pt x="135692" y="3899"/>
                    <a:pt x="123839" y="-2874"/>
                    <a:pt x="113679" y="1359"/>
                  </a:cubicBezTo>
                  <a:cubicBezTo>
                    <a:pt x="103519" y="5592"/>
                    <a:pt x="96746" y="20832"/>
                    <a:pt x="93359" y="31839"/>
                  </a:cubicBezTo>
                  <a:cubicBezTo>
                    <a:pt x="89972" y="42846"/>
                    <a:pt x="95899" y="52159"/>
                    <a:pt x="93359" y="67399"/>
                  </a:cubicBezTo>
                  <a:cubicBezTo>
                    <a:pt x="90819" y="82639"/>
                    <a:pt x="85739" y="106346"/>
                    <a:pt x="78119" y="123279"/>
                  </a:cubicBezTo>
                  <a:cubicBezTo>
                    <a:pt x="70499" y="140212"/>
                    <a:pt x="54412" y="145292"/>
                    <a:pt x="47639" y="168999"/>
                  </a:cubicBezTo>
                  <a:cubicBezTo>
                    <a:pt x="40866" y="192706"/>
                    <a:pt x="41712" y="240119"/>
                    <a:pt x="37479" y="265519"/>
                  </a:cubicBezTo>
                  <a:cubicBezTo>
                    <a:pt x="33246" y="290919"/>
                    <a:pt x="27319" y="299386"/>
                    <a:pt x="22239" y="321399"/>
                  </a:cubicBezTo>
                  <a:cubicBezTo>
                    <a:pt x="17159" y="343412"/>
                    <a:pt x="9539" y="372199"/>
                    <a:pt x="6999" y="397599"/>
                  </a:cubicBezTo>
                  <a:cubicBezTo>
                    <a:pt x="4459" y="422999"/>
                    <a:pt x="-7394" y="414532"/>
                    <a:pt x="6999" y="473799"/>
                  </a:cubicBezTo>
                  <a:cubicBezTo>
                    <a:pt x="21392" y="533066"/>
                    <a:pt x="84046" y="738806"/>
                    <a:pt x="108599" y="748119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Freeform 15">
              <a:extLst>
                <a:ext uri="{FF2B5EF4-FFF2-40B4-BE49-F238E27FC236}">
                  <a16:creationId xmlns:a16="http://schemas.microsoft.com/office/drawing/2014/main" id="{B543EF72-DCB9-C3C5-C980-7EE5C61522B9}"/>
                </a:ext>
              </a:extLst>
            </p:cNvPr>
            <p:cNvSpPr/>
            <p:nvPr/>
          </p:nvSpPr>
          <p:spPr>
            <a:xfrm>
              <a:off x="7789698" y="2761073"/>
              <a:ext cx="476261" cy="639635"/>
            </a:xfrm>
            <a:custGeom>
              <a:avLst/>
              <a:gdLst>
                <a:gd name="connsiteX0" fmla="*/ 17663 w 523167"/>
                <a:gd name="connsiteY0" fmla="*/ 221230 h 762969"/>
                <a:gd name="connsiteX1" fmla="*/ 79 w 523167"/>
                <a:gd name="connsiteY1" fmla="*/ 268123 h 762969"/>
                <a:gd name="connsiteX2" fmla="*/ 11802 w 523167"/>
                <a:gd name="connsiteY2" fmla="*/ 332600 h 762969"/>
                <a:gd name="connsiteX3" fmla="*/ 26456 w 523167"/>
                <a:gd name="connsiteY3" fmla="*/ 370700 h 762969"/>
                <a:gd name="connsiteX4" fmla="*/ 58694 w 523167"/>
                <a:gd name="connsiteY4" fmla="*/ 385353 h 762969"/>
                <a:gd name="connsiteX5" fmla="*/ 67487 w 523167"/>
                <a:gd name="connsiteY5" fmla="*/ 432246 h 762969"/>
                <a:gd name="connsiteX6" fmla="*/ 85071 w 523167"/>
                <a:gd name="connsiteY6" fmla="*/ 485000 h 762969"/>
                <a:gd name="connsiteX7" fmla="*/ 108517 w 523167"/>
                <a:gd name="connsiteY7" fmla="*/ 523100 h 762969"/>
                <a:gd name="connsiteX8" fmla="*/ 102656 w 523167"/>
                <a:gd name="connsiteY8" fmla="*/ 549476 h 762969"/>
                <a:gd name="connsiteX9" fmla="*/ 140756 w 523167"/>
                <a:gd name="connsiteY9" fmla="*/ 678430 h 762969"/>
                <a:gd name="connsiteX10" fmla="*/ 249194 w 523167"/>
                <a:gd name="connsiteY10" fmla="*/ 760492 h 762969"/>
                <a:gd name="connsiteX11" fmla="*/ 351771 w 523167"/>
                <a:gd name="connsiteY11" fmla="*/ 734115 h 762969"/>
                <a:gd name="connsiteX12" fmla="*/ 404525 w 523167"/>
                <a:gd name="connsiteY12" fmla="*/ 657915 h 762969"/>
                <a:gd name="connsiteX13" fmla="*/ 392802 w 523167"/>
                <a:gd name="connsiteY13" fmla="*/ 602230 h 762969"/>
                <a:gd name="connsiteX14" fmla="*/ 389871 w 523167"/>
                <a:gd name="connsiteY14" fmla="*/ 567061 h 762969"/>
                <a:gd name="connsiteX15" fmla="*/ 404525 w 523167"/>
                <a:gd name="connsiteY15" fmla="*/ 517238 h 762969"/>
                <a:gd name="connsiteX16" fmla="*/ 433833 w 523167"/>
                <a:gd name="connsiteY16" fmla="*/ 461553 h 762969"/>
                <a:gd name="connsiteX17" fmla="*/ 454348 w 523167"/>
                <a:gd name="connsiteY17" fmla="*/ 414661 h 762969"/>
                <a:gd name="connsiteX18" fmla="*/ 460210 w 523167"/>
                <a:gd name="connsiteY18" fmla="*/ 376561 h 762969"/>
                <a:gd name="connsiteX19" fmla="*/ 480725 w 523167"/>
                <a:gd name="connsiteY19" fmla="*/ 379492 h 762969"/>
                <a:gd name="connsiteX20" fmla="*/ 501240 w 523167"/>
                <a:gd name="connsiteY20" fmla="*/ 353115 h 762969"/>
                <a:gd name="connsiteX21" fmla="*/ 521756 w 523167"/>
                <a:gd name="connsiteY21" fmla="*/ 297430 h 762969"/>
                <a:gd name="connsiteX22" fmla="*/ 518825 w 523167"/>
                <a:gd name="connsiteY22" fmla="*/ 238815 h 762969"/>
                <a:gd name="connsiteX23" fmla="*/ 498310 w 523167"/>
                <a:gd name="connsiteY23" fmla="*/ 203646 h 762969"/>
                <a:gd name="connsiteX24" fmla="*/ 489517 w 523167"/>
                <a:gd name="connsiteY24" fmla="*/ 206576 h 762969"/>
                <a:gd name="connsiteX25" fmla="*/ 445556 w 523167"/>
                <a:gd name="connsiteY25" fmla="*/ 142100 h 762969"/>
                <a:gd name="connsiteX26" fmla="*/ 445556 w 523167"/>
                <a:gd name="connsiteY26" fmla="*/ 80553 h 762969"/>
                <a:gd name="connsiteX27" fmla="*/ 369356 w 523167"/>
                <a:gd name="connsiteY27" fmla="*/ 24869 h 762969"/>
                <a:gd name="connsiteX28" fmla="*/ 211094 w 523167"/>
                <a:gd name="connsiteY28" fmla="*/ 1423 h 762969"/>
                <a:gd name="connsiteX29" fmla="*/ 82140 w 523167"/>
                <a:gd name="connsiteY29" fmla="*/ 16076 h 762969"/>
                <a:gd name="connsiteX30" fmla="*/ 41110 w 523167"/>
                <a:gd name="connsiteY30" fmla="*/ 124515 h 762969"/>
                <a:gd name="connsiteX31" fmla="*/ 17663 w 523167"/>
                <a:gd name="connsiteY31" fmla="*/ 221230 h 76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23167" h="762969">
                  <a:moveTo>
                    <a:pt x="17663" y="221230"/>
                  </a:moveTo>
                  <a:cubicBezTo>
                    <a:pt x="10825" y="245165"/>
                    <a:pt x="1056" y="249561"/>
                    <a:pt x="79" y="268123"/>
                  </a:cubicBezTo>
                  <a:cubicBezTo>
                    <a:pt x="-898" y="286685"/>
                    <a:pt x="7406" y="315504"/>
                    <a:pt x="11802" y="332600"/>
                  </a:cubicBezTo>
                  <a:cubicBezTo>
                    <a:pt x="16198" y="349696"/>
                    <a:pt x="18641" y="361908"/>
                    <a:pt x="26456" y="370700"/>
                  </a:cubicBezTo>
                  <a:cubicBezTo>
                    <a:pt x="34271" y="379492"/>
                    <a:pt x="51856" y="375095"/>
                    <a:pt x="58694" y="385353"/>
                  </a:cubicBezTo>
                  <a:cubicBezTo>
                    <a:pt x="65533" y="395611"/>
                    <a:pt x="63091" y="415638"/>
                    <a:pt x="67487" y="432246"/>
                  </a:cubicBezTo>
                  <a:cubicBezTo>
                    <a:pt x="71883" y="448854"/>
                    <a:pt x="78233" y="469858"/>
                    <a:pt x="85071" y="485000"/>
                  </a:cubicBezTo>
                  <a:cubicBezTo>
                    <a:pt x="91909" y="500142"/>
                    <a:pt x="105586" y="512354"/>
                    <a:pt x="108517" y="523100"/>
                  </a:cubicBezTo>
                  <a:cubicBezTo>
                    <a:pt x="111448" y="533846"/>
                    <a:pt x="97283" y="523588"/>
                    <a:pt x="102656" y="549476"/>
                  </a:cubicBezTo>
                  <a:cubicBezTo>
                    <a:pt x="108029" y="575364"/>
                    <a:pt x="116333" y="643261"/>
                    <a:pt x="140756" y="678430"/>
                  </a:cubicBezTo>
                  <a:cubicBezTo>
                    <a:pt x="165179" y="713599"/>
                    <a:pt x="214025" y="751211"/>
                    <a:pt x="249194" y="760492"/>
                  </a:cubicBezTo>
                  <a:cubicBezTo>
                    <a:pt x="284363" y="769773"/>
                    <a:pt x="325882" y="751211"/>
                    <a:pt x="351771" y="734115"/>
                  </a:cubicBezTo>
                  <a:cubicBezTo>
                    <a:pt x="377660" y="717019"/>
                    <a:pt x="397687" y="679896"/>
                    <a:pt x="404525" y="657915"/>
                  </a:cubicBezTo>
                  <a:cubicBezTo>
                    <a:pt x="411364" y="635934"/>
                    <a:pt x="395244" y="617372"/>
                    <a:pt x="392802" y="602230"/>
                  </a:cubicBezTo>
                  <a:cubicBezTo>
                    <a:pt x="390360" y="587088"/>
                    <a:pt x="387917" y="581226"/>
                    <a:pt x="389871" y="567061"/>
                  </a:cubicBezTo>
                  <a:cubicBezTo>
                    <a:pt x="391825" y="552896"/>
                    <a:pt x="397198" y="534823"/>
                    <a:pt x="404525" y="517238"/>
                  </a:cubicBezTo>
                  <a:cubicBezTo>
                    <a:pt x="411852" y="499653"/>
                    <a:pt x="425529" y="478649"/>
                    <a:pt x="433833" y="461553"/>
                  </a:cubicBezTo>
                  <a:cubicBezTo>
                    <a:pt x="442137" y="444457"/>
                    <a:pt x="449952" y="428826"/>
                    <a:pt x="454348" y="414661"/>
                  </a:cubicBezTo>
                  <a:cubicBezTo>
                    <a:pt x="458744" y="400496"/>
                    <a:pt x="455814" y="382422"/>
                    <a:pt x="460210" y="376561"/>
                  </a:cubicBezTo>
                  <a:cubicBezTo>
                    <a:pt x="464606" y="370700"/>
                    <a:pt x="473887" y="383400"/>
                    <a:pt x="480725" y="379492"/>
                  </a:cubicBezTo>
                  <a:cubicBezTo>
                    <a:pt x="487563" y="375584"/>
                    <a:pt x="494401" y="366792"/>
                    <a:pt x="501240" y="353115"/>
                  </a:cubicBezTo>
                  <a:cubicBezTo>
                    <a:pt x="508079" y="339438"/>
                    <a:pt x="518825" y="316480"/>
                    <a:pt x="521756" y="297430"/>
                  </a:cubicBezTo>
                  <a:cubicBezTo>
                    <a:pt x="524687" y="278380"/>
                    <a:pt x="522733" y="254446"/>
                    <a:pt x="518825" y="238815"/>
                  </a:cubicBezTo>
                  <a:cubicBezTo>
                    <a:pt x="514917" y="223184"/>
                    <a:pt x="503195" y="209019"/>
                    <a:pt x="498310" y="203646"/>
                  </a:cubicBezTo>
                  <a:cubicBezTo>
                    <a:pt x="493425" y="198273"/>
                    <a:pt x="498309" y="216834"/>
                    <a:pt x="489517" y="206576"/>
                  </a:cubicBezTo>
                  <a:cubicBezTo>
                    <a:pt x="480725" y="196318"/>
                    <a:pt x="452883" y="163104"/>
                    <a:pt x="445556" y="142100"/>
                  </a:cubicBezTo>
                  <a:cubicBezTo>
                    <a:pt x="438229" y="121096"/>
                    <a:pt x="458256" y="100091"/>
                    <a:pt x="445556" y="80553"/>
                  </a:cubicBezTo>
                  <a:cubicBezTo>
                    <a:pt x="432856" y="61014"/>
                    <a:pt x="408433" y="38057"/>
                    <a:pt x="369356" y="24869"/>
                  </a:cubicBezTo>
                  <a:cubicBezTo>
                    <a:pt x="330279" y="11681"/>
                    <a:pt x="258963" y="2888"/>
                    <a:pt x="211094" y="1423"/>
                  </a:cubicBezTo>
                  <a:cubicBezTo>
                    <a:pt x="163225" y="-43"/>
                    <a:pt x="110471" y="-4439"/>
                    <a:pt x="82140" y="16076"/>
                  </a:cubicBezTo>
                  <a:cubicBezTo>
                    <a:pt x="53809" y="36591"/>
                    <a:pt x="51368" y="95207"/>
                    <a:pt x="41110" y="124515"/>
                  </a:cubicBezTo>
                  <a:cubicBezTo>
                    <a:pt x="30852" y="153823"/>
                    <a:pt x="24501" y="197295"/>
                    <a:pt x="17663" y="22123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Freeform 16">
              <a:extLst>
                <a:ext uri="{FF2B5EF4-FFF2-40B4-BE49-F238E27FC236}">
                  <a16:creationId xmlns:a16="http://schemas.microsoft.com/office/drawing/2014/main" id="{533848EF-653B-AFFA-8421-572088B3EC17}"/>
                </a:ext>
              </a:extLst>
            </p:cNvPr>
            <p:cNvSpPr/>
            <p:nvPr/>
          </p:nvSpPr>
          <p:spPr>
            <a:xfrm>
              <a:off x="7784162" y="2634935"/>
              <a:ext cx="469926" cy="400821"/>
            </a:xfrm>
            <a:custGeom>
              <a:avLst/>
              <a:gdLst>
                <a:gd name="connsiteX0" fmla="*/ 50121 w 516208"/>
                <a:gd name="connsiteY0" fmla="*/ 477197 h 478107"/>
                <a:gd name="connsiteX1" fmla="*/ 26675 w 516208"/>
                <a:gd name="connsiteY1" fmla="*/ 371689 h 478107"/>
                <a:gd name="connsiteX2" fmla="*/ 12021 w 516208"/>
                <a:gd name="connsiteY2" fmla="*/ 345312 h 478107"/>
                <a:gd name="connsiteX3" fmla="*/ 298 w 516208"/>
                <a:gd name="connsiteY3" fmla="*/ 313074 h 478107"/>
                <a:gd name="connsiteX4" fmla="*/ 3229 w 516208"/>
                <a:gd name="connsiteY4" fmla="*/ 277905 h 478107"/>
                <a:gd name="connsiteX5" fmla="*/ 298 w 516208"/>
                <a:gd name="connsiteY5" fmla="*/ 231012 h 478107"/>
                <a:gd name="connsiteX6" fmla="*/ 6160 w 516208"/>
                <a:gd name="connsiteY6" fmla="*/ 184120 h 478107"/>
                <a:gd name="connsiteX7" fmla="*/ 23744 w 516208"/>
                <a:gd name="connsiteY7" fmla="*/ 134297 h 478107"/>
                <a:gd name="connsiteX8" fmla="*/ 64775 w 516208"/>
                <a:gd name="connsiteY8" fmla="*/ 90335 h 478107"/>
                <a:gd name="connsiteX9" fmla="*/ 102875 w 516208"/>
                <a:gd name="connsiteY9" fmla="*/ 52235 h 478107"/>
                <a:gd name="connsiteX10" fmla="*/ 179075 w 516208"/>
                <a:gd name="connsiteY10" fmla="*/ 25859 h 478107"/>
                <a:gd name="connsiteX11" fmla="*/ 214244 w 516208"/>
                <a:gd name="connsiteY11" fmla="*/ 2412 h 478107"/>
                <a:gd name="connsiteX12" fmla="*/ 281652 w 516208"/>
                <a:gd name="connsiteY12" fmla="*/ 2412 h 478107"/>
                <a:gd name="connsiteX13" fmla="*/ 357852 w 516208"/>
                <a:gd name="connsiteY13" fmla="*/ 17066 h 478107"/>
                <a:gd name="connsiteX14" fmla="*/ 401814 w 516208"/>
                <a:gd name="connsiteY14" fmla="*/ 52235 h 478107"/>
                <a:gd name="connsiteX15" fmla="*/ 454568 w 516208"/>
                <a:gd name="connsiteY15" fmla="*/ 81543 h 478107"/>
                <a:gd name="connsiteX16" fmla="*/ 498529 w 516208"/>
                <a:gd name="connsiteY16" fmla="*/ 140159 h 478107"/>
                <a:gd name="connsiteX17" fmla="*/ 507321 w 516208"/>
                <a:gd name="connsiteY17" fmla="*/ 207566 h 478107"/>
                <a:gd name="connsiteX18" fmla="*/ 516114 w 516208"/>
                <a:gd name="connsiteY18" fmla="*/ 266182 h 478107"/>
                <a:gd name="connsiteX19" fmla="*/ 501460 w 516208"/>
                <a:gd name="connsiteY19" fmla="*/ 324797 h 478107"/>
                <a:gd name="connsiteX20" fmla="*/ 495598 w 516208"/>
                <a:gd name="connsiteY20" fmla="*/ 354105 h 478107"/>
                <a:gd name="connsiteX21" fmla="*/ 489737 w 516208"/>
                <a:gd name="connsiteY21" fmla="*/ 403928 h 478107"/>
                <a:gd name="connsiteX22" fmla="*/ 475083 w 516208"/>
                <a:gd name="connsiteY22" fmla="*/ 444959 h 478107"/>
                <a:gd name="connsiteX23" fmla="*/ 457498 w 516208"/>
                <a:gd name="connsiteY23" fmla="*/ 380482 h 478107"/>
                <a:gd name="connsiteX24" fmla="*/ 448706 w 516208"/>
                <a:gd name="connsiteY24" fmla="*/ 351174 h 478107"/>
                <a:gd name="connsiteX25" fmla="*/ 422329 w 516208"/>
                <a:gd name="connsiteY25" fmla="*/ 304282 h 478107"/>
                <a:gd name="connsiteX26" fmla="*/ 419398 w 516208"/>
                <a:gd name="connsiteY26" fmla="*/ 248597 h 478107"/>
                <a:gd name="connsiteX27" fmla="*/ 381298 w 516208"/>
                <a:gd name="connsiteY27" fmla="*/ 225151 h 478107"/>
                <a:gd name="connsiteX28" fmla="*/ 357852 w 516208"/>
                <a:gd name="connsiteY28" fmla="*/ 233943 h 478107"/>
                <a:gd name="connsiteX29" fmla="*/ 322683 w 516208"/>
                <a:gd name="connsiteY29" fmla="*/ 216359 h 478107"/>
                <a:gd name="connsiteX30" fmla="*/ 278721 w 516208"/>
                <a:gd name="connsiteY30" fmla="*/ 228082 h 478107"/>
                <a:gd name="connsiteX31" fmla="*/ 249414 w 516208"/>
                <a:gd name="connsiteY31" fmla="*/ 236874 h 478107"/>
                <a:gd name="connsiteX32" fmla="*/ 199591 w 516208"/>
                <a:gd name="connsiteY32" fmla="*/ 231012 h 478107"/>
                <a:gd name="connsiteX33" fmla="*/ 143906 w 516208"/>
                <a:gd name="connsiteY33" fmla="*/ 242735 h 478107"/>
                <a:gd name="connsiteX34" fmla="*/ 111668 w 516208"/>
                <a:gd name="connsiteY34" fmla="*/ 245666 h 478107"/>
                <a:gd name="connsiteX35" fmla="*/ 94083 w 516208"/>
                <a:gd name="connsiteY35" fmla="*/ 260320 h 478107"/>
                <a:gd name="connsiteX36" fmla="*/ 88221 w 516208"/>
                <a:gd name="connsiteY36" fmla="*/ 304282 h 478107"/>
                <a:gd name="connsiteX37" fmla="*/ 67706 w 516208"/>
                <a:gd name="connsiteY37" fmla="*/ 333589 h 478107"/>
                <a:gd name="connsiteX38" fmla="*/ 67706 w 516208"/>
                <a:gd name="connsiteY38" fmla="*/ 418582 h 478107"/>
                <a:gd name="connsiteX39" fmla="*/ 50121 w 516208"/>
                <a:gd name="connsiteY39" fmla="*/ 477197 h 47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516208" h="478107">
                  <a:moveTo>
                    <a:pt x="50121" y="477197"/>
                  </a:moveTo>
                  <a:cubicBezTo>
                    <a:pt x="43283" y="469382"/>
                    <a:pt x="33025" y="393670"/>
                    <a:pt x="26675" y="371689"/>
                  </a:cubicBezTo>
                  <a:cubicBezTo>
                    <a:pt x="20325" y="349708"/>
                    <a:pt x="16417" y="355081"/>
                    <a:pt x="12021" y="345312"/>
                  </a:cubicBezTo>
                  <a:cubicBezTo>
                    <a:pt x="7625" y="335543"/>
                    <a:pt x="1763" y="324308"/>
                    <a:pt x="298" y="313074"/>
                  </a:cubicBezTo>
                  <a:cubicBezTo>
                    <a:pt x="-1167" y="301840"/>
                    <a:pt x="3229" y="291582"/>
                    <a:pt x="3229" y="277905"/>
                  </a:cubicBezTo>
                  <a:cubicBezTo>
                    <a:pt x="3229" y="264228"/>
                    <a:pt x="-191" y="246643"/>
                    <a:pt x="298" y="231012"/>
                  </a:cubicBezTo>
                  <a:cubicBezTo>
                    <a:pt x="786" y="215381"/>
                    <a:pt x="2252" y="200239"/>
                    <a:pt x="6160" y="184120"/>
                  </a:cubicBezTo>
                  <a:cubicBezTo>
                    <a:pt x="10068" y="168001"/>
                    <a:pt x="13975" y="149928"/>
                    <a:pt x="23744" y="134297"/>
                  </a:cubicBezTo>
                  <a:cubicBezTo>
                    <a:pt x="33513" y="118666"/>
                    <a:pt x="51587" y="104012"/>
                    <a:pt x="64775" y="90335"/>
                  </a:cubicBezTo>
                  <a:cubicBezTo>
                    <a:pt x="77964" y="76658"/>
                    <a:pt x="83825" y="62981"/>
                    <a:pt x="102875" y="52235"/>
                  </a:cubicBezTo>
                  <a:cubicBezTo>
                    <a:pt x="121925" y="41489"/>
                    <a:pt x="160513" y="34163"/>
                    <a:pt x="179075" y="25859"/>
                  </a:cubicBezTo>
                  <a:cubicBezTo>
                    <a:pt x="197637" y="17555"/>
                    <a:pt x="197148" y="6320"/>
                    <a:pt x="214244" y="2412"/>
                  </a:cubicBezTo>
                  <a:cubicBezTo>
                    <a:pt x="231340" y="-1496"/>
                    <a:pt x="257717" y="-30"/>
                    <a:pt x="281652" y="2412"/>
                  </a:cubicBezTo>
                  <a:cubicBezTo>
                    <a:pt x="305587" y="4854"/>
                    <a:pt x="337825" y="8762"/>
                    <a:pt x="357852" y="17066"/>
                  </a:cubicBezTo>
                  <a:cubicBezTo>
                    <a:pt x="377879" y="25370"/>
                    <a:pt x="385695" y="41489"/>
                    <a:pt x="401814" y="52235"/>
                  </a:cubicBezTo>
                  <a:cubicBezTo>
                    <a:pt x="417933" y="62981"/>
                    <a:pt x="438449" y="66889"/>
                    <a:pt x="454568" y="81543"/>
                  </a:cubicBezTo>
                  <a:cubicBezTo>
                    <a:pt x="470687" y="96197"/>
                    <a:pt x="489737" y="119155"/>
                    <a:pt x="498529" y="140159"/>
                  </a:cubicBezTo>
                  <a:cubicBezTo>
                    <a:pt x="507321" y="161163"/>
                    <a:pt x="504390" y="186562"/>
                    <a:pt x="507321" y="207566"/>
                  </a:cubicBezTo>
                  <a:cubicBezTo>
                    <a:pt x="510252" y="228570"/>
                    <a:pt x="517091" y="246644"/>
                    <a:pt x="516114" y="266182"/>
                  </a:cubicBezTo>
                  <a:cubicBezTo>
                    <a:pt x="515137" y="285720"/>
                    <a:pt x="504879" y="310143"/>
                    <a:pt x="501460" y="324797"/>
                  </a:cubicBezTo>
                  <a:cubicBezTo>
                    <a:pt x="498041" y="339451"/>
                    <a:pt x="497552" y="340917"/>
                    <a:pt x="495598" y="354105"/>
                  </a:cubicBezTo>
                  <a:cubicBezTo>
                    <a:pt x="493644" y="367293"/>
                    <a:pt x="493156" y="388786"/>
                    <a:pt x="489737" y="403928"/>
                  </a:cubicBezTo>
                  <a:cubicBezTo>
                    <a:pt x="486318" y="419070"/>
                    <a:pt x="480456" y="448867"/>
                    <a:pt x="475083" y="444959"/>
                  </a:cubicBezTo>
                  <a:cubicBezTo>
                    <a:pt x="469710" y="441051"/>
                    <a:pt x="461894" y="396113"/>
                    <a:pt x="457498" y="380482"/>
                  </a:cubicBezTo>
                  <a:cubicBezTo>
                    <a:pt x="453102" y="364851"/>
                    <a:pt x="454567" y="363874"/>
                    <a:pt x="448706" y="351174"/>
                  </a:cubicBezTo>
                  <a:cubicBezTo>
                    <a:pt x="442845" y="338474"/>
                    <a:pt x="427214" y="321378"/>
                    <a:pt x="422329" y="304282"/>
                  </a:cubicBezTo>
                  <a:cubicBezTo>
                    <a:pt x="417444" y="287186"/>
                    <a:pt x="426236" y="261785"/>
                    <a:pt x="419398" y="248597"/>
                  </a:cubicBezTo>
                  <a:cubicBezTo>
                    <a:pt x="412560" y="235409"/>
                    <a:pt x="391556" y="227593"/>
                    <a:pt x="381298" y="225151"/>
                  </a:cubicBezTo>
                  <a:cubicBezTo>
                    <a:pt x="371040" y="222709"/>
                    <a:pt x="367621" y="235408"/>
                    <a:pt x="357852" y="233943"/>
                  </a:cubicBezTo>
                  <a:cubicBezTo>
                    <a:pt x="348083" y="232478"/>
                    <a:pt x="335871" y="217336"/>
                    <a:pt x="322683" y="216359"/>
                  </a:cubicBezTo>
                  <a:cubicBezTo>
                    <a:pt x="309495" y="215382"/>
                    <a:pt x="290933" y="224663"/>
                    <a:pt x="278721" y="228082"/>
                  </a:cubicBezTo>
                  <a:cubicBezTo>
                    <a:pt x="266509" y="231501"/>
                    <a:pt x="262602" y="236386"/>
                    <a:pt x="249414" y="236874"/>
                  </a:cubicBezTo>
                  <a:cubicBezTo>
                    <a:pt x="236226" y="237362"/>
                    <a:pt x="217176" y="230035"/>
                    <a:pt x="199591" y="231012"/>
                  </a:cubicBezTo>
                  <a:cubicBezTo>
                    <a:pt x="182006" y="231989"/>
                    <a:pt x="158560" y="240293"/>
                    <a:pt x="143906" y="242735"/>
                  </a:cubicBezTo>
                  <a:cubicBezTo>
                    <a:pt x="129252" y="245177"/>
                    <a:pt x="119972" y="242735"/>
                    <a:pt x="111668" y="245666"/>
                  </a:cubicBezTo>
                  <a:cubicBezTo>
                    <a:pt x="103364" y="248597"/>
                    <a:pt x="97991" y="250551"/>
                    <a:pt x="94083" y="260320"/>
                  </a:cubicBezTo>
                  <a:cubicBezTo>
                    <a:pt x="90175" y="270089"/>
                    <a:pt x="92617" y="292071"/>
                    <a:pt x="88221" y="304282"/>
                  </a:cubicBezTo>
                  <a:cubicBezTo>
                    <a:pt x="83825" y="316493"/>
                    <a:pt x="71125" y="314539"/>
                    <a:pt x="67706" y="333589"/>
                  </a:cubicBezTo>
                  <a:cubicBezTo>
                    <a:pt x="64287" y="352639"/>
                    <a:pt x="69171" y="396601"/>
                    <a:pt x="67706" y="418582"/>
                  </a:cubicBezTo>
                  <a:cubicBezTo>
                    <a:pt x="66241" y="440563"/>
                    <a:pt x="56959" y="485012"/>
                    <a:pt x="50121" y="47719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Freeform 17">
              <a:extLst>
                <a:ext uri="{FF2B5EF4-FFF2-40B4-BE49-F238E27FC236}">
                  <a16:creationId xmlns:a16="http://schemas.microsoft.com/office/drawing/2014/main" id="{41615CE7-BB24-0754-2A4D-880ABFDEC5CA}"/>
                </a:ext>
              </a:extLst>
            </p:cNvPr>
            <p:cNvSpPr/>
            <p:nvPr/>
          </p:nvSpPr>
          <p:spPr>
            <a:xfrm>
              <a:off x="7623292" y="3200026"/>
              <a:ext cx="821698" cy="1266733"/>
            </a:xfrm>
            <a:custGeom>
              <a:avLst/>
              <a:gdLst>
                <a:gd name="connsiteX0" fmla="*/ 285568 w 902625"/>
                <a:gd name="connsiteY0" fmla="*/ 1267 h 1510983"/>
                <a:gd name="connsiteX1" fmla="*/ 294712 w 902625"/>
                <a:gd name="connsiteY1" fmla="*/ 68323 h 1510983"/>
                <a:gd name="connsiteX2" fmla="*/ 352624 w 902625"/>
                <a:gd name="connsiteY2" fmla="*/ 117091 h 1510983"/>
                <a:gd name="connsiteX3" fmla="*/ 410536 w 902625"/>
                <a:gd name="connsiteY3" fmla="*/ 171955 h 1510983"/>
                <a:gd name="connsiteX4" fmla="*/ 462352 w 902625"/>
                <a:gd name="connsiteY4" fmla="*/ 184147 h 1510983"/>
                <a:gd name="connsiteX5" fmla="*/ 529408 w 902625"/>
                <a:gd name="connsiteY5" fmla="*/ 150619 h 1510983"/>
                <a:gd name="connsiteX6" fmla="*/ 584272 w 902625"/>
                <a:gd name="connsiteY6" fmla="*/ 104899 h 1510983"/>
                <a:gd name="connsiteX7" fmla="*/ 593416 w 902625"/>
                <a:gd name="connsiteY7" fmla="*/ 83563 h 1510983"/>
                <a:gd name="connsiteX8" fmla="*/ 581224 w 902625"/>
                <a:gd name="connsiteY8" fmla="*/ 65275 h 1510983"/>
                <a:gd name="connsiteX9" fmla="*/ 608656 w 902625"/>
                <a:gd name="connsiteY9" fmla="*/ 101851 h 1510983"/>
                <a:gd name="connsiteX10" fmla="*/ 608656 w 902625"/>
                <a:gd name="connsiteY10" fmla="*/ 138427 h 1510983"/>
                <a:gd name="connsiteX11" fmla="*/ 605608 w 902625"/>
                <a:gd name="connsiteY11" fmla="*/ 175003 h 1510983"/>
                <a:gd name="connsiteX12" fmla="*/ 654376 w 902625"/>
                <a:gd name="connsiteY12" fmla="*/ 217675 h 1510983"/>
                <a:gd name="connsiteX13" fmla="*/ 761056 w 902625"/>
                <a:gd name="connsiteY13" fmla="*/ 406651 h 1510983"/>
                <a:gd name="connsiteX14" fmla="*/ 773248 w 902625"/>
                <a:gd name="connsiteY14" fmla="*/ 836419 h 1510983"/>
                <a:gd name="connsiteX15" fmla="*/ 861640 w 902625"/>
                <a:gd name="connsiteY15" fmla="*/ 1214371 h 1510983"/>
                <a:gd name="connsiteX16" fmla="*/ 901264 w 902625"/>
                <a:gd name="connsiteY16" fmla="*/ 1397251 h 1510983"/>
                <a:gd name="connsiteX17" fmla="*/ 815920 w 902625"/>
                <a:gd name="connsiteY17" fmla="*/ 1427731 h 1510983"/>
                <a:gd name="connsiteX18" fmla="*/ 742768 w 902625"/>
                <a:gd name="connsiteY18" fmla="*/ 1436875 h 1510983"/>
                <a:gd name="connsiteX19" fmla="*/ 681808 w 902625"/>
                <a:gd name="connsiteY19" fmla="*/ 1433827 h 1510983"/>
                <a:gd name="connsiteX20" fmla="*/ 559888 w 902625"/>
                <a:gd name="connsiteY20" fmla="*/ 1461259 h 1510983"/>
                <a:gd name="connsiteX21" fmla="*/ 434920 w 902625"/>
                <a:gd name="connsiteY21" fmla="*/ 1491739 h 1510983"/>
                <a:gd name="connsiteX22" fmla="*/ 355672 w 902625"/>
                <a:gd name="connsiteY22" fmla="*/ 1506979 h 1510983"/>
                <a:gd name="connsiteX23" fmla="*/ 230704 w 902625"/>
                <a:gd name="connsiteY23" fmla="*/ 1510027 h 1510983"/>
                <a:gd name="connsiteX24" fmla="*/ 133168 w 902625"/>
                <a:gd name="connsiteY24" fmla="*/ 1506979 h 1510983"/>
                <a:gd name="connsiteX25" fmla="*/ 14296 w 902625"/>
                <a:gd name="connsiteY25" fmla="*/ 1470403 h 1510983"/>
                <a:gd name="connsiteX26" fmla="*/ 5152 w 902625"/>
                <a:gd name="connsiteY26" fmla="*/ 1196083 h 1510983"/>
                <a:gd name="connsiteX27" fmla="*/ 41728 w 902625"/>
                <a:gd name="connsiteY27" fmla="*/ 702307 h 1510983"/>
                <a:gd name="connsiteX28" fmla="*/ 145360 w 902625"/>
                <a:gd name="connsiteY28" fmla="*/ 226819 h 1510983"/>
                <a:gd name="connsiteX29" fmla="*/ 245944 w 902625"/>
                <a:gd name="connsiteY29" fmla="*/ 40891 h 1510983"/>
                <a:gd name="connsiteX30" fmla="*/ 285568 w 902625"/>
                <a:gd name="connsiteY30" fmla="*/ 1267 h 1510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2625" h="1510983">
                  <a:moveTo>
                    <a:pt x="285568" y="1267"/>
                  </a:moveTo>
                  <a:cubicBezTo>
                    <a:pt x="293696" y="5839"/>
                    <a:pt x="283536" y="49019"/>
                    <a:pt x="294712" y="68323"/>
                  </a:cubicBezTo>
                  <a:cubicBezTo>
                    <a:pt x="305888" y="87627"/>
                    <a:pt x="333320" y="99819"/>
                    <a:pt x="352624" y="117091"/>
                  </a:cubicBezTo>
                  <a:cubicBezTo>
                    <a:pt x="371928" y="134363"/>
                    <a:pt x="392248" y="160779"/>
                    <a:pt x="410536" y="171955"/>
                  </a:cubicBezTo>
                  <a:cubicBezTo>
                    <a:pt x="428824" y="183131"/>
                    <a:pt x="442540" y="187703"/>
                    <a:pt x="462352" y="184147"/>
                  </a:cubicBezTo>
                  <a:cubicBezTo>
                    <a:pt x="482164" y="180591"/>
                    <a:pt x="509088" y="163827"/>
                    <a:pt x="529408" y="150619"/>
                  </a:cubicBezTo>
                  <a:cubicBezTo>
                    <a:pt x="549728" y="137411"/>
                    <a:pt x="573604" y="116075"/>
                    <a:pt x="584272" y="104899"/>
                  </a:cubicBezTo>
                  <a:cubicBezTo>
                    <a:pt x="594940" y="93723"/>
                    <a:pt x="593924" y="90167"/>
                    <a:pt x="593416" y="83563"/>
                  </a:cubicBezTo>
                  <a:cubicBezTo>
                    <a:pt x="592908" y="76959"/>
                    <a:pt x="578684" y="62227"/>
                    <a:pt x="581224" y="65275"/>
                  </a:cubicBezTo>
                  <a:cubicBezTo>
                    <a:pt x="583764" y="68323"/>
                    <a:pt x="604084" y="89659"/>
                    <a:pt x="608656" y="101851"/>
                  </a:cubicBezTo>
                  <a:cubicBezTo>
                    <a:pt x="613228" y="114043"/>
                    <a:pt x="609164" y="126235"/>
                    <a:pt x="608656" y="138427"/>
                  </a:cubicBezTo>
                  <a:cubicBezTo>
                    <a:pt x="608148" y="150619"/>
                    <a:pt x="597988" y="161795"/>
                    <a:pt x="605608" y="175003"/>
                  </a:cubicBezTo>
                  <a:cubicBezTo>
                    <a:pt x="613228" y="188211"/>
                    <a:pt x="628468" y="179067"/>
                    <a:pt x="654376" y="217675"/>
                  </a:cubicBezTo>
                  <a:cubicBezTo>
                    <a:pt x="680284" y="256283"/>
                    <a:pt x="741244" y="303527"/>
                    <a:pt x="761056" y="406651"/>
                  </a:cubicBezTo>
                  <a:cubicBezTo>
                    <a:pt x="780868" y="509775"/>
                    <a:pt x="756484" y="701799"/>
                    <a:pt x="773248" y="836419"/>
                  </a:cubicBezTo>
                  <a:cubicBezTo>
                    <a:pt x="790012" y="971039"/>
                    <a:pt x="840304" y="1120899"/>
                    <a:pt x="861640" y="1214371"/>
                  </a:cubicBezTo>
                  <a:cubicBezTo>
                    <a:pt x="882976" y="1307843"/>
                    <a:pt x="908884" y="1361691"/>
                    <a:pt x="901264" y="1397251"/>
                  </a:cubicBezTo>
                  <a:cubicBezTo>
                    <a:pt x="893644" y="1432811"/>
                    <a:pt x="842336" y="1421127"/>
                    <a:pt x="815920" y="1427731"/>
                  </a:cubicBezTo>
                  <a:cubicBezTo>
                    <a:pt x="789504" y="1434335"/>
                    <a:pt x="765120" y="1435859"/>
                    <a:pt x="742768" y="1436875"/>
                  </a:cubicBezTo>
                  <a:cubicBezTo>
                    <a:pt x="720416" y="1437891"/>
                    <a:pt x="712288" y="1429763"/>
                    <a:pt x="681808" y="1433827"/>
                  </a:cubicBezTo>
                  <a:cubicBezTo>
                    <a:pt x="651328" y="1437891"/>
                    <a:pt x="559888" y="1461259"/>
                    <a:pt x="559888" y="1461259"/>
                  </a:cubicBezTo>
                  <a:lnTo>
                    <a:pt x="434920" y="1491739"/>
                  </a:lnTo>
                  <a:cubicBezTo>
                    <a:pt x="400884" y="1499359"/>
                    <a:pt x="389708" y="1503931"/>
                    <a:pt x="355672" y="1506979"/>
                  </a:cubicBezTo>
                  <a:cubicBezTo>
                    <a:pt x="321636" y="1510027"/>
                    <a:pt x="267788" y="1510027"/>
                    <a:pt x="230704" y="1510027"/>
                  </a:cubicBezTo>
                  <a:cubicBezTo>
                    <a:pt x="193620" y="1510027"/>
                    <a:pt x="169236" y="1513583"/>
                    <a:pt x="133168" y="1506979"/>
                  </a:cubicBezTo>
                  <a:cubicBezTo>
                    <a:pt x="97100" y="1500375"/>
                    <a:pt x="35632" y="1522219"/>
                    <a:pt x="14296" y="1470403"/>
                  </a:cubicBezTo>
                  <a:cubicBezTo>
                    <a:pt x="-7040" y="1418587"/>
                    <a:pt x="580" y="1324099"/>
                    <a:pt x="5152" y="1196083"/>
                  </a:cubicBezTo>
                  <a:cubicBezTo>
                    <a:pt x="9724" y="1068067"/>
                    <a:pt x="18360" y="863851"/>
                    <a:pt x="41728" y="702307"/>
                  </a:cubicBezTo>
                  <a:cubicBezTo>
                    <a:pt x="65096" y="540763"/>
                    <a:pt x="111324" y="337055"/>
                    <a:pt x="145360" y="226819"/>
                  </a:cubicBezTo>
                  <a:cubicBezTo>
                    <a:pt x="179396" y="116583"/>
                    <a:pt x="222068" y="78483"/>
                    <a:pt x="245944" y="40891"/>
                  </a:cubicBezTo>
                  <a:cubicBezTo>
                    <a:pt x="269820" y="3299"/>
                    <a:pt x="277440" y="-3305"/>
                    <a:pt x="285568" y="12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70267633-6D99-4D75-8AD7-D74F2962D198}"/>
                </a:ext>
              </a:extLst>
            </p:cNvPr>
            <p:cNvSpPr/>
            <p:nvPr/>
          </p:nvSpPr>
          <p:spPr>
            <a:xfrm>
              <a:off x="7953489" y="3344091"/>
              <a:ext cx="338943" cy="1011835"/>
            </a:xfrm>
            <a:custGeom>
              <a:avLst/>
              <a:gdLst>
                <a:gd name="connsiteX0" fmla="*/ 60010 w 372325"/>
                <a:gd name="connsiteY0" fmla="*/ 111 h 1206936"/>
                <a:gd name="connsiteX1" fmla="*/ 2098 w 372325"/>
                <a:gd name="connsiteY1" fmla="*/ 42783 h 1206936"/>
                <a:gd name="connsiteX2" fmla="*/ 14290 w 372325"/>
                <a:gd name="connsiteY2" fmla="*/ 79359 h 1206936"/>
                <a:gd name="connsiteX3" fmla="*/ 29530 w 372325"/>
                <a:gd name="connsiteY3" fmla="*/ 97647 h 1206936"/>
                <a:gd name="connsiteX4" fmla="*/ 44770 w 372325"/>
                <a:gd name="connsiteY4" fmla="*/ 122031 h 1206936"/>
                <a:gd name="connsiteX5" fmla="*/ 29530 w 372325"/>
                <a:gd name="connsiteY5" fmla="*/ 170799 h 1206936"/>
                <a:gd name="connsiteX6" fmla="*/ 32578 w 372325"/>
                <a:gd name="connsiteY6" fmla="*/ 259191 h 1206936"/>
                <a:gd name="connsiteX7" fmla="*/ 50866 w 372325"/>
                <a:gd name="connsiteY7" fmla="*/ 393303 h 1206936"/>
                <a:gd name="connsiteX8" fmla="*/ 133162 w 372325"/>
                <a:gd name="connsiteY8" fmla="*/ 926703 h 1206936"/>
                <a:gd name="connsiteX9" fmla="*/ 166690 w 372325"/>
                <a:gd name="connsiteY9" fmla="*/ 1097391 h 1206936"/>
                <a:gd name="connsiteX10" fmla="*/ 178882 w 372325"/>
                <a:gd name="connsiteY10" fmla="*/ 1124823 h 1206936"/>
                <a:gd name="connsiteX11" fmla="*/ 227650 w 372325"/>
                <a:gd name="connsiteY11" fmla="*/ 1158351 h 1206936"/>
                <a:gd name="connsiteX12" fmla="*/ 297754 w 372325"/>
                <a:gd name="connsiteY12" fmla="*/ 1201023 h 1206936"/>
                <a:gd name="connsiteX13" fmla="*/ 316042 w 372325"/>
                <a:gd name="connsiteY13" fmla="*/ 1191879 h 1206936"/>
                <a:gd name="connsiteX14" fmla="*/ 367858 w 372325"/>
                <a:gd name="connsiteY14" fmla="*/ 1066911 h 1206936"/>
                <a:gd name="connsiteX15" fmla="*/ 367858 w 372325"/>
                <a:gd name="connsiteY15" fmla="*/ 1036431 h 1206936"/>
                <a:gd name="connsiteX16" fmla="*/ 352618 w 372325"/>
                <a:gd name="connsiteY16" fmla="*/ 990711 h 1206936"/>
                <a:gd name="connsiteX17" fmla="*/ 306898 w 372325"/>
                <a:gd name="connsiteY17" fmla="*/ 810879 h 1206936"/>
                <a:gd name="connsiteX18" fmla="*/ 230698 w 372325"/>
                <a:gd name="connsiteY18" fmla="*/ 457311 h 1206936"/>
                <a:gd name="connsiteX19" fmla="*/ 188026 w 372325"/>
                <a:gd name="connsiteY19" fmla="*/ 289671 h 1206936"/>
                <a:gd name="connsiteX20" fmla="*/ 166690 w 372325"/>
                <a:gd name="connsiteY20" fmla="*/ 210423 h 1206936"/>
                <a:gd name="connsiteX21" fmla="*/ 142306 w 372325"/>
                <a:gd name="connsiteY21" fmla="*/ 173847 h 1206936"/>
                <a:gd name="connsiteX22" fmla="*/ 124018 w 372325"/>
                <a:gd name="connsiteY22" fmla="*/ 131175 h 1206936"/>
                <a:gd name="connsiteX23" fmla="*/ 117922 w 372325"/>
                <a:gd name="connsiteY23" fmla="*/ 100695 h 1206936"/>
                <a:gd name="connsiteX24" fmla="*/ 148402 w 372325"/>
                <a:gd name="connsiteY24" fmla="*/ 82407 h 1206936"/>
                <a:gd name="connsiteX25" fmla="*/ 154498 w 372325"/>
                <a:gd name="connsiteY25" fmla="*/ 54975 h 1206936"/>
                <a:gd name="connsiteX26" fmla="*/ 136210 w 372325"/>
                <a:gd name="connsiteY26" fmla="*/ 30591 h 1206936"/>
                <a:gd name="connsiteX27" fmla="*/ 60010 w 372325"/>
                <a:gd name="connsiteY27" fmla="*/ 111 h 120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2325" h="1206936">
                  <a:moveTo>
                    <a:pt x="60010" y="111"/>
                  </a:moveTo>
                  <a:cubicBezTo>
                    <a:pt x="37658" y="2143"/>
                    <a:pt x="9718" y="29575"/>
                    <a:pt x="2098" y="42783"/>
                  </a:cubicBezTo>
                  <a:cubicBezTo>
                    <a:pt x="-5522" y="55991"/>
                    <a:pt x="9718" y="70215"/>
                    <a:pt x="14290" y="79359"/>
                  </a:cubicBezTo>
                  <a:cubicBezTo>
                    <a:pt x="18862" y="88503"/>
                    <a:pt x="24450" y="90535"/>
                    <a:pt x="29530" y="97647"/>
                  </a:cubicBezTo>
                  <a:cubicBezTo>
                    <a:pt x="34610" y="104759"/>
                    <a:pt x="44770" y="109839"/>
                    <a:pt x="44770" y="122031"/>
                  </a:cubicBezTo>
                  <a:cubicBezTo>
                    <a:pt x="44770" y="134223"/>
                    <a:pt x="31562" y="147939"/>
                    <a:pt x="29530" y="170799"/>
                  </a:cubicBezTo>
                  <a:cubicBezTo>
                    <a:pt x="27498" y="193659"/>
                    <a:pt x="29022" y="222107"/>
                    <a:pt x="32578" y="259191"/>
                  </a:cubicBezTo>
                  <a:cubicBezTo>
                    <a:pt x="36134" y="296275"/>
                    <a:pt x="34102" y="282051"/>
                    <a:pt x="50866" y="393303"/>
                  </a:cubicBezTo>
                  <a:cubicBezTo>
                    <a:pt x="67630" y="504555"/>
                    <a:pt x="113858" y="809355"/>
                    <a:pt x="133162" y="926703"/>
                  </a:cubicBezTo>
                  <a:cubicBezTo>
                    <a:pt x="152466" y="1044051"/>
                    <a:pt x="159070" y="1064371"/>
                    <a:pt x="166690" y="1097391"/>
                  </a:cubicBezTo>
                  <a:cubicBezTo>
                    <a:pt x="174310" y="1130411"/>
                    <a:pt x="168722" y="1114663"/>
                    <a:pt x="178882" y="1124823"/>
                  </a:cubicBezTo>
                  <a:cubicBezTo>
                    <a:pt x="189042" y="1134983"/>
                    <a:pt x="207838" y="1145651"/>
                    <a:pt x="227650" y="1158351"/>
                  </a:cubicBezTo>
                  <a:cubicBezTo>
                    <a:pt x="247462" y="1171051"/>
                    <a:pt x="283022" y="1195435"/>
                    <a:pt x="297754" y="1201023"/>
                  </a:cubicBezTo>
                  <a:cubicBezTo>
                    <a:pt x="312486" y="1206611"/>
                    <a:pt x="304358" y="1214231"/>
                    <a:pt x="316042" y="1191879"/>
                  </a:cubicBezTo>
                  <a:cubicBezTo>
                    <a:pt x="327726" y="1169527"/>
                    <a:pt x="359222" y="1092819"/>
                    <a:pt x="367858" y="1066911"/>
                  </a:cubicBezTo>
                  <a:cubicBezTo>
                    <a:pt x="376494" y="1041003"/>
                    <a:pt x="370398" y="1049131"/>
                    <a:pt x="367858" y="1036431"/>
                  </a:cubicBezTo>
                  <a:cubicBezTo>
                    <a:pt x="365318" y="1023731"/>
                    <a:pt x="362778" y="1028303"/>
                    <a:pt x="352618" y="990711"/>
                  </a:cubicBezTo>
                  <a:cubicBezTo>
                    <a:pt x="342458" y="953119"/>
                    <a:pt x="327218" y="899779"/>
                    <a:pt x="306898" y="810879"/>
                  </a:cubicBezTo>
                  <a:cubicBezTo>
                    <a:pt x="286578" y="721979"/>
                    <a:pt x="250510" y="544179"/>
                    <a:pt x="230698" y="457311"/>
                  </a:cubicBezTo>
                  <a:cubicBezTo>
                    <a:pt x="210886" y="370443"/>
                    <a:pt x="198694" y="330819"/>
                    <a:pt x="188026" y="289671"/>
                  </a:cubicBezTo>
                  <a:cubicBezTo>
                    <a:pt x="177358" y="248523"/>
                    <a:pt x="174310" y="229727"/>
                    <a:pt x="166690" y="210423"/>
                  </a:cubicBezTo>
                  <a:cubicBezTo>
                    <a:pt x="159070" y="191119"/>
                    <a:pt x="149418" y="187055"/>
                    <a:pt x="142306" y="173847"/>
                  </a:cubicBezTo>
                  <a:cubicBezTo>
                    <a:pt x="135194" y="160639"/>
                    <a:pt x="128082" y="143367"/>
                    <a:pt x="124018" y="131175"/>
                  </a:cubicBezTo>
                  <a:cubicBezTo>
                    <a:pt x="119954" y="118983"/>
                    <a:pt x="113858" y="108823"/>
                    <a:pt x="117922" y="100695"/>
                  </a:cubicBezTo>
                  <a:cubicBezTo>
                    <a:pt x="121986" y="92567"/>
                    <a:pt x="142306" y="90027"/>
                    <a:pt x="148402" y="82407"/>
                  </a:cubicBezTo>
                  <a:cubicBezTo>
                    <a:pt x="154498" y="74787"/>
                    <a:pt x="156530" y="63611"/>
                    <a:pt x="154498" y="54975"/>
                  </a:cubicBezTo>
                  <a:cubicBezTo>
                    <a:pt x="152466" y="46339"/>
                    <a:pt x="144846" y="36687"/>
                    <a:pt x="136210" y="30591"/>
                  </a:cubicBezTo>
                  <a:cubicBezTo>
                    <a:pt x="127574" y="24495"/>
                    <a:pt x="82362" y="-1921"/>
                    <a:pt x="60010" y="1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Freeform 19">
              <a:extLst>
                <a:ext uri="{FF2B5EF4-FFF2-40B4-BE49-F238E27FC236}">
                  <a16:creationId xmlns:a16="http://schemas.microsoft.com/office/drawing/2014/main" id="{F4EECBD0-5EF2-8157-1AC0-E11DB6513E30}"/>
                </a:ext>
              </a:extLst>
            </p:cNvPr>
            <p:cNvSpPr/>
            <p:nvPr/>
          </p:nvSpPr>
          <p:spPr>
            <a:xfrm>
              <a:off x="8176012" y="3285666"/>
              <a:ext cx="456714" cy="1617539"/>
            </a:xfrm>
            <a:custGeom>
              <a:avLst/>
              <a:gdLst>
                <a:gd name="connsiteX0" fmla="*/ 217 w 501695"/>
                <a:gd name="connsiteY0" fmla="*/ 1783 h 1929431"/>
                <a:gd name="connsiteX1" fmla="*/ 44332 w 501695"/>
                <a:gd name="connsiteY1" fmla="*/ 73973 h 1929431"/>
                <a:gd name="connsiteX2" fmla="*/ 96469 w 501695"/>
                <a:gd name="connsiteY2" fmla="*/ 122099 h 1929431"/>
                <a:gd name="connsiteX3" fmla="*/ 196732 w 501695"/>
                <a:gd name="connsiteY3" fmla="*/ 154183 h 1929431"/>
                <a:gd name="connsiteX4" fmla="*/ 317048 w 501695"/>
                <a:gd name="connsiteY4" fmla="*/ 238405 h 1929431"/>
                <a:gd name="connsiteX5" fmla="*/ 353143 w 501695"/>
                <a:gd name="connsiteY5" fmla="*/ 270489 h 1929431"/>
                <a:gd name="connsiteX6" fmla="*/ 365175 w 501695"/>
                <a:gd name="connsiteY6" fmla="*/ 358720 h 1929431"/>
                <a:gd name="connsiteX7" fmla="*/ 369185 w 501695"/>
                <a:gd name="connsiteY7" fmla="*/ 406847 h 1929431"/>
                <a:gd name="connsiteX8" fmla="*/ 369185 w 501695"/>
                <a:gd name="connsiteY8" fmla="*/ 454973 h 1929431"/>
                <a:gd name="connsiteX9" fmla="*/ 381217 w 501695"/>
                <a:gd name="connsiteY9" fmla="*/ 527162 h 1929431"/>
                <a:gd name="connsiteX10" fmla="*/ 401269 w 501695"/>
                <a:gd name="connsiteY10" fmla="*/ 579299 h 1929431"/>
                <a:gd name="connsiteX11" fmla="*/ 397259 w 501695"/>
                <a:gd name="connsiteY11" fmla="*/ 631436 h 1929431"/>
                <a:gd name="connsiteX12" fmla="*/ 409290 w 501695"/>
                <a:gd name="connsiteY12" fmla="*/ 707636 h 1929431"/>
                <a:gd name="connsiteX13" fmla="*/ 433353 w 501695"/>
                <a:gd name="connsiteY13" fmla="*/ 852015 h 1929431"/>
                <a:gd name="connsiteX14" fmla="*/ 449396 w 501695"/>
                <a:gd name="connsiteY14" fmla="*/ 1020457 h 1929431"/>
                <a:gd name="connsiteX15" fmla="*/ 461427 w 501695"/>
                <a:gd name="connsiteY15" fmla="*/ 1060562 h 1929431"/>
                <a:gd name="connsiteX16" fmla="*/ 469448 w 501695"/>
                <a:gd name="connsiteY16" fmla="*/ 1092647 h 1929431"/>
                <a:gd name="connsiteX17" fmla="*/ 473459 w 501695"/>
                <a:gd name="connsiteY17" fmla="*/ 1220983 h 1929431"/>
                <a:gd name="connsiteX18" fmla="*/ 489501 w 501695"/>
                <a:gd name="connsiteY18" fmla="*/ 1401457 h 1929431"/>
                <a:gd name="connsiteX19" fmla="*/ 493511 w 501695"/>
                <a:gd name="connsiteY19" fmla="*/ 1545836 h 1929431"/>
                <a:gd name="connsiteX20" fmla="*/ 501532 w 501695"/>
                <a:gd name="connsiteY20" fmla="*/ 1706257 h 1929431"/>
                <a:gd name="connsiteX21" fmla="*/ 493511 w 501695"/>
                <a:gd name="connsiteY21" fmla="*/ 1798499 h 1929431"/>
                <a:gd name="connsiteX22" fmla="*/ 441375 w 501695"/>
                <a:gd name="connsiteY22" fmla="*/ 1782457 h 1929431"/>
                <a:gd name="connsiteX23" fmla="*/ 369185 w 501695"/>
                <a:gd name="connsiteY23" fmla="*/ 1782457 h 1929431"/>
                <a:gd name="connsiteX24" fmla="*/ 345122 w 501695"/>
                <a:gd name="connsiteY24" fmla="*/ 1874699 h 1929431"/>
                <a:gd name="connsiteX25" fmla="*/ 260901 w 501695"/>
                <a:gd name="connsiteY25" fmla="*/ 1926836 h 1929431"/>
                <a:gd name="connsiteX26" fmla="*/ 280953 w 501695"/>
                <a:gd name="connsiteY26" fmla="*/ 1794489 h 1929431"/>
                <a:gd name="connsiteX27" fmla="*/ 292985 w 501695"/>
                <a:gd name="connsiteY27" fmla="*/ 1694226 h 1929431"/>
                <a:gd name="connsiteX28" fmla="*/ 264911 w 501695"/>
                <a:gd name="connsiteY28" fmla="*/ 1618026 h 1929431"/>
                <a:gd name="connsiteX29" fmla="*/ 260901 w 501695"/>
                <a:gd name="connsiteY29" fmla="*/ 1469636 h 1929431"/>
                <a:gd name="connsiteX30" fmla="*/ 216785 w 501695"/>
                <a:gd name="connsiteY30" fmla="*/ 1313226 h 1929431"/>
                <a:gd name="connsiteX31" fmla="*/ 160638 w 501695"/>
                <a:gd name="connsiteY31" fmla="*/ 1092647 h 1929431"/>
                <a:gd name="connsiteX32" fmla="*/ 124543 w 501695"/>
                <a:gd name="connsiteY32" fmla="*/ 952278 h 1929431"/>
                <a:gd name="connsiteX33" fmla="*/ 112511 w 501695"/>
                <a:gd name="connsiteY33" fmla="*/ 663520 h 1929431"/>
                <a:gd name="connsiteX34" fmla="*/ 48343 w 501695"/>
                <a:gd name="connsiteY34" fmla="*/ 334657 h 1929431"/>
                <a:gd name="connsiteX35" fmla="*/ 28290 w 501695"/>
                <a:gd name="connsiteY35" fmla="*/ 154183 h 1929431"/>
                <a:gd name="connsiteX36" fmla="*/ 217 w 501695"/>
                <a:gd name="connsiteY36" fmla="*/ 1783 h 192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01695" h="1929431">
                  <a:moveTo>
                    <a:pt x="217" y="1783"/>
                  </a:moveTo>
                  <a:cubicBezTo>
                    <a:pt x="2891" y="-11585"/>
                    <a:pt x="28290" y="53920"/>
                    <a:pt x="44332" y="73973"/>
                  </a:cubicBezTo>
                  <a:cubicBezTo>
                    <a:pt x="60374" y="94026"/>
                    <a:pt x="71069" y="108731"/>
                    <a:pt x="96469" y="122099"/>
                  </a:cubicBezTo>
                  <a:cubicBezTo>
                    <a:pt x="121869" y="135467"/>
                    <a:pt x="159969" y="134799"/>
                    <a:pt x="196732" y="154183"/>
                  </a:cubicBezTo>
                  <a:cubicBezTo>
                    <a:pt x="233495" y="173567"/>
                    <a:pt x="290980" y="219021"/>
                    <a:pt x="317048" y="238405"/>
                  </a:cubicBezTo>
                  <a:cubicBezTo>
                    <a:pt x="343116" y="257789"/>
                    <a:pt x="345122" y="250437"/>
                    <a:pt x="353143" y="270489"/>
                  </a:cubicBezTo>
                  <a:cubicBezTo>
                    <a:pt x="361164" y="290541"/>
                    <a:pt x="362501" y="335994"/>
                    <a:pt x="365175" y="358720"/>
                  </a:cubicBezTo>
                  <a:cubicBezTo>
                    <a:pt x="367849" y="381446"/>
                    <a:pt x="368517" y="390805"/>
                    <a:pt x="369185" y="406847"/>
                  </a:cubicBezTo>
                  <a:cubicBezTo>
                    <a:pt x="369853" y="422889"/>
                    <a:pt x="367180" y="434921"/>
                    <a:pt x="369185" y="454973"/>
                  </a:cubicBezTo>
                  <a:cubicBezTo>
                    <a:pt x="371190" y="475025"/>
                    <a:pt x="375870" y="506441"/>
                    <a:pt x="381217" y="527162"/>
                  </a:cubicBezTo>
                  <a:cubicBezTo>
                    <a:pt x="386564" y="547883"/>
                    <a:pt x="398595" y="561920"/>
                    <a:pt x="401269" y="579299"/>
                  </a:cubicBezTo>
                  <a:cubicBezTo>
                    <a:pt x="403943" y="596678"/>
                    <a:pt x="395922" y="610047"/>
                    <a:pt x="397259" y="631436"/>
                  </a:cubicBezTo>
                  <a:cubicBezTo>
                    <a:pt x="398596" y="652825"/>
                    <a:pt x="403274" y="670873"/>
                    <a:pt x="409290" y="707636"/>
                  </a:cubicBezTo>
                  <a:cubicBezTo>
                    <a:pt x="415306" y="744399"/>
                    <a:pt x="426669" y="799878"/>
                    <a:pt x="433353" y="852015"/>
                  </a:cubicBezTo>
                  <a:cubicBezTo>
                    <a:pt x="440037" y="904152"/>
                    <a:pt x="444717" y="985699"/>
                    <a:pt x="449396" y="1020457"/>
                  </a:cubicBezTo>
                  <a:cubicBezTo>
                    <a:pt x="454075" y="1055215"/>
                    <a:pt x="458085" y="1048530"/>
                    <a:pt x="461427" y="1060562"/>
                  </a:cubicBezTo>
                  <a:cubicBezTo>
                    <a:pt x="464769" y="1072594"/>
                    <a:pt x="467443" y="1065910"/>
                    <a:pt x="469448" y="1092647"/>
                  </a:cubicBezTo>
                  <a:cubicBezTo>
                    <a:pt x="471453" y="1119384"/>
                    <a:pt x="470117" y="1169515"/>
                    <a:pt x="473459" y="1220983"/>
                  </a:cubicBezTo>
                  <a:cubicBezTo>
                    <a:pt x="476801" y="1272451"/>
                    <a:pt x="486159" y="1347315"/>
                    <a:pt x="489501" y="1401457"/>
                  </a:cubicBezTo>
                  <a:cubicBezTo>
                    <a:pt x="492843" y="1455599"/>
                    <a:pt x="491506" y="1495036"/>
                    <a:pt x="493511" y="1545836"/>
                  </a:cubicBezTo>
                  <a:cubicBezTo>
                    <a:pt x="495516" y="1596636"/>
                    <a:pt x="501532" y="1664147"/>
                    <a:pt x="501532" y="1706257"/>
                  </a:cubicBezTo>
                  <a:cubicBezTo>
                    <a:pt x="501532" y="1748367"/>
                    <a:pt x="503537" y="1785799"/>
                    <a:pt x="493511" y="1798499"/>
                  </a:cubicBezTo>
                  <a:cubicBezTo>
                    <a:pt x="483485" y="1811199"/>
                    <a:pt x="462096" y="1785131"/>
                    <a:pt x="441375" y="1782457"/>
                  </a:cubicBezTo>
                  <a:cubicBezTo>
                    <a:pt x="420654" y="1779783"/>
                    <a:pt x="385227" y="1767083"/>
                    <a:pt x="369185" y="1782457"/>
                  </a:cubicBezTo>
                  <a:cubicBezTo>
                    <a:pt x="353143" y="1797831"/>
                    <a:pt x="363169" y="1850636"/>
                    <a:pt x="345122" y="1874699"/>
                  </a:cubicBezTo>
                  <a:cubicBezTo>
                    <a:pt x="327075" y="1898762"/>
                    <a:pt x="271596" y="1940204"/>
                    <a:pt x="260901" y="1926836"/>
                  </a:cubicBezTo>
                  <a:cubicBezTo>
                    <a:pt x="250206" y="1913468"/>
                    <a:pt x="275606" y="1833257"/>
                    <a:pt x="280953" y="1794489"/>
                  </a:cubicBezTo>
                  <a:cubicBezTo>
                    <a:pt x="286300" y="1755721"/>
                    <a:pt x="295659" y="1723636"/>
                    <a:pt x="292985" y="1694226"/>
                  </a:cubicBezTo>
                  <a:cubicBezTo>
                    <a:pt x="290311" y="1664816"/>
                    <a:pt x="270258" y="1655458"/>
                    <a:pt x="264911" y="1618026"/>
                  </a:cubicBezTo>
                  <a:cubicBezTo>
                    <a:pt x="259564" y="1580594"/>
                    <a:pt x="268922" y="1520436"/>
                    <a:pt x="260901" y="1469636"/>
                  </a:cubicBezTo>
                  <a:cubicBezTo>
                    <a:pt x="252880" y="1418836"/>
                    <a:pt x="233495" y="1376057"/>
                    <a:pt x="216785" y="1313226"/>
                  </a:cubicBezTo>
                  <a:cubicBezTo>
                    <a:pt x="200075" y="1250395"/>
                    <a:pt x="176012" y="1152805"/>
                    <a:pt x="160638" y="1092647"/>
                  </a:cubicBezTo>
                  <a:cubicBezTo>
                    <a:pt x="145264" y="1032489"/>
                    <a:pt x="132564" y="1023799"/>
                    <a:pt x="124543" y="952278"/>
                  </a:cubicBezTo>
                  <a:cubicBezTo>
                    <a:pt x="116522" y="880757"/>
                    <a:pt x="125211" y="766457"/>
                    <a:pt x="112511" y="663520"/>
                  </a:cubicBezTo>
                  <a:cubicBezTo>
                    <a:pt x="99811" y="560583"/>
                    <a:pt x="62380" y="419546"/>
                    <a:pt x="48343" y="334657"/>
                  </a:cubicBezTo>
                  <a:cubicBezTo>
                    <a:pt x="34306" y="249768"/>
                    <a:pt x="36311" y="208993"/>
                    <a:pt x="28290" y="154183"/>
                  </a:cubicBezTo>
                  <a:cubicBezTo>
                    <a:pt x="20269" y="99373"/>
                    <a:pt x="-2457" y="15151"/>
                    <a:pt x="217" y="17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Freeform 20">
              <a:extLst>
                <a:ext uri="{FF2B5EF4-FFF2-40B4-BE49-F238E27FC236}">
                  <a16:creationId xmlns:a16="http://schemas.microsoft.com/office/drawing/2014/main" id="{70BCB186-4B92-2D9B-8951-C2EB001C289F}"/>
                </a:ext>
              </a:extLst>
            </p:cNvPr>
            <p:cNvSpPr/>
            <p:nvPr/>
          </p:nvSpPr>
          <p:spPr>
            <a:xfrm>
              <a:off x="7169893" y="2519585"/>
              <a:ext cx="747215" cy="2075722"/>
            </a:xfrm>
            <a:custGeom>
              <a:avLst/>
              <a:gdLst>
                <a:gd name="connsiteX0" fmla="*/ 46647 w 820807"/>
                <a:gd name="connsiteY0" fmla="*/ 1178 h 2475960"/>
                <a:gd name="connsiteX1" fmla="*/ 90762 w 820807"/>
                <a:gd name="connsiteY1" fmla="*/ 117484 h 2475960"/>
                <a:gd name="connsiteX2" fmla="*/ 154931 w 820807"/>
                <a:gd name="connsiteY2" fmla="*/ 117484 h 2475960"/>
                <a:gd name="connsiteX3" fmla="*/ 207068 w 820807"/>
                <a:gd name="connsiteY3" fmla="*/ 93421 h 2475960"/>
                <a:gd name="connsiteX4" fmla="*/ 239152 w 820807"/>
                <a:gd name="connsiteY4" fmla="*/ 53315 h 2475960"/>
                <a:gd name="connsiteX5" fmla="*/ 247173 w 820807"/>
                <a:gd name="connsiteY5" fmla="*/ 41284 h 2475960"/>
                <a:gd name="connsiteX6" fmla="*/ 239152 w 820807"/>
                <a:gd name="connsiteY6" fmla="*/ 69357 h 2475960"/>
                <a:gd name="connsiteX7" fmla="*/ 239152 w 820807"/>
                <a:gd name="connsiteY7" fmla="*/ 149568 h 2475960"/>
                <a:gd name="connsiteX8" fmla="*/ 247173 w 820807"/>
                <a:gd name="connsiteY8" fmla="*/ 217747 h 2475960"/>
                <a:gd name="connsiteX9" fmla="*/ 239152 w 820807"/>
                <a:gd name="connsiteY9" fmla="*/ 326031 h 2475960"/>
                <a:gd name="connsiteX10" fmla="*/ 251184 w 820807"/>
                <a:gd name="connsiteY10" fmla="*/ 406242 h 2475960"/>
                <a:gd name="connsiteX11" fmla="*/ 247173 w 820807"/>
                <a:gd name="connsiteY11" fmla="*/ 494473 h 2475960"/>
                <a:gd name="connsiteX12" fmla="*/ 315352 w 820807"/>
                <a:gd name="connsiteY12" fmla="*/ 622810 h 2475960"/>
                <a:gd name="connsiteX13" fmla="*/ 391552 w 820807"/>
                <a:gd name="connsiteY13" fmla="*/ 735105 h 2475960"/>
                <a:gd name="connsiteX14" fmla="*/ 431657 w 820807"/>
                <a:gd name="connsiteY14" fmla="*/ 779221 h 2475960"/>
                <a:gd name="connsiteX15" fmla="*/ 447699 w 820807"/>
                <a:gd name="connsiteY15" fmla="*/ 743126 h 2475960"/>
                <a:gd name="connsiteX16" fmla="*/ 491815 w 820807"/>
                <a:gd name="connsiteY16" fmla="*/ 739115 h 2475960"/>
                <a:gd name="connsiteX17" fmla="*/ 572026 w 820807"/>
                <a:gd name="connsiteY17" fmla="*/ 763178 h 2475960"/>
                <a:gd name="connsiteX18" fmla="*/ 640205 w 820807"/>
                <a:gd name="connsiteY18" fmla="*/ 811305 h 2475960"/>
                <a:gd name="connsiteX19" fmla="*/ 684320 w 820807"/>
                <a:gd name="connsiteY19" fmla="*/ 839378 h 2475960"/>
                <a:gd name="connsiteX20" fmla="*/ 728436 w 820807"/>
                <a:gd name="connsiteY20" fmla="*/ 851410 h 2475960"/>
                <a:gd name="connsiteX21" fmla="*/ 760520 w 820807"/>
                <a:gd name="connsiteY21" fmla="*/ 827347 h 2475960"/>
                <a:gd name="connsiteX22" fmla="*/ 780573 w 820807"/>
                <a:gd name="connsiteY22" fmla="*/ 795263 h 2475960"/>
                <a:gd name="connsiteX23" fmla="*/ 780573 w 820807"/>
                <a:gd name="connsiteY23" fmla="*/ 871463 h 2475960"/>
                <a:gd name="connsiteX24" fmla="*/ 804636 w 820807"/>
                <a:gd name="connsiteY24" fmla="*/ 943652 h 2475960"/>
                <a:gd name="connsiteX25" fmla="*/ 816668 w 820807"/>
                <a:gd name="connsiteY25" fmla="*/ 999800 h 2475960"/>
                <a:gd name="connsiteX26" fmla="*/ 820678 w 820807"/>
                <a:gd name="connsiteY26" fmla="*/ 1051936 h 2475960"/>
                <a:gd name="connsiteX27" fmla="*/ 812657 w 820807"/>
                <a:gd name="connsiteY27" fmla="*/ 1140168 h 2475960"/>
                <a:gd name="connsiteX28" fmla="*/ 792605 w 820807"/>
                <a:gd name="connsiteY28" fmla="*/ 1264494 h 2475960"/>
                <a:gd name="connsiteX29" fmla="*/ 728436 w 820807"/>
                <a:gd name="connsiteY29" fmla="*/ 1384810 h 2475960"/>
                <a:gd name="connsiteX30" fmla="*/ 668278 w 820807"/>
                <a:gd name="connsiteY30" fmla="*/ 1521168 h 2475960"/>
                <a:gd name="connsiteX31" fmla="*/ 628173 w 820807"/>
                <a:gd name="connsiteY31" fmla="*/ 1621431 h 2475960"/>
                <a:gd name="connsiteX32" fmla="*/ 588068 w 820807"/>
                <a:gd name="connsiteY32" fmla="*/ 1833989 h 2475960"/>
                <a:gd name="connsiteX33" fmla="*/ 576036 w 820807"/>
                <a:gd name="connsiteY33" fmla="*/ 2042536 h 2475960"/>
                <a:gd name="connsiteX34" fmla="*/ 572026 w 820807"/>
                <a:gd name="connsiteY34" fmla="*/ 2303221 h 2475960"/>
                <a:gd name="connsiteX35" fmla="*/ 539941 w 820807"/>
                <a:gd name="connsiteY35" fmla="*/ 2443589 h 2475960"/>
                <a:gd name="connsiteX36" fmla="*/ 515878 w 820807"/>
                <a:gd name="connsiteY36" fmla="*/ 2475673 h 2475960"/>
                <a:gd name="connsiteX37" fmla="*/ 443689 w 820807"/>
                <a:gd name="connsiteY37" fmla="*/ 2455621 h 2475960"/>
                <a:gd name="connsiteX38" fmla="*/ 415615 w 820807"/>
                <a:gd name="connsiteY38" fmla="*/ 2395463 h 2475960"/>
                <a:gd name="connsiteX39" fmla="*/ 395562 w 820807"/>
                <a:gd name="connsiteY39" fmla="*/ 2231031 h 2475960"/>
                <a:gd name="connsiteX40" fmla="*/ 383531 w 820807"/>
                <a:gd name="connsiteY40" fmla="*/ 2046547 h 2475960"/>
                <a:gd name="connsiteX41" fmla="*/ 379520 w 820807"/>
                <a:gd name="connsiteY41" fmla="*/ 1918210 h 2475960"/>
                <a:gd name="connsiteX42" fmla="*/ 383531 w 820807"/>
                <a:gd name="connsiteY42" fmla="*/ 1886126 h 2475960"/>
                <a:gd name="connsiteX43" fmla="*/ 367489 w 820807"/>
                <a:gd name="connsiteY43" fmla="*/ 1878105 h 2475960"/>
                <a:gd name="connsiteX44" fmla="*/ 383531 w 820807"/>
                <a:gd name="connsiteY44" fmla="*/ 1805915 h 2475960"/>
                <a:gd name="connsiteX45" fmla="*/ 395562 w 820807"/>
                <a:gd name="connsiteY45" fmla="*/ 1725705 h 2475960"/>
                <a:gd name="connsiteX46" fmla="*/ 399573 w 820807"/>
                <a:gd name="connsiteY46" fmla="*/ 1613410 h 2475960"/>
                <a:gd name="connsiteX47" fmla="*/ 395562 w 820807"/>
                <a:gd name="connsiteY47" fmla="*/ 1517157 h 2475960"/>
                <a:gd name="connsiteX48" fmla="*/ 383531 w 820807"/>
                <a:gd name="connsiteY48" fmla="*/ 1364757 h 2475960"/>
                <a:gd name="connsiteX49" fmla="*/ 351447 w 820807"/>
                <a:gd name="connsiteY49" fmla="*/ 1280536 h 2475960"/>
                <a:gd name="connsiteX50" fmla="*/ 327384 w 820807"/>
                <a:gd name="connsiteY50" fmla="*/ 1152200 h 2475960"/>
                <a:gd name="connsiteX51" fmla="*/ 291289 w 820807"/>
                <a:gd name="connsiteY51" fmla="*/ 1084021 h 2475960"/>
                <a:gd name="connsiteX52" fmla="*/ 183005 w 820807"/>
                <a:gd name="connsiteY52" fmla="*/ 971726 h 2475960"/>
                <a:gd name="connsiteX53" fmla="*/ 146910 w 820807"/>
                <a:gd name="connsiteY53" fmla="*/ 887505 h 2475960"/>
                <a:gd name="connsiteX54" fmla="*/ 74720 w 820807"/>
                <a:gd name="connsiteY54" fmla="*/ 743126 h 2475960"/>
                <a:gd name="connsiteX55" fmla="*/ 50657 w 820807"/>
                <a:gd name="connsiteY55" fmla="*/ 695000 h 2475960"/>
                <a:gd name="connsiteX56" fmla="*/ 30605 w 820807"/>
                <a:gd name="connsiteY56" fmla="*/ 642863 h 2475960"/>
                <a:gd name="connsiteX57" fmla="*/ 14562 w 820807"/>
                <a:gd name="connsiteY57" fmla="*/ 486452 h 2475960"/>
                <a:gd name="connsiteX58" fmla="*/ 6541 w 820807"/>
                <a:gd name="connsiteY58" fmla="*/ 374157 h 2475960"/>
                <a:gd name="connsiteX59" fmla="*/ 2531 w 820807"/>
                <a:gd name="connsiteY59" fmla="*/ 261863 h 2475960"/>
                <a:gd name="connsiteX60" fmla="*/ 2531 w 820807"/>
                <a:gd name="connsiteY60" fmla="*/ 249831 h 2475960"/>
                <a:gd name="connsiteX61" fmla="*/ 34615 w 820807"/>
                <a:gd name="connsiteY61" fmla="*/ 129515 h 2475960"/>
                <a:gd name="connsiteX62" fmla="*/ 46647 w 820807"/>
                <a:gd name="connsiteY62" fmla="*/ 61336 h 2475960"/>
                <a:gd name="connsiteX63" fmla="*/ 46647 w 820807"/>
                <a:gd name="connsiteY63" fmla="*/ 1178 h 247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820807" h="2475960">
                  <a:moveTo>
                    <a:pt x="46647" y="1178"/>
                  </a:moveTo>
                  <a:cubicBezTo>
                    <a:pt x="53999" y="10536"/>
                    <a:pt x="72715" y="98100"/>
                    <a:pt x="90762" y="117484"/>
                  </a:cubicBezTo>
                  <a:cubicBezTo>
                    <a:pt x="108809" y="136868"/>
                    <a:pt x="135547" y="121494"/>
                    <a:pt x="154931" y="117484"/>
                  </a:cubicBezTo>
                  <a:cubicBezTo>
                    <a:pt x="174315" y="113474"/>
                    <a:pt x="193031" y="104116"/>
                    <a:pt x="207068" y="93421"/>
                  </a:cubicBezTo>
                  <a:cubicBezTo>
                    <a:pt x="221105" y="82726"/>
                    <a:pt x="232468" y="62004"/>
                    <a:pt x="239152" y="53315"/>
                  </a:cubicBezTo>
                  <a:cubicBezTo>
                    <a:pt x="245836" y="44626"/>
                    <a:pt x="247173" y="38610"/>
                    <a:pt x="247173" y="41284"/>
                  </a:cubicBezTo>
                  <a:cubicBezTo>
                    <a:pt x="247173" y="43958"/>
                    <a:pt x="240489" y="51310"/>
                    <a:pt x="239152" y="69357"/>
                  </a:cubicBezTo>
                  <a:cubicBezTo>
                    <a:pt x="237815" y="87404"/>
                    <a:pt x="237815" y="124837"/>
                    <a:pt x="239152" y="149568"/>
                  </a:cubicBezTo>
                  <a:cubicBezTo>
                    <a:pt x="240489" y="174299"/>
                    <a:pt x="247173" y="188337"/>
                    <a:pt x="247173" y="217747"/>
                  </a:cubicBezTo>
                  <a:cubicBezTo>
                    <a:pt x="247173" y="247157"/>
                    <a:pt x="238484" y="294615"/>
                    <a:pt x="239152" y="326031"/>
                  </a:cubicBezTo>
                  <a:cubicBezTo>
                    <a:pt x="239820" y="357447"/>
                    <a:pt x="249847" y="378168"/>
                    <a:pt x="251184" y="406242"/>
                  </a:cubicBezTo>
                  <a:cubicBezTo>
                    <a:pt x="252521" y="434316"/>
                    <a:pt x="236478" y="458378"/>
                    <a:pt x="247173" y="494473"/>
                  </a:cubicBezTo>
                  <a:cubicBezTo>
                    <a:pt x="257868" y="530568"/>
                    <a:pt x="291289" y="582705"/>
                    <a:pt x="315352" y="622810"/>
                  </a:cubicBezTo>
                  <a:cubicBezTo>
                    <a:pt x="339415" y="662915"/>
                    <a:pt x="372168" y="709037"/>
                    <a:pt x="391552" y="735105"/>
                  </a:cubicBezTo>
                  <a:cubicBezTo>
                    <a:pt x="410936" y="761173"/>
                    <a:pt x="422299" y="777884"/>
                    <a:pt x="431657" y="779221"/>
                  </a:cubicBezTo>
                  <a:cubicBezTo>
                    <a:pt x="441015" y="780558"/>
                    <a:pt x="437673" y="749810"/>
                    <a:pt x="447699" y="743126"/>
                  </a:cubicBezTo>
                  <a:cubicBezTo>
                    <a:pt x="457725" y="736442"/>
                    <a:pt x="471094" y="735773"/>
                    <a:pt x="491815" y="739115"/>
                  </a:cubicBezTo>
                  <a:cubicBezTo>
                    <a:pt x="512536" y="742457"/>
                    <a:pt x="547294" y="751146"/>
                    <a:pt x="572026" y="763178"/>
                  </a:cubicBezTo>
                  <a:cubicBezTo>
                    <a:pt x="596758" y="775210"/>
                    <a:pt x="621489" y="798605"/>
                    <a:pt x="640205" y="811305"/>
                  </a:cubicBezTo>
                  <a:cubicBezTo>
                    <a:pt x="658921" y="824005"/>
                    <a:pt x="669615" y="832694"/>
                    <a:pt x="684320" y="839378"/>
                  </a:cubicBezTo>
                  <a:cubicBezTo>
                    <a:pt x="699025" y="846062"/>
                    <a:pt x="715736" y="853415"/>
                    <a:pt x="728436" y="851410"/>
                  </a:cubicBezTo>
                  <a:cubicBezTo>
                    <a:pt x="741136" y="849405"/>
                    <a:pt x="751831" y="836705"/>
                    <a:pt x="760520" y="827347"/>
                  </a:cubicBezTo>
                  <a:cubicBezTo>
                    <a:pt x="769209" y="817989"/>
                    <a:pt x="777231" y="787910"/>
                    <a:pt x="780573" y="795263"/>
                  </a:cubicBezTo>
                  <a:cubicBezTo>
                    <a:pt x="783915" y="802616"/>
                    <a:pt x="776563" y="846732"/>
                    <a:pt x="780573" y="871463"/>
                  </a:cubicBezTo>
                  <a:cubicBezTo>
                    <a:pt x="784583" y="896194"/>
                    <a:pt x="798620" y="922263"/>
                    <a:pt x="804636" y="943652"/>
                  </a:cubicBezTo>
                  <a:cubicBezTo>
                    <a:pt x="810652" y="965042"/>
                    <a:pt x="813994" y="981753"/>
                    <a:pt x="816668" y="999800"/>
                  </a:cubicBezTo>
                  <a:cubicBezTo>
                    <a:pt x="819342" y="1017847"/>
                    <a:pt x="821346" y="1028541"/>
                    <a:pt x="820678" y="1051936"/>
                  </a:cubicBezTo>
                  <a:cubicBezTo>
                    <a:pt x="820010" y="1075331"/>
                    <a:pt x="817336" y="1104742"/>
                    <a:pt x="812657" y="1140168"/>
                  </a:cubicBezTo>
                  <a:cubicBezTo>
                    <a:pt x="807978" y="1175594"/>
                    <a:pt x="806642" y="1223720"/>
                    <a:pt x="792605" y="1264494"/>
                  </a:cubicBezTo>
                  <a:cubicBezTo>
                    <a:pt x="778568" y="1305268"/>
                    <a:pt x="749157" y="1342031"/>
                    <a:pt x="728436" y="1384810"/>
                  </a:cubicBezTo>
                  <a:cubicBezTo>
                    <a:pt x="707715" y="1427589"/>
                    <a:pt x="684989" y="1481731"/>
                    <a:pt x="668278" y="1521168"/>
                  </a:cubicBezTo>
                  <a:cubicBezTo>
                    <a:pt x="651568" y="1560605"/>
                    <a:pt x="641541" y="1569294"/>
                    <a:pt x="628173" y="1621431"/>
                  </a:cubicBezTo>
                  <a:cubicBezTo>
                    <a:pt x="614805" y="1673568"/>
                    <a:pt x="596758" y="1763805"/>
                    <a:pt x="588068" y="1833989"/>
                  </a:cubicBezTo>
                  <a:cubicBezTo>
                    <a:pt x="579379" y="1904173"/>
                    <a:pt x="578710" y="1964331"/>
                    <a:pt x="576036" y="2042536"/>
                  </a:cubicBezTo>
                  <a:cubicBezTo>
                    <a:pt x="573362" y="2120741"/>
                    <a:pt x="578042" y="2236379"/>
                    <a:pt x="572026" y="2303221"/>
                  </a:cubicBezTo>
                  <a:cubicBezTo>
                    <a:pt x="566010" y="2370063"/>
                    <a:pt x="549299" y="2414847"/>
                    <a:pt x="539941" y="2443589"/>
                  </a:cubicBezTo>
                  <a:cubicBezTo>
                    <a:pt x="530583" y="2472331"/>
                    <a:pt x="531920" y="2473668"/>
                    <a:pt x="515878" y="2475673"/>
                  </a:cubicBezTo>
                  <a:cubicBezTo>
                    <a:pt x="499836" y="2477678"/>
                    <a:pt x="460399" y="2468989"/>
                    <a:pt x="443689" y="2455621"/>
                  </a:cubicBezTo>
                  <a:cubicBezTo>
                    <a:pt x="426979" y="2442253"/>
                    <a:pt x="423636" y="2432895"/>
                    <a:pt x="415615" y="2395463"/>
                  </a:cubicBezTo>
                  <a:cubicBezTo>
                    <a:pt x="407594" y="2358031"/>
                    <a:pt x="400909" y="2289184"/>
                    <a:pt x="395562" y="2231031"/>
                  </a:cubicBezTo>
                  <a:cubicBezTo>
                    <a:pt x="390215" y="2172878"/>
                    <a:pt x="386205" y="2098684"/>
                    <a:pt x="383531" y="2046547"/>
                  </a:cubicBezTo>
                  <a:cubicBezTo>
                    <a:pt x="380857" y="1994410"/>
                    <a:pt x="379520" y="1944947"/>
                    <a:pt x="379520" y="1918210"/>
                  </a:cubicBezTo>
                  <a:cubicBezTo>
                    <a:pt x="379520" y="1891473"/>
                    <a:pt x="385536" y="1892810"/>
                    <a:pt x="383531" y="1886126"/>
                  </a:cubicBezTo>
                  <a:cubicBezTo>
                    <a:pt x="381526" y="1879442"/>
                    <a:pt x="367489" y="1891473"/>
                    <a:pt x="367489" y="1878105"/>
                  </a:cubicBezTo>
                  <a:cubicBezTo>
                    <a:pt x="367489" y="1864737"/>
                    <a:pt x="378852" y="1831315"/>
                    <a:pt x="383531" y="1805915"/>
                  </a:cubicBezTo>
                  <a:cubicBezTo>
                    <a:pt x="388210" y="1780515"/>
                    <a:pt x="392888" y="1757789"/>
                    <a:pt x="395562" y="1725705"/>
                  </a:cubicBezTo>
                  <a:cubicBezTo>
                    <a:pt x="398236" y="1693621"/>
                    <a:pt x="399573" y="1648168"/>
                    <a:pt x="399573" y="1613410"/>
                  </a:cubicBezTo>
                  <a:cubicBezTo>
                    <a:pt x="399573" y="1578652"/>
                    <a:pt x="398236" y="1558599"/>
                    <a:pt x="395562" y="1517157"/>
                  </a:cubicBezTo>
                  <a:cubicBezTo>
                    <a:pt x="392888" y="1475715"/>
                    <a:pt x="390884" y="1404194"/>
                    <a:pt x="383531" y="1364757"/>
                  </a:cubicBezTo>
                  <a:cubicBezTo>
                    <a:pt x="376179" y="1325320"/>
                    <a:pt x="360805" y="1315962"/>
                    <a:pt x="351447" y="1280536"/>
                  </a:cubicBezTo>
                  <a:cubicBezTo>
                    <a:pt x="342089" y="1245110"/>
                    <a:pt x="337410" y="1184953"/>
                    <a:pt x="327384" y="1152200"/>
                  </a:cubicBezTo>
                  <a:cubicBezTo>
                    <a:pt x="317358" y="1119447"/>
                    <a:pt x="315352" y="1114100"/>
                    <a:pt x="291289" y="1084021"/>
                  </a:cubicBezTo>
                  <a:cubicBezTo>
                    <a:pt x="267226" y="1053942"/>
                    <a:pt x="207068" y="1004479"/>
                    <a:pt x="183005" y="971726"/>
                  </a:cubicBezTo>
                  <a:cubicBezTo>
                    <a:pt x="158942" y="938973"/>
                    <a:pt x="164957" y="925605"/>
                    <a:pt x="146910" y="887505"/>
                  </a:cubicBezTo>
                  <a:cubicBezTo>
                    <a:pt x="128863" y="849405"/>
                    <a:pt x="74720" y="743126"/>
                    <a:pt x="74720" y="743126"/>
                  </a:cubicBezTo>
                  <a:cubicBezTo>
                    <a:pt x="58678" y="711042"/>
                    <a:pt x="58009" y="711710"/>
                    <a:pt x="50657" y="695000"/>
                  </a:cubicBezTo>
                  <a:cubicBezTo>
                    <a:pt x="43305" y="678290"/>
                    <a:pt x="36621" y="677621"/>
                    <a:pt x="30605" y="642863"/>
                  </a:cubicBezTo>
                  <a:cubicBezTo>
                    <a:pt x="24589" y="608105"/>
                    <a:pt x="18573" y="531236"/>
                    <a:pt x="14562" y="486452"/>
                  </a:cubicBezTo>
                  <a:cubicBezTo>
                    <a:pt x="10551" y="441668"/>
                    <a:pt x="8546" y="411588"/>
                    <a:pt x="6541" y="374157"/>
                  </a:cubicBezTo>
                  <a:cubicBezTo>
                    <a:pt x="4536" y="336726"/>
                    <a:pt x="3199" y="282584"/>
                    <a:pt x="2531" y="261863"/>
                  </a:cubicBezTo>
                  <a:cubicBezTo>
                    <a:pt x="1863" y="241142"/>
                    <a:pt x="-2816" y="271889"/>
                    <a:pt x="2531" y="249831"/>
                  </a:cubicBezTo>
                  <a:cubicBezTo>
                    <a:pt x="7878" y="227773"/>
                    <a:pt x="27262" y="160931"/>
                    <a:pt x="34615" y="129515"/>
                  </a:cubicBezTo>
                  <a:cubicBezTo>
                    <a:pt x="41968" y="98099"/>
                    <a:pt x="43973" y="82057"/>
                    <a:pt x="46647" y="61336"/>
                  </a:cubicBezTo>
                  <a:cubicBezTo>
                    <a:pt x="49321" y="40615"/>
                    <a:pt x="39295" y="-8180"/>
                    <a:pt x="46647" y="11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Freeform 22">
              <a:extLst>
                <a:ext uri="{FF2B5EF4-FFF2-40B4-BE49-F238E27FC236}">
                  <a16:creationId xmlns:a16="http://schemas.microsoft.com/office/drawing/2014/main" id="{90FEFD40-4E24-E55D-4DD0-ED637576AA9C}"/>
                </a:ext>
              </a:extLst>
            </p:cNvPr>
            <p:cNvSpPr/>
            <p:nvPr/>
          </p:nvSpPr>
          <p:spPr>
            <a:xfrm>
              <a:off x="7210179" y="2487003"/>
              <a:ext cx="182503" cy="211637"/>
            </a:xfrm>
            <a:custGeom>
              <a:avLst/>
              <a:gdLst>
                <a:gd name="connsiteX0" fmla="*/ 196595 w 198015"/>
                <a:gd name="connsiteY0" fmla="*/ 136842 h 252445"/>
                <a:gd name="connsiteX1" fmla="*/ 176275 w 198015"/>
                <a:gd name="connsiteY1" fmla="*/ 86042 h 252445"/>
                <a:gd name="connsiteX2" fmla="*/ 181355 w 198015"/>
                <a:gd name="connsiteY2" fmla="*/ 40322 h 252445"/>
                <a:gd name="connsiteX3" fmla="*/ 155955 w 198015"/>
                <a:gd name="connsiteY3" fmla="*/ 9842 h 252445"/>
                <a:gd name="connsiteX4" fmla="*/ 155955 w 198015"/>
                <a:gd name="connsiteY4" fmla="*/ 50482 h 252445"/>
                <a:gd name="connsiteX5" fmla="*/ 110235 w 198015"/>
                <a:gd name="connsiteY5" fmla="*/ 65722 h 252445"/>
                <a:gd name="connsiteX6" fmla="*/ 64515 w 198015"/>
                <a:gd name="connsiteY6" fmla="*/ 65722 h 252445"/>
                <a:gd name="connsiteX7" fmla="*/ 23875 w 198015"/>
                <a:gd name="connsiteY7" fmla="*/ 20002 h 252445"/>
                <a:gd name="connsiteX8" fmla="*/ 3555 w 198015"/>
                <a:gd name="connsiteY8" fmla="*/ 4762 h 252445"/>
                <a:gd name="connsiteX9" fmla="*/ 3555 w 198015"/>
                <a:gd name="connsiteY9" fmla="*/ 101282 h 252445"/>
                <a:gd name="connsiteX10" fmla="*/ 39115 w 198015"/>
                <a:gd name="connsiteY10" fmla="*/ 243522 h 252445"/>
                <a:gd name="connsiteX11" fmla="*/ 130555 w 198015"/>
                <a:gd name="connsiteY11" fmla="*/ 228282 h 252445"/>
                <a:gd name="connsiteX12" fmla="*/ 196595 w 198015"/>
                <a:gd name="connsiteY12" fmla="*/ 136842 h 252445"/>
                <a:gd name="connsiteX0" fmla="*/ 196595 w 200477"/>
                <a:gd name="connsiteY0" fmla="*/ 136842 h 252445"/>
                <a:gd name="connsiteX1" fmla="*/ 191515 w 200477"/>
                <a:gd name="connsiteY1" fmla="*/ 80962 h 252445"/>
                <a:gd name="connsiteX2" fmla="*/ 181355 w 200477"/>
                <a:gd name="connsiteY2" fmla="*/ 40322 h 252445"/>
                <a:gd name="connsiteX3" fmla="*/ 155955 w 200477"/>
                <a:gd name="connsiteY3" fmla="*/ 9842 h 252445"/>
                <a:gd name="connsiteX4" fmla="*/ 155955 w 200477"/>
                <a:gd name="connsiteY4" fmla="*/ 50482 h 252445"/>
                <a:gd name="connsiteX5" fmla="*/ 110235 w 200477"/>
                <a:gd name="connsiteY5" fmla="*/ 65722 h 252445"/>
                <a:gd name="connsiteX6" fmla="*/ 64515 w 200477"/>
                <a:gd name="connsiteY6" fmla="*/ 65722 h 252445"/>
                <a:gd name="connsiteX7" fmla="*/ 23875 w 200477"/>
                <a:gd name="connsiteY7" fmla="*/ 20002 h 252445"/>
                <a:gd name="connsiteX8" fmla="*/ 3555 w 200477"/>
                <a:gd name="connsiteY8" fmla="*/ 4762 h 252445"/>
                <a:gd name="connsiteX9" fmla="*/ 3555 w 200477"/>
                <a:gd name="connsiteY9" fmla="*/ 101282 h 252445"/>
                <a:gd name="connsiteX10" fmla="*/ 39115 w 200477"/>
                <a:gd name="connsiteY10" fmla="*/ 243522 h 252445"/>
                <a:gd name="connsiteX11" fmla="*/ 130555 w 200477"/>
                <a:gd name="connsiteY11" fmla="*/ 228282 h 252445"/>
                <a:gd name="connsiteX12" fmla="*/ 196595 w 200477"/>
                <a:gd name="connsiteY12" fmla="*/ 136842 h 252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0477" h="252445">
                  <a:moveTo>
                    <a:pt x="196595" y="136842"/>
                  </a:moveTo>
                  <a:cubicBezTo>
                    <a:pt x="206755" y="112289"/>
                    <a:pt x="194055" y="97049"/>
                    <a:pt x="191515" y="80962"/>
                  </a:cubicBezTo>
                  <a:cubicBezTo>
                    <a:pt x="188975" y="64875"/>
                    <a:pt x="187282" y="52175"/>
                    <a:pt x="181355" y="40322"/>
                  </a:cubicBezTo>
                  <a:cubicBezTo>
                    <a:pt x="175428" y="28469"/>
                    <a:pt x="160188" y="8149"/>
                    <a:pt x="155955" y="9842"/>
                  </a:cubicBezTo>
                  <a:cubicBezTo>
                    <a:pt x="151722" y="11535"/>
                    <a:pt x="163575" y="41169"/>
                    <a:pt x="155955" y="50482"/>
                  </a:cubicBezTo>
                  <a:cubicBezTo>
                    <a:pt x="148335" y="59795"/>
                    <a:pt x="125475" y="63182"/>
                    <a:pt x="110235" y="65722"/>
                  </a:cubicBezTo>
                  <a:cubicBezTo>
                    <a:pt x="94995" y="68262"/>
                    <a:pt x="78908" y="73342"/>
                    <a:pt x="64515" y="65722"/>
                  </a:cubicBezTo>
                  <a:cubicBezTo>
                    <a:pt x="50122" y="58102"/>
                    <a:pt x="34035" y="30162"/>
                    <a:pt x="23875" y="20002"/>
                  </a:cubicBezTo>
                  <a:cubicBezTo>
                    <a:pt x="13715" y="9842"/>
                    <a:pt x="6942" y="-8785"/>
                    <a:pt x="3555" y="4762"/>
                  </a:cubicBezTo>
                  <a:cubicBezTo>
                    <a:pt x="168" y="18309"/>
                    <a:pt x="-2372" y="61489"/>
                    <a:pt x="3555" y="101282"/>
                  </a:cubicBezTo>
                  <a:cubicBezTo>
                    <a:pt x="9482" y="141075"/>
                    <a:pt x="17948" y="222355"/>
                    <a:pt x="39115" y="243522"/>
                  </a:cubicBezTo>
                  <a:cubicBezTo>
                    <a:pt x="60282" y="264689"/>
                    <a:pt x="106848" y="243522"/>
                    <a:pt x="130555" y="228282"/>
                  </a:cubicBezTo>
                  <a:cubicBezTo>
                    <a:pt x="154262" y="213042"/>
                    <a:pt x="186435" y="161395"/>
                    <a:pt x="196595" y="1368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52" name="Right Arrow 5">
            <a:extLst>
              <a:ext uri="{FF2B5EF4-FFF2-40B4-BE49-F238E27FC236}">
                <a16:creationId xmlns:a16="http://schemas.microsoft.com/office/drawing/2014/main" id="{F93D200E-6216-AFE1-3598-D3200D532DD7}"/>
              </a:ext>
            </a:extLst>
          </p:cNvPr>
          <p:cNvSpPr/>
          <p:nvPr/>
        </p:nvSpPr>
        <p:spPr>
          <a:xfrm>
            <a:off x="6254527" y="3442935"/>
            <a:ext cx="1760185" cy="1079500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2771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0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2" grpId="0" animBg="1"/>
      <p:bldP spid="52" grpId="1" animBg="1"/>
    </p:bldLst>
  </p:timing>
</p:sld>
</file>

<file path=ppt/theme/theme1.xml><?xml version="1.0" encoding="utf-8"?>
<a:theme xmlns:a="http://schemas.openxmlformats.org/drawingml/2006/main" name="Cover and End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2964</TotalTime>
  <Words>219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Amasis MT Pro</vt:lpstr>
      <vt:lpstr>Amasis MT Pro Light</vt:lpstr>
      <vt:lpstr>Amasis MT Pro Medium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Agus Eka Priyanto</cp:lastModifiedBy>
  <cp:revision>81</cp:revision>
  <dcterms:created xsi:type="dcterms:W3CDTF">2020-01-20T05:08:25Z</dcterms:created>
  <dcterms:modified xsi:type="dcterms:W3CDTF">2023-06-10T03:38:51Z</dcterms:modified>
</cp:coreProperties>
</file>