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24"/>
  </p:notesMasterIdLst>
  <p:sldIdLst>
    <p:sldId id="256" r:id="rId3"/>
    <p:sldId id="346" r:id="rId4"/>
    <p:sldId id="364" r:id="rId5"/>
    <p:sldId id="347" r:id="rId6"/>
    <p:sldId id="348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5" r:id="rId21"/>
    <p:sldId id="36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51" y="2283345"/>
            <a:ext cx="10823912" cy="18026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IT Technology </a:t>
            </a:r>
            <a:r>
              <a:rPr lang="en-US" sz="40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Digital Leadership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23525-8E56-4F00-A024-DFB03E34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53"/>
            <a:ext cx="12192000" cy="3221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90B47-A9A6-4FFD-ADF2-7A3D87277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1" y="4757162"/>
            <a:ext cx="307265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3A36-C6E7-4E31-ACA0-262907E3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5" t="16565" r="10833" b="7340"/>
          <a:stretch/>
        </p:blipFill>
        <p:spPr>
          <a:xfrm>
            <a:off x="-1" y="11400"/>
            <a:ext cx="12099637" cy="63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39700-63F5-4485-A9BD-A49B11F7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9" t="16565" r="11136" b="8148"/>
          <a:stretch/>
        </p:blipFill>
        <p:spPr>
          <a:xfrm>
            <a:off x="0" y="0"/>
            <a:ext cx="12192000" cy="63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BD007-ECF3-4663-AC62-B314C7ACA6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67" t="16163" r="10379" b="7070"/>
          <a:stretch/>
        </p:blipFill>
        <p:spPr>
          <a:xfrm>
            <a:off x="-64656" y="11401"/>
            <a:ext cx="12256655" cy="62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0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7E1F5-CC90-454A-B95A-21CEB13E3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0" t="16834" r="10455" b="7071"/>
          <a:stretch/>
        </p:blipFill>
        <p:spPr>
          <a:xfrm>
            <a:off x="0" y="11401"/>
            <a:ext cx="12192000" cy="63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6FA35-FA53-4065-9444-8483A58801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4" t="16431" r="10531" b="5051"/>
          <a:stretch/>
        </p:blipFill>
        <p:spPr>
          <a:xfrm>
            <a:off x="-1" y="11401"/>
            <a:ext cx="12192001" cy="63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A1EC6-ECAB-4275-A669-E1DEE14D3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2" t="16700" r="10455" b="7879"/>
          <a:stretch/>
        </p:blipFill>
        <p:spPr>
          <a:xfrm>
            <a:off x="0" y="-25400"/>
            <a:ext cx="12192000" cy="63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8DB0B-D303-4385-B067-24F6C3AED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8" t="16835" r="10606" b="6001"/>
          <a:stretch/>
        </p:blipFill>
        <p:spPr>
          <a:xfrm>
            <a:off x="0" y="11401"/>
            <a:ext cx="12081164" cy="63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2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28C18-5A11-47AE-A471-B918A7CFD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8" t="16565" r="10227" b="6000"/>
          <a:stretch/>
        </p:blipFill>
        <p:spPr>
          <a:xfrm>
            <a:off x="0" y="11401"/>
            <a:ext cx="12192000" cy="63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7637D-37BD-4B37-AEAA-A2FC8862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0" t="16835" r="10834" b="6001"/>
          <a:stretch/>
        </p:blipFill>
        <p:spPr>
          <a:xfrm>
            <a:off x="0" y="11401"/>
            <a:ext cx="12099636" cy="63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8E8B6-070C-4491-8B89-F15931BFD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4" t="16700" r="10909" b="8283"/>
          <a:stretch/>
        </p:blipFill>
        <p:spPr>
          <a:xfrm>
            <a:off x="0" y="0"/>
            <a:ext cx="12192000" cy="62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7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883F7-D4A9-403A-B969-B7056124F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8" t="14950" r="10531" b="6000"/>
          <a:stretch/>
        </p:blipFill>
        <p:spPr>
          <a:xfrm>
            <a:off x="0" y="11401"/>
            <a:ext cx="12192000" cy="63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9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A597-D4F9-44E9-BA7D-0B240549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4" t="16834" r="11288" b="8149"/>
          <a:stretch/>
        </p:blipFill>
        <p:spPr>
          <a:xfrm>
            <a:off x="0" y="-1"/>
            <a:ext cx="12192000" cy="63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98F54-35FC-4FFE-87CB-B25D4BD7E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2" t="16297" r="10531" b="4916"/>
          <a:stretch/>
        </p:blipFill>
        <p:spPr>
          <a:xfrm>
            <a:off x="0" y="11401"/>
            <a:ext cx="12192000" cy="63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EFF5B-BC29-4C86-A6E6-09CD8B25A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5" t="16565" r="11516" b="7340"/>
          <a:stretch/>
        </p:blipFill>
        <p:spPr>
          <a:xfrm>
            <a:off x="-1" y="0"/>
            <a:ext cx="12127345" cy="6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7FEEA-A2F9-4889-8381-8EA1F62A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8" t="16565" r="11060" b="7340"/>
          <a:stretch/>
        </p:blipFill>
        <p:spPr>
          <a:xfrm>
            <a:off x="0" y="11400"/>
            <a:ext cx="12127345" cy="62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4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81AB1-4C00-418F-A03C-D4E60DD9A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4" t="16432" r="10606" b="6000"/>
          <a:stretch/>
        </p:blipFill>
        <p:spPr>
          <a:xfrm>
            <a:off x="0" y="0"/>
            <a:ext cx="12192000" cy="63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4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F0F4C-84C7-43CA-9D8F-C297ECD79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4" t="16565" r="10758" b="6000"/>
          <a:stretch/>
        </p:blipFill>
        <p:spPr>
          <a:xfrm>
            <a:off x="-1" y="11401"/>
            <a:ext cx="12127345" cy="63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32974-1699-4B91-BC01-D45BA56CC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8" t="16431" r="10683" b="7340"/>
          <a:stretch/>
        </p:blipFill>
        <p:spPr>
          <a:xfrm>
            <a:off x="0" y="11400"/>
            <a:ext cx="12192000" cy="63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3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3279B-CCDB-40A3-A5F7-86CD3E626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4" t="16565" r="11440" b="7340"/>
          <a:stretch/>
        </p:blipFill>
        <p:spPr>
          <a:xfrm>
            <a:off x="0" y="0"/>
            <a:ext cx="12192000" cy="6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7819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3271</TotalTime>
  <Words>128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Gothic Std B</vt:lpstr>
      <vt:lpstr>Calibri</vt:lpstr>
      <vt:lpstr>Calibri Light</vt:lpstr>
      <vt:lpstr>Wingdings 2</vt:lpstr>
      <vt:lpstr>HDOfficeLightV0</vt:lpstr>
      <vt:lpstr>Retrospect</vt:lpstr>
      <vt:lpstr>IT Technology untuk Digital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Indaheka04@outlook.com</cp:lastModifiedBy>
  <cp:revision>240</cp:revision>
  <dcterms:created xsi:type="dcterms:W3CDTF">2015-04-19T11:45:31Z</dcterms:created>
  <dcterms:modified xsi:type="dcterms:W3CDTF">2026-06-03T01:33:46Z</dcterms:modified>
</cp:coreProperties>
</file>