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7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12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16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70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42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16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8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2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5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8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7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1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6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9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8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0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Maintenance &amp; Reliability dalam Operation Management Digital Business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Maintenance Modern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IoT Monitoring</a:t>
            </a:r>
          </a:p>
          <a:p>
            <a:r>
              <a:t>• Artificial Intelligence</a:t>
            </a:r>
          </a:p>
          <a:p>
            <a:r>
              <a:t>• Predictive Analytics</a:t>
            </a:r>
          </a:p>
          <a:p>
            <a:r>
              <a:t>• Digital Twin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Tugas Individu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Pilih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platform digital (Shopee, Tokopedia, Gojek, </a:t>
            </a:r>
            <a:r>
              <a:rPr lang="en-US" dirty="0"/>
              <a:t>dan </a:t>
            </a:r>
            <a:r>
              <a:rPr lang="en-US" dirty="0" err="1"/>
              <a:t>traveloka</a:t>
            </a:r>
            <a:endParaRPr dirty="0"/>
          </a:p>
          <a:p>
            <a:r>
              <a:rPr dirty="0"/>
              <a:t>• </a:t>
            </a:r>
            <a:r>
              <a:rPr dirty="0" err="1"/>
              <a:t>Analisis</a:t>
            </a:r>
            <a:r>
              <a:rPr dirty="0"/>
              <a:t> </a:t>
            </a:r>
            <a:r>
              <a:rPr dirty="0" err="1"/>
              <a:t>potensi</a:t>
            </a:r>
            <a:r>
              <a:rPr dirty="0"/>
              <a:t> </a:t>
            </a:r>
            <a:r>
              <a:rPr dirty="0" err="1"/>
              <a:t>risiko</a:t>
            </a:r>
            <a:r>
              <a:rPr dirty="0"/>
              <a:t> downtime</a:t>
            </a:r>
          </a:p>
          <a:p>
            <a:r>
              <a:rPr dirty="0"/>
              <a:t>• </a:t>
            </a:r>
            <a:r>
              <a:rPr dirty="0" err="1"/>
              <a:t>Usulkan</a:t>
            </a:r>
            <a:r>
              <a:rPr dirty="0"/>
              <a:t> strategi maintenance dan reliability</a:t>
            </a:r>
            <a:endParaRPr lang="en-US" dirty="0"/>
          </a:p>
          <a:p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pelanggan</a:t>
            </a:r>
            <a:endParaRPr lang="en-ID" dirty="0"/>
          </a:p>
          <a:p>
            <a:r>
              <a:rPr lang="en-ID" dirty="0" err="1"/>
              <a:t>Rekomendasi</a:t>
            </a:r>
            <a:r>
              <a:rPr lang="en-ID" dirty="0"/>
              <a:t> </a:t>
            </a:r>
            <a:r>
              <a:rPr lang="en-ID" dirty="0" err="1"/>
              <a:t>perbaikan</a:t>
            </a:r>
            <a:r>
              <a:rPr lang="en-ID" dirty="0"/>
              <a:t> 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Soal Essay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1. </a:t>
            </a:r>
            <a:r>
              <a:rPr dirty="0" err="1"/>
              <a:t>Jelaskan</a:t>
            </a:r>
            <a:r>
              <a:rPr dirty="0"/>
              <a:t> </a:t>
            </a:r>
            <a:r>
              <a:rPr dirty="0" err="1"/>
              <a:t>perbedaan</a:t>
            </a:r>
            <a:r>
              <a:rPr dirty="0"/>
              <a:t> preventive dan predictive maintenance.</a:t>
            </a:r>
          </a:p>
          <a:p>
            <a:r>
              <a:rPr dirty="0"/>
              <a:t>• 2. </a:t>
            </a:r>
            <a:r>
              <a:rPr dirty="0" err="1"/>
              <a:t>Mengapa</a:t>
            </a:r>
            <a:r>
              <a:rPr dirty="0"/>
              <a:t> reliability </a:t>
            </a:r>
            <a:r>
              <a:rPr dirty="0" err="1"/>
              <a:t>penting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bisnis</a:t>
            </a:r>
            <a:r>
              <a:rPr dirty="0"/>
              <a:t> digital?</a:t>
            </a:r>
          </a:p>
          <a:p>
            <a:r>
              <a:rPr dirty="0"/>
              <a:t>• 3. </a:t>
            </a:r>
            <a:r>
              <a:rPr dirty="0" err="1"/>
              <a:t>Jelaskan</a:t>
            </a:r>
            <a:r>
              <a:rPr dirty="0"/>
              <a:t> </a:t>
            </a:r>
            <a:r>
              <a:rPr dirty="0" err="1"/>
              <a:t>hubungan</a:t>
            </a:r>
            <a:r>
              <a:rPr dirty="0"/>
              <a:t> MTBF dan MTTR </a:t>
            </a:r>
            <a:r>
              <a:rPr dirty="0" err="1"/>
              <a:t>terhadap</a:t>
            </a:r>
            <a:r>
              <a:rPr dirty="0"/>
              <a:t> availability.</a:t>
            </a:r>
            <a:endParaRPr lang="en-US" dirty="0"/>
          </a:p>
          <a:p>
            <a:r>
              <a:rPr lang="en-ID" dirty="0"/>
              <a:t>4.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manfaat</a:t>
            </a:r>
            <a:r>
              <a:rPr lang="en-ID" dirty="0"/>
              <a:t> predictive </a:t>
            </a:r>
            <a:r>
              <a:rPr lang="en-ID" dirty="0" err="1"/>
              <a:t>maitennace</a:t>
            </a:r>
            <a:r>
              <a:rPr lang="en-ID" dirty="0"/>
              <a:t> pada e – commerce</a:t>
            </a:r>
          </a:p>
          <a:p>
            <a:r>
              <a:rPr lang="en-ID" dirty="0"/>
              <a:t>5. </a:t>
            </a:r>
            <a:r>
              <a:rPr lang="en-ID" dirty="0" err="1"/>
              <a:t>berikan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maintenance pada </a:t>
            </a:r>
            <a:r>
              <a:rPr lang="en-ID" dirty="0" err="1"/>
              <a:t>aplikasi</a:t>
            </a:r>
            <a:r>
              <a:rPr lang="en-ID" dirty="0"/>
              <a:t> M- banking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Maintenance dan reliability merupakan faktor kunci keberhasilan operasi digital business.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konsep maintenance dan reliability</a:t>
            </a:r>
          </a:p>
          <a:p>
            <a:r>
              <a:t>• Menganalisis strategi pemeliharaan dalam bisnis digital</a:t>
            </a:r>
          </a:p>
          <a:p>
            <a:r>
              <a:t>• Mengukur reliability dan dampaknya terhadap operasi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Aktivitas untuk menjaga aset tetap berfungsi optimal</a:t>
            </a:r>
          </a:p>
          <a:p>
            <a:r>
              <a:t>• Mengurangi downtime</a:t>
            </a:r>
          </a:p>
          <a:p>
            <a:r>
              <a:t>• Meningkatkan produktivitas dan kualitas layanan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Jenis-Jenis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Corrective Maintenance</a:t>
            </a:r>
          </a:p>
          <a:p>
            <a:r>
              <a:t>• Preventive Maintenance</a:t>
            </a:r>
          </a:p>
          <a:p>
            <a:r>
              <a:t>• Predictive Maintenance</a:t>
            </a:r>
          </a:p>
          <a:p>
            <a:r>
              <a:t>• Condition-Based Maintenance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Reliability (Keandalan)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Kemampuan sistem beroperasi tanpa gagal dalam periode tertentu</a:t>
            </a:r>
          </a:p>
          <a:p>
            <a:r>
              <a:t>• Indikator penting dalam operasi digital dan manufaktur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Maintenance dan Reliability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Maintenance yang baik meningkatkan reliability</a:t>
            </a:r>
          </a:p>
          <a:p>
            <a:r>
              <a:t>• Reliability tinggi menurunkan biaya operasional</a:t>
            </a:r>
          </a:p>
          <a:p>
            <a:r>
              <a:t>• Meningkatkan kepuasan pelanggan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Maintenance dalam Digital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Server dan data center</a:t>
            </a:r>
          </a:p>
          <a:p>
            <a:r>
              <a:t>• Website dan aplikasi mobile</a:t>
            </a:r>
          </a:p>
          <a:p>
            <a:r>
              <a:t>• Sistem pembayaran digital</a:t>
            </a:r>
          </a:p>
          <a:p>
            <a:r>
              <a:t>• Cloud infrastructure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Performance Indicators (KPI)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MTBF (Mean Time Between Failures)</a:t>
            </a:r>
          </a:p>
          <a:p>
            <a:r>
              <a:t>• MTTR (Mean Time To Repair)</a:t>
            </a:r>
          </a:p>
          <a:p>
            <a:r>
              <a:t>• Availability</a:t>
            </a:r>
          </a:p>
          <a:p>
            <a:r>
              <a:t>• Downtime Rate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Marketplace mengalami downtime saat flash sale</a:t>
            </a:r>
          </a:p>
          <a:p>
            <a:r>
              <a:t>• Analisis penyebab, dampak, dan solusi maintenance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66</TotalTime>
  <Words>271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 Boardroom</vt:lpstr>
      <vt:lpstr>Maintenance &amp; Reliability dalam Operation Management Digital Business</vt:lpstr>
      <vt:lpstr>Capaian Pembelajaran</vt:lpstr>
      <vt:lpstr>Pengertian Maintenance</vt:lpstr>
      <vt:lpstr>Jenis-Jenis Maintenance</vt:lpstr>
      <vt:lpstr>Reliability (Keandalan)</vt:lpstr>
      <vt:lpstr>Hubungan Maintenance dan Reliability</vt:lpstr>
      <vt:lpstr>Maintenance dalam Digital Business</vt:lpstr>
      <vt:lpstr>Key Performance Indicators (KPI)</vt:lpstr>
      <vt:lpstr>Studi Kasus</vt:lpstr>
      <vt:lpstr>Strategi Maintenance Modern</vt:lpstr>
      <vt:lpstr>Tugas Individu</vt:lpstr>
      <vt:lpstr>Latihan Soal Essay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soraya asnusa</dc:creator>
  <cp:keywords/>
  <dc:description>generated using python-pptx</dc:description>
  <cp:lastModifiedBy>Indaheka04@outlook.com</cp:lastModifiedBy>
  <cp:revision>3</cp:revision>
  <dcterms:created xsi:type="dcterms:W3CDTF">2013-01-27T09:14:16Z</dcterms:created>
  <dcterms:modified xsi:type="dcterms:W3CDTF">2026-06-04T03:12:48Z</dcterms:modified>
  <cp:category/>
</cp:coreProperties>
</file>