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36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062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0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73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4192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503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227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19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21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239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9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223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GRC </a:t>
            </a:r>
            <a:r>
              <a:rPr dirty="0" err="1"/>
              <a:t>dalam</a:t>
            </a:r>
            <a:r>
              <a:rPr dirty="0"/>
              <a:t> </a:t>
            </a:r>
            <a:r>
              <a:rPr dirty="0" err="1"/>
              <a:t>Kepemimpinan</a:t>
            </a:r>
            <a:r>
              <a:rPr dirty="0"/>
              <a:t> Digital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Governance, Risk Management, and Compliance (GRC</a:t>
            </a:r>
            <a:r>
              <a:rPr lang="en-US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GRC dan Transformasi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Mendukung inovasi yang aman, berkelanjutan, dan sesuai regulasi.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GRC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Tahapan implementasi GRC dalam organisasi berbasis digital.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Analisis kasus kebocoran data dan kegagalan tata kelola digital.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GRC menjadi fondasi utama kepemimpinan digital yang efektif.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Detail Tugas Teori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Analisis governance pada perusahaan digital.</a:t>
            </a:r>
          </a:p>
          <a:p>
            <a:r>
              <a:t>2. Identifikasi risiko utama transformasi digital.</a:t>
            </a:r>
          </a:p>
          <a:p>
            <a:r>
              <a:t>3. Evaluasi kepatuhan terhadap regulasi perlindungan data.</a:t>
            </a:r>
          </a:p>
          <a:p>
            <a:r>
              <a:t>4. Hubungan GRC dengan keberhasilan digital leadership.</a:t>
            </a:r>
          </a:p>
          <a:p>
            <a:r>
              <a:t>5. Rekomendasi perbaikan sistem GRC.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Detail Tugas Praktikum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Pilih startup digital.</a:t>
            </a:r>
          </a:p>
          <a:p>
            <a:r>
              <a:t>2. Identifikasi minimal 10 risiko.</a:t>
            </a:r>
          </a:p>
          <a:p>
            <a:r>
              <a:t>3. Buat matriks risiko (probabilitas vs dampak).</a:t>
            </a:r>
          </a:p>
          <a:p>
            <a:r>
              <a:t>4. Susun risk register.</a:t>
            </a:r>
          </a:p>
          <a:p>
            <a:r>
              <a:t>5. Presentasikan strategi mitigasi.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Capaian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Memahami konsep GRC, penerapan pada organisasi digital, serta peran pemimpin digital.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Pengantar GRC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GRC adalah pendekatan terintegrasi untuk tata kelola, manajemen risiko, dan kepatuhan.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Struktur, kebijakan, pengambilan keputusan, transparansi, dan akuntabilitas organisasi digital.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Risk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Identifikasi, analisis, mitigasi, monitoring, dan evaluasi risiko digital.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Kepatuhan terhadap regulasi, standar industri, dan kebijakan internal.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Pemimpin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Mengintegrasikan GRC dalam strategi bisnis dan transformasi digital.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Risiko pada Era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Cybersecurity, privasi data, AI, cloud computing, dan risiko operasional.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Framework GRC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COSO ERM, ISO 31000, COBIT, ISO 27001.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</TotalTime>
  <Words>260</Words>
  <Application>Microsoft Office PowerPoint</Application>
  <PresentationFormat>On-screen Show (4:3)</PresentationFormat>
  <Paragraphs>38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Calibri</vt:lpstr>
      <vt:lpstr>Calibri Light</vt:lpstr>
      <vt:lpstr>Retrospect</vt:lpstr>
      <vt:lpstr>GRC dalam Kepemimpinan Digital</vt:lpstr>
      <vt:lpstr>Capaian Pembelajaran</vt:lpstr>
      <vt:lpstr>Pengantar GRC</vt:lpstr>
      <vt:lpstr>Governance</vt:lpstr>
      <vt:lpstr>Risk Management</vt:lpstr>
      <vt:lpstr>Compliance</vt:lpstr>
      <vt:lpstr>Peran Pemimpin Digital</vt:lpstr>
      <vt:lpstr>Risiko pada Era Digital</vt:lpstr>
      <vt:lpstr>Framework GRC</vt:lpstr>
      <vt:lpstr>GRC dan Transformasi Digital</vt:lpstr>
      <vt:lpstr>Implementasi GRC</vt:lpstr>
      <vt:lpstr>Studi Kasus</vt:lpstr>
      <vt:lpstr>Kesimpulan</vt:lpstr>
      <vt:lpstr>Detail Tugas Teori</vt:lpstr>
      <vt:lpstr>Detail Tugas Praktikum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Indaheka04@outlook.com</cp:lastModifiedBy>
  <cp:revision>2</cp:revision>
  <dcterms:created xsi:type="dcterms:W3CDTF">2013-01-27T09:14:16Z</dcterms:created>
  <dcterms:modified xsi:type="dcterms:W3CDTF">2026-06-09T07:57:22Z</dcterms:modified>
  <cp:category/>
</cp:coreProperties>
</file>