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25F2F-E028-4830-8210-EECE19416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AD16A6-3D15-4255-8241-54EE83C22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EA376-C1E2-46EA-9500-926884A14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54C44-DDC7-400D-AA1F-EAD402B08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39996-23A4-4CD8-B9E9-619A609B4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79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ED637-1766-47AB-A767-8A602EA1F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38D0F2-18C7-4672-9B5F-454933801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43E45-6413-47C1-A9D3-094E87CA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0CC9E-BC02-40A1-856E-99A20FCF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06140-AA32-4117-8B5C-384FDC68A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7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39F377-E92F-4185-9F12-F31E43EF88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F012FF-2272-49C4-AAF2-A8551BBCF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AA116-D322-4F72-87E5-7CC3B9C4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B569E-C9E2-43C0-BA5D-2A5FA45D1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F4EB5-80D2-4020-87BD-33FC2A82F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8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8B034-D846-46FC-AC67-99ECB9672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F4654-659F-4048-8F68-E79262834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767F0-2F35-4EE8-AF62-E05643195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D6F15-2C8F-460B-A9B5-ADC94A093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C2F80-7AF1-4EDD-8CFE-E68310FAC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9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0458-90C5-4FC7-AA12-48A5DCDDF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F7D37-AED2-4F88-BDBA-B84E86568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E95F1-DA80-42AB-B836-A5AEAD25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C8E43-6D51-479A-A5F1-20AD15C2C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4AC5D-96D1-480E-B918-41AF3801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0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9A1FD-6C1B-46A1-B1E8-288621161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6687E-8F1D-4A71-A579-4EBA9D78AC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C1173-1F94-4C36-A358-9CFA4E958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00677-A117-409E-A535-175A589E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A77077-3462-4028-906F-66BC74618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1FC8E-0CB2-4A56-8231-4F5AAF03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96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C8EEA-A7DA-4584-AF4B-809295752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07C62-A7DD-4688-96F1-6C94FFCA3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59156-0279-43EE-BEB2-DD61F90D3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34AA1E-8AA2-4BD0-A85E-C03A507F8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36BF46-FDD9-46C4-9E51-0AA8FB30ED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0DE003-B406-4F88-BF93-991CB6C4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864555-F9F7-41AD-8B0A-5375BBF0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9CE52B-F4F7-4812-AF6A-204CFD8B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5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47C92-FF37-4CB4-BF02-8D6AC014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C95C0D-EB38-4544-B9D3-E053E9056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747F22-ED69-488B-957D-C35BCFD7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13C60-DA74-4355-81C4-2103D7117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1E11E2-C8DB-4467-915A-90B053248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B8157A-B68A-4C2C-BCC6-6666F77C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E69EB-CED7-4891-91E2-F429BDA4C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9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49437-5B7D-42AC-BE0D-A0A15E308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F5D67-AF6F-4AB5-B721-ABD752047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6671B-72D5-4D50-86CD-61AE80BBF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6CAEB-70AB-411C-A6D2-BA3155469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947D7-539B-433B-9534-73C54F963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0FFA72-3E9D-40DD-A309-EDDAEC4AA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0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2105D-6ED0-4122-B5BB-3FEDB50DB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831D09-DA2E-48DB-BE7C-68B3242F7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BC7BC-4134-4CA4-AC43-FA9B6B271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B46EF-8217-4881-B5E6-4B412D951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326115-9F26-4773-84CF-2F1DE1AE6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6DC68-75EF-4E6E-BFBA-BF02BFB37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2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27E567-1FAF-4DBE-985C-E70540D88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3C8A9-1114-4B04-9CAA-92BA0AFF0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A46E-A212-48A3-8C71-D4A63DA62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147CE-4904-4DDC-A833-0C23A98D647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8CA90-06EF-47C5-BD89-11AC223BE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BC3D1-11CE-47E3-B7CE-DB2CCF511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0C2F2-8CCA-447E-9650-C07B62C3E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8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9FA7770-C774-4CC9-A24D-A9705D2858D7}"/>
              </a:ext>
            </a:extLst>
          </p:cNvPr>
          <p:cNvSpPr/>
          <p:nvPr/>
        </p:nvSpPr>
        <p:spPr>
          <a:xfrm>
            <a:off x="3369733" y="105833"/>
            <a:ext cx="4699000" cy="66463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C5914D-498C-49B6-A0CE-CCD4ADAA76A1}"/>
              </a:ext>
            </a:extLst>
          </p:cNvPr>
          <p:cNvSpPr txBox="1"/>
          <p:nvPr/>
        </p:nvSpPr>
        <p:spPr>
          <a:xfrm>
            <a:off x="8365067" y="287867"/>
            <a:ext cx="320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SOAL NOMOR 1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A3 PORTRAIT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BACKGROUND BEBAS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SUSUNAN SAMA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TEMPLATE BEBAS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MODIFIKASI DESAIN KONSEP BEBAS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96DD12-4719-4F97-B5D2-3B06CF2BBF39}"/>
              </a:ext>
            </a:extLst>
          </p:cNvPr>
          <p:cNvSpPr txBox="1"/>
          <p:nvPr/>
        </p:nvSpPr>
        <p:spPr>
          <a:xfrm>
            <a:off x="3979333" y="287867"/>
            <a:ext cx="3479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JUDUL KARYA by DAPIT SANJAYA</a:t>
            </a:r>
          </a:p>
          <a:p>
            <a:pPr algn="ctr"/>
            <a:r>
              <a:rPr lang="en-US" sz="1200" dirty="0"/>
              <a:t>NPM 2222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12C60C-48A5-46C0-B05C-AD2055FC542F}"/>
              </a:ext>
            </a:extLst>
          </p:cNvPr>
          <p:cNvSpPr txBox="1"/>
          <p:nvPr/>
        </p:nvSpPr>
        <p:spPr>
          <a:xfrm>
            <a:off x="3636433" y="1149641"/>
            <a:ext cx="220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Stool </a:t>
            </a:r>
            <a:r>
              <a:rPr lang="en-US" sz="1100" dirty="0" err="1"/>
              <a:t>dengan</a:t>
            </a:r>
            <a:r>
              <a:rPr lang="en-US" sz="1100" dirty="0"/>
              <a:t> </a:t>
            </a:r>
            <a:r>
              <a:rPr lang="en-US" sz="1100" dirty="0" err="1"/>
              <a:t>konsep</a:t>
            </a:r>
            <a:r>
              <a:rPr lang="en-US" sz="1100" dirty="0"/>
              <a:t> </a:t>
            </a:r>
            <a:r>
              <a:rPr lang="en-US" sz="1100" dirty="0" err="1"/>
              <a:t>desain</a:t>
            </a:r>
            <a:r>
              <a:rPr lang="en-US" sz="1100" dirty="0"/>
              <a:t> Gigi</a:t>
            </a:r>
          </a:p>
          <a:p>
            <a:r>
              <a:rPr lang="en-US" sz="1100" dirty="0"/>
              <a:t>……………………………………………………</a:t>
            </a:r>
            <a:r>
              <a:rPr lang="en-US" sz="1100" dirty="0" err="1"/>
              <a:t>kalau</a:t>
            </a:r>
            <a:r>
              <a:rPr lang="en-US" sz="1100" dirty="0"/>
              <a:t> Bahasa </a:t>
            </a:r>
            <a:r>
              <a:rPr lang="en-US" sz="1100" dirty="0" err="1"/>
              <a:t>inggris</a:t>
            </a:r>
            <a:r>
              <a:rPr lang="en-US" sz="1100" dirty="0"/>
              <a:t> </a:t>
            </a:r>
            <a:r>
              <a:rPr lang="en-US" sz="1100" dirty="0" err="1"/>
              <a:t>beri</a:t>
            </a:r>
            <a:r>
              <a:rPr lang="en-US" sz="1100" dirty="0"/>
              <a:t> </a:t>
            </a:r>
            <a:r>
              <a:rPr lang="en-US" sz="1100" dirty="0" err="1"/>
              <a:t>terjemahan</a:t>
            </a:r>
            <a:r>
              <a:rPr lang="en-US" sz="1100" dirty="0"/>
              <a:t> kata </a:t>
            </a:r>
            <a:r>
              <a:rPr lang="en-US" sz="1100" dirty="0" err="1"/>
              <a:t>kuncinya</a:t>
            </a:r>
            <a:r>
              <a:rPr lang="en-US" sz="1100" dirty="0"/>
              <a:t> </a:t>
            </a:r>
            <a:r>
              <a:rPr lang="en-US" sz="1100" dirty="0" err="1"/>
              <a:t>misal</a:t>
            </a:r>
            <a:r>
              <a:rPr lang="en-US" sz="1100" dirty="0"/>
              <a:t> banana chair….banana (pisang)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endParaRPr lang="en-US" sz="11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8D0B6D-3BDF-40C5-B168-6FEA0E9DC616}"/>
              </a:ext>
            </a:extLst>
          </p:cNvPr>
          <p:cNvSpPr/>
          <p:nvPr/>
        </p:nvSpPr>
        <p:spPr>
          <a:xfrm>
            <a:off x="6028267" y="1149641"/>
            <a:ext cx="1430866" cy="86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Gambar </a:t>
            </a:r>
            <a:r>
              <a:rPr lang="en-US" dirty="0" err="1"/>
              <a:t>inspirasi</a:t>
            </a:r>
            <a:r>
              <a:rPr lang="en-US" dirty="0"/>
              <a:t> </a:t>
            </a:r>
            <a:r>
              <a:rPr lang="en-US" dirty="0" err="1"/>
              <a:t>awal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A0E1B1-4B89-4DAB-9796-3924298B747C}"/>
              </a:ext>
            </a:extLst>
          </p:cNvPr>
          <p:cNvSpPr/>
          <p:nvPr/>
        </p:nvSpPr>
        <p:spPr>
          <a:xfrm>
            <a:off x="6028267" y="2367171"/>
            <a:ext cx="1430866" cy="1256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Gambar modelling 1 </a:t>
            </a:r>
            <a:r>
              <a:rPr lang="en-US" sz="1200" dirty="0" err="1"/>
              <a:t>atau</a:t>
            </a:r>
            <a:r>
              <a:rPr lang="en-US" sz="1200" dirty="0"/>
              <a:t> 2 </a:t>
            </a:r>
            <a:r>
              <a:rPr lang="en-US" sz="1200" dirty="0" err="1"/>
              <a:t>skp</a:t>
            </a:r>
            <a:r>
              <a:rPr lang="en-US" sz="1200" dirty="0"/>
              <a:t> (</a:t>
            </a:r>
            <a:r>
              <a:rPr lang="en-US" sz="1200" dirty="0" err="1"/>
              <a:t>rangka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terlihat</a:t>
            </a:r>
            <a:r>
              <a:rPr lang="en-US" sz="1200" dirty="0"/>
              <a:t> =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yg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transparan</a:t>
            </a:r>
            <a:r>
              <a:rPr lang="en-US" sz="1200" dirty="0"/>
              <a:t>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8A88F0-F502-4D1B-A6E2-1A39D686B3BD}"/>
              </a:ext>
            </a:extLst>
          </p:cNvPr>
          <p:cNvSpPr/>
          <p:nvPr/>
        </p:nvSpPr>
        <p:spPr>
          <a:xfrm>
            <a:off x="6028267" y="3704062"/>
            <a:ext cx="1430866" cy="1256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Gambar modelling </a:t>
            </a:r>
            <a:r>
              <a:rPr lang="en-US" sz="1200" dirty="0" err="1"/>
              <a:t>skp</a:t>
            </a:r>
            <a:r>
              <a:rPr lang="en-US" sz="1200" dirty="0"/>
              <a:t> (</a:t>
            </a:r>
            <a:r>
              <a:rPr lang="en-US" sz="1200" dirty="0" err="1"/>
              <a:t>rangka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terlihat</a:t>
            </a:r>
            <a:r>
              <a:rPr lang="en-US" sz="1200" dirty="0"/>
              <a:t> =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yg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transparan</a:t>
            </a:r>
            <a:r>
              <a:rPr lang="en-US" sz="1200" dirty="0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AF64EC-125C-4EC4-BD8A-5DE765C7BA58}"/>
              </a:ext>
            </a:extLst>
          </p:cNvPr>
          <p:cNvSpPr txBox="1"/>
          <p:nvPr/>
        </p:nvSpPr>
        <p:spPr>
          <a:xfrm>
            <a:off x="3636433" y="3120704"/>
            <a:ext cx="2082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Spesifikasi</a:t>
            </a:r>
            <a:r>
              <a:rPr lang="en-US" sz="1100" dirty="0"/>
              <a:t> </a:t>
            </a:r>
            <a:r>
              <a:rPr lang="en-US" sz="1100" dirty="0" err="1"/>
              <a:t>Produk</a:t>
            </a:r>
            <a:r>
              <a:rPr lang="en-US" sz="1100" dirty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Corrugated Cardboard (</a:t>
            </a:r>
            <a:r>
              <a:rPr lang="en-US" sz="1100" dirty="0" err="1"/>
              <a:t>Kardus</a:t>
            </a:r>
            <a:r>
              <a:rPr lang="en-US" sz="11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Double wall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i="0" dirty="0" err="1">
                <a:solidFill>
                  <a:srgbClr val="0A0A0A"/>
                </a:solidFill>
                <a:effectLst/>
                <a:latin typeface="Google Sans"/>
              </a:rPr>
              <a:t>Ketebalan</a:t>
            </a:r>
            <a:r>
              <a:rPr lang="en-US" sz="1100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 7 mm - 8 mm.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i="0" dirty="0" err="1">
                <a:solidFill>
                  <a:srgbClr val="0A0A0A"/>
                </a:solidFill>
                <a:effectLst/>
                <a:latin typeface="Google Sans"/>
              </a:rPr>
              <a:t>Struktur</a:t>
            </a:r>
            <a:r>
              <a:rPr lang="en-US" sz="1100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 5 </a:t>
            </a:r>
            <a:r>
              <a:rPr lang="en-US" sz="1100" b="0" i="0" dirty="0" err="1">
                <a:solidFill>
                  <a:srgbClr val="0A0A0A"/>
                </a:solidFill>
                <a:effectLst/>
                <a:latin typeface="Google Sans"/>
              </a:rPr>
              <a:t>Lapisan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lang="en-US" sz="1100" b="0" i="1" dirty="0">
                <a:solidFill>
                  <a:srgbClr val="0A0A0A"/>
                </a:solidFill>
                <a:effectLst/>
                <a:latin typeface="Google Sans"/>
              </a:rPr>
              <a:t>5 Ply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) -&gt; 3 Liner (</a:t>
            </a:r>
            <a:r>
              <a:rPr lang="en-US" sz="1100" b="0" i="0" dirty="0" err="1">
                <a:solidFill>
                  <a:srgbClr val="0A0A0A"/>
                </a:solidFill>
                <a:effectLst/>
                <a:latin typeface="Google Sans"/>
              </a:rPr>
              <a:t>lapisan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sz="1100" b="0" i="0" dirty="0" err="1">
                <a:solidFill>
                  <a:srgbClr val="0A0A0A"/>
                </a:solidFill>
                <a:effectLst/>
                <a:latin typeface="Google Sans"/>
              </a:rPr>
              <a:t>datar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) + 2 Medium/Flute (</a:t>
            </a:r>
            <a:r>
              <a:rPr lang="en-US" sz="1100" b="0" i="0" dirty="0" err="1">
                <a:solidFill>
                  <a:srgbClr val="0A0A0A"/>
                </a:solidFill>
                <a:effectLst/>
                <a:latin typeface="Google Sans"/>
              </a:rPr>
              <a:t>lapisan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sz="1100" b="0" i="0" dirty="0" err="1">
                <a:solidFill>
                  <a:srgbClr val="0A0A0A"/>
                </a:solidFill>
                <a:effectLst/>
                <a:latin typeface="Google Sans"/>
              </a:rPr>
              <a:t>bergelombang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rgbClr val="0A0A0A"/>
                </a:solidFill>
                <a:latin typeface="Google Sans"/>
              </a:rPr>
              <a:t>Kapasitas</a:t>
            </a:r>
            <a:r>
              <a:rPr lang="en-US" sz="1100" dirty="0">
                <a:solidFill>
                  <a:srgbClr val="0A0A0A"/>
                </a:solidFill>
                <a:latin typeface="Google Sans"/>
              </a:rPr>
              <a:t> Beban : max 180 kg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0" i="0" dirty="0" err="1">
                <a:solidFill>
                  <a:srgbClr val="0A0A0A"/>
                </a:solidFill>
                <a:effectLst/>
                <a:latin typeface="Google Sans"/>
              </a:rPr>
              <a:t>Penggunaan</a:t>
            </a:r>
            <a:r>
              <a:rPr lang="en-US" sz="1100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sz="1100" dirty="0">
                <a:solidFill>
                  <a:srgbClr val="0A0A0A"/>
                </a:solidFill>
                <a:latin typeface="Google Sans"/>
              </a:rPr>
              <a:t>: Ruang/resto </a:t>
            </a:r>
            <a:r>
              <a:rPr lang="en-US" sz="1100" dirty="0" err="1">
                <a:solidFill>
                  <a:srgbClr val="0A0A0A"/>
                </a:solidFill>
                <a:latin typeface="Google Sans"/>
              </a:rPr>
              <a:t>dimananya</a:t>
            </a:r>
            <a:endParaRPr lang="en-US" sz="1100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marL="171450" indent="-171450">
              <a:buFontTx/>
              <a:buChar char="-"/>
            </a:pPr>
            <a:endParaRPr lang="en-US" sz="1100" dirty="0"/>
          </a:p>
          <a:p>
            <a:pPr marL="171450" indent="-171450">
              <a:buFontTx/>
              <a:buChar char="-"/>
            </a:pPr>
            <a:endParaRPr lang="en-US" sz="11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45ECE4-04FE-4D18-B446-257441E82EA5}"/>
              </a:ext>
            </a:extLst>
          </p:cNvPr>
          <p:cNvSpPr txBox="1"/>
          <p:nvPr/>
        </p:nvSpPr>
        <p:spPr>
          <a:xfrm>
            <a:off x="3636433" y="5244362"/>
            <a:ext cx="1866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Skema dan </a:t>
            </a:r>
            <a:r>
              <a:rPr lang="en-US" sz="1200" dirty="0" err="1"/>
              <a:t>warna</a:t>
            </a:r>
            <a:r>
              <a:rPr lang="en-US" sz="1200" dirty="0"/>
              <a:t> material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7F54A77-02C0-41E2-93EC-45B98B0441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433" y="5521361"/>
            <a:ext cx="2183089" cy="1077934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34F7799-6693-452E-A0B1-F5D4ED5A6AB6}"/>
              </a:ext>
            </a:extLst>
          </p:cNvPr>
          <p:cNvSpPr/>
          <p:nvPr/>
        </p:nvSpPr>
        <p:spPr>
          <a:xfrm>
            <a:off x="5935133" y="5582917"/>
            <a:ext cx="745067" cy="5638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922EEFB-DF18-4264-BC6A-BBB027EC9422}"/>
              </a:ext>
            </a:extLst>
          </p:cNvPr>
          <p:cNvSpPr txBox="1"/>
          <p:nvPr/>
        </p:nvSpPr>
        <p:spPr>
          <a:xfrm>
            <a:off x="5935132" y="6190775"/>
            <a:ext cx="7450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TORTILLA BROWN  #997950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195084-0D38-481A-9EFA-7F411DB974C7}"/>
              </a:ext>
            </a:extLst>
          </p:cNvPr>
          <p:cNvSpPr/>
          <p:nvPr/>
        </p:nvSpPr>
        <p:spPr>
          <a:xfrm>
            <a:off x="6795811" y="5582917"/>
            <a:ext cx="745067" cy="56388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71E58D5-78AB-4CBA-9ED3-5B0FE42FE0DA}"/>
              </a:ext>
            </a:extLst>
          </p:cNvPr>
          <p:cNvSpPr/>
          <p:nvPr/>
        </p:nvSpPr>
        <p:spPr>
          <a:xfrm>
            <a:off x="8500534" y="2777300"/>
            <a:ext cx="3132666" cy="3921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MODELLING OK :</a:t>
            </a:r>
          </a:p>
          <a:p>
            <a:pPr marL="342900" indent="-342900" algn="ctr">
              <a:buAutoNum type="arabicPeriod"/>
            </a:pPr>
            <a:r>
              <a:rPr lang="en-US" dirty="0"/>
              <a:t>Nabil</a:t>
            </a:r>
          </a:p>
          <a:p>
            <a:pPr marL="342900" indent="-342900" algn="ctr">
              <a:buAutoNum type="arabicPeriod"/>
            </a:pPr>
            <a:r>
              <a:rPr lang="en-US" dirty="0"/>
              <a:t>Raihan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Bagus</a:t>
            </a:r>
            <a:endParaRPr lang="en-US" dirty="0"/>
          </a:p>
          <a:p>
            <a:pPr marL="342900" indent="-342900" algn="ctr">
              <a:buAutoNum type="arabicPeriod"/>
            </a:pPr>
            <a:r>
              <a:rPr lang="en-US" dirty="0" err="1"/>
              <a:t>Septi</a:t>
            </a:r>
            <a:endParaRPr lang="en-US" dirty="0"/>
          </a:p>
          <a:p>
            <a:pPr marL="342900" indent="-342900" algn="ctr">
              <a:buAutoNum type="arabicPeriod"/>
            </a:pPr>
            <a:r>
              <a:rPr lang="en-US" dirty="0"/>
              <a:t>Deo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7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146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Google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LABORATORIUM D</dc:creator>
  <cp:lastModifiedBy>LABORATORIUM D</cp:lastModifiedBy>
  <cp:revision>4</cp:revision>
  <dcterms:created xsi:type="dcterms:W3CDTF">2026-04-23T02:35:59Z</dcterms:created>
  <dcterms:modified xsi:type="dcterms:W3CDTF">2026-04-23T03:03:17Z</dcterms:modified>
</cp:coreProperties>
</file>