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8" r:id="rId2"/>
    <p:sldId id="276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75" r:id="rId11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6E3A13-7954-48EA-B35E-647B952ED53B}" type="datetimeFigureOut">
              <a:rPr lang="en-US" smtClean="0"/>
              <a:pPr/>
              <a:t>6/20/2022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534EA0-3660-46F5-90F0-C19B35245C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9411FD-F43C-4FF7-B995-F1761E0439FC}" type="datetimeFigureOut">
              <a:rPr lang="en-US" smtClean="0"/>
              <a:pPr/>
              <a:t>6/20/2022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5/4/2010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Revisi 01 Bahasa Indonesia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5/4/2010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Revisi 01 Bahasa Indonesia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5/4/2010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Revisi 01 Bahasa Indonesia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Revisi 01 Bahasa Indonesia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5/4/2010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Revisi 01 Bahasa Indonesia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5/4/2010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Revisi 01 Bahasa Indonesia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16/2/2011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Revisi</a:t>
            </a:r>
            <a:r>
              <a:rPr lang="en-US" dirty="0"/>
              <a:t> 01 </a:t>
            </a:r>
            <a:r>
              <a:rPr lang="en-US" dirty="0" err="1"/>
              <a:t>Elektronika</a:t>
            </a:r>
            <a:r>
              <a:rPr lang="en-US" dirty="0"/>
              <a:t> </a:t>
            </a:r>
            <a:r>
              <a:rPr lang="en-US" dirty="0" err="1"/>
              <a:t>Dasar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571472" y="642918"/>
            <a:ext cx="8358246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Transistor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Saklar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lvl="0"/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lvl="0"/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Menerapkan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bias basis.</a:t>
            </a:r>
          </a:p>
          <a:p>
            <a:pPr lvl="0"/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Daerah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saturasi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dan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cut off.</a:t>
            </a:r>
          </a:p>
          <a:p>
            <a:pPr lvl="0"/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lvl="0"/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	</a:t>
            </a:r>
            <a:endParaRPr lang="id-ID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lvl="0"/>
            <a:endParaRPr lang="id-ID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85852" y="2714620"/>
            <a:ext cx="7220427" cy="3652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>
            <a:normAutofit/>
          </a:bodyPr>
          <a:lstStyle/>
          <a:p>
            <a:r>
              <a:rPr lang="en-US" sz="72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16/7/2010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Revisi</a:t>
            </a:r>
            <a:r>
              <a:rPr lang="en-US" dirty="0"/>
              <a:t> 01 </a:t>
            </a:r>
            <a:r>
              <a:rPr lang="en-US" dirty="0" err="1"/>
              <a:t>Instrumentasi</a:t>
            </a:r>
            <a:r>
              <a:rPr lang="en-US" dirty="0"/>
              <a:t> </a:t>
            </a:r>
            <a:r>
              <a:rPr lang="en-US" dirty="0" err="1"/>
              <a:t>Industri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16/2/2011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Revisi</a:t>
            </a:r>
            <a:r>
              <a:rPr lang="en-US" dirty="0"/>
              <a:t> 01 </a:t>
            </a:r>
            <a:r>
              <a:rPr lang="en-US" dirty="0" err="1"/>
              <a:t>Elektronika</a:t>
            </a:r>
            <a:r>
              <a:rPr lang="en-US" dirty="0"/>
              <a:t> </a:t>
            </a:r>
            <a:r>
              <a:rPr lang="en-US" dirty="0" err="1"/>
              <a:t>Dasar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428596" y="642918"/>
            <a:ext cx="850112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lvl="0"/>
            <a:endParaRPr lang="id-ID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lvl="0"/>
            <a:endParaRPr lang="id-ID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034" y="714356"/>
            <a:ext cx="64294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Aplikasi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transistor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saklar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.</a:t>
            </a:r>
          </a:p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Hard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saturasi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, V</a:t>
            </a:r>
            <a:r>
              <a:rPr lang="en-US" sz="32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BB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=V</a:t>
            </a:r>
            <a:r>
              <a:rPr lang="en-US" sz="32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CC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, 10:1</a:t>
            </a:r>
          </a:p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V</a:t>
            </a:r>
            <a:r>
              <a:rPr lang="en-US" sz="32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BB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dari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sumber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lain.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2428868"/>
            <a:ext cx="4209390" cy="3843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16/2/2011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Revisi</a:t>
            </a:r>
            <a:r>
              <a:rPr lang="en-US" dirty="0"/>
              <a:t> 01 </a:t>
            </a:r>
            <a:r>
              <a:rPr lang="en-US" dirty="0" err="1"/>
              <a:t>Elektronika</a:t>
            </a:r>
            <a:r>
              <a:rPr lang="en-US" dirty="0"/>
              <a:t> </a:t>
            </a:r>
            <a:r>
              <a:rPr lang="en-US" dirty="0" err="1"/>
              <a:t>Dasar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000108"/>
            <a:ext cx="6238890" cy="4758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16/2/2011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Revisi</a:t>
            </a:r>
            <a:r>
              <a:rPr lang="en-US" dirty="0"/>
              <a:t> 01 </a:t>
            </a:r>
            <a:r>
              <a:rPr lang="en-US" dirty="0" err="1"/>
              <a:t>Elektronika</a:t>
            </a:r>
            <a:r>
              <a:rPr lang="en-US" dirty="0"/>
              <a:t> </a:t>
            </a:r>
            <a:r>
              <a:rPr lang="en-US" dirty="0" err="1"/>
              <a:t>Dasar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3" name="Rectangle 1"/>
          <p:cNvSpPr>
            <a:spLocks noChangeArrowheads="1"/>
          </p:cNvSpPr>
          <p:nvPr/>
        </p:nvSpPr>
        <p:spPr bwMode="auto">
          <a:xfrm>
            <a:off x="357158" y="1500174"/>
            <a:ext cx="8358246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Tahapan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perancangan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:</a:t>
            </a:r>
          </a:p>
          <a:p>
            <a:pPr lvl="0"/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lvl="0"/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	1.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Tentukan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resistansi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beban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kolektor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.</a:t>
            </a:r>
          </a:p>
          <a:p>
            <a:pPr lvl="0"/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	2.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Hitung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arus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kolektor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.</a:t>
            </a:r>
          </a:p>
          <a:p>
            <a:pPr lvl="0"/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	3.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Tentukan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transistor.</a:t>
            </a:r>
          </a:p>
          <a:p>
            <a:pPr lvl="0"/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	4.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Hitung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I</a:t>
            </a:r>
            <a:r>
              <a:rPr lang="en-US" sz="32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mengacu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H</a:t>
            </a:r>
            <a:r>
              <a:rPr lang="en-US" sz="32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FE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transistor.</a:t>
            </a:r>
          </a:p>
          <a:p>
            <a:pPr lvl="0"/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	6.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Tentukan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R</a:t>
            </a:r>
            <a:r>
              <a:rPr lang="en-US" sz="32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.</a:t>
            </a:r>
            <a:endParaRPr lang="id-ID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16/2/2011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Revisi</a:t>
            </a:r>
            <a:r>
              <a:rPr lang="en-US" dirty="0"/>
              <a:t> 01 </a:t>
            </a:r>
            <a:r>
              <a:rPr lang="en-US" dirty="0" err="1"/>
              <a:t>Elektronika</a:t>
            </a:r>
            <a:r>
              <a:rPr lang="en-US" dirty="0"/>
              <a:t> </a:t>
            </a:r>
            <a:r>
              <a:rPr lang="en-US" dirty="0" err="1"/>
              <a:t>Dasar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428596" y="928670"/>
            <a:ext cx="8201091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Contoh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:</a:t>
            </a:r>
          </a:p>
          <a:p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Rangkaian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digunakan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untuk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menggerakan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Relay,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tegangan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relay 12 V</a:t>
            </a:r>
          </a:p>
          <a:p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     	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Reistansi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1 k</a:t>
            </a:r>
            <a:r>
              <a:rPr lang="el-G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Ω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(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diukur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)</a:t>
            </a:r>
          </a:p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	I</a:t>
            </a:r>
            <a:r>
              <a:rPr lang="en-US" sz="32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C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= 12/ 1 k</a:t>
            </a:r>
            <a:r>
              <a:rPr lang="el-G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Ω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= 12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mA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	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Dipilih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transistor 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dengan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</a:p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		I</a:t>
            </a:r>
            <a:r>
              <a:rPr lang="en-US" sz="32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C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= 100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mA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, H</a:t>
            </a:r>
            <a:r>
              <a:rPr lang="en-US" sz="32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FE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= 50</a:t>
            </a:r>
          </a:p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	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16/2/2011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Revisi</a:t>
            </a:r>
            <a:r>
              <a:rPr lang="en-US" dirty="0"/>
              <a:t> 01 </a:t>
            </a:r>
            <a:r>
              <a:rPr lang="en-US" dirty="0" err="1"/>
              <a:t>Elektronika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4" name="TextBox 73"/>
          <p:cNvSpPr txBox="1"/>
          <p:nvPr/>
        </p:nvSpPr>
        <p:spPr>
          <a:xfrm>
            <a:off x="1071538" y="857232"/>
            <a:ext cx="588193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</a:t>
            </a:r>
            <a:r>
              <a:rPr lang="en-US" sz="32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= 100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mA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/50 = 2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mA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V</a:t>
            </a:r>
            <a:r>
              <a:rPr lang="en-US" sz="32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BB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berasal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dari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sistem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digital </a:t>
            </a:r>
          </a:p>
          <a:p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dengan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output 5 V</a:t>
            </a:r>
          </a:p>
          <a:p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R</a:t>
            </a:r>
            <a:r>
              <a:rPr lang="en-US" sz="32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= 5/2mA = 2,7 k</a:t>
            </a:r>
            <a:r>
              <a:rPr lang="el-GR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Ω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16/2/2011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Revisi</a:t>
            </a:r>
            <a:r>
              <a:rPr lang="en-US" dirty="0"/>
              <a:t> 01 </a:t>
            </a:r>
            <a:r>
              <a:rPr lang="en-US" dirty="0" err="1"/>
              <a:t>Elektronika</a:t>
            </a:r>
            <a:r>
              <a:rPr lang="en-US" dirty="0"/>
              <a:t> </a:t>
            </a:r>
            <a:r>
              <a:rPr lang="en-US" dirty="0" err="1"/>
              <a:t>Dasar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428736"/>
            <a:ext cx="7209116" cy="467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TextBox 13"/>
          <p:cNvSpPr txBox="1"/>
          <p:nvPr/>
        </p:nvSpPr>
        <p:spPr>
          <a:xfrm>
            <a:off x="857224" y="571480"/>
            <a:ext cx="31177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Contoh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aplikasi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16/2/2011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Revisi</a:t>
            </a:r>
            <a:r>
              <a:rPr lang="en-US" dirty="0"/>
              <a:t> 01 </a:t>
            </a:r>
            <a:r>
              <a:rPr lang="en-US" dirty="0" err="1"/>
              <a:t>Elektronika</a:t>
            </a:r>
            <a:r>
              <a:rPr lang="en-US" dirty="0"/>
              <a:t> </a:t>
            </a:r>
            <a:r>
              <a:rPr lang="en-US" dirty="0" err="1"/>
              <a:t>Dasar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642918"/>
            <a:ext cx="7286676" cy="5161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16/2/2011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Revisi</a:t>
            </a:r>
            <a:r>
              <a:rPr lang="en-US" dirty="0"/>
              <a:t> 01 </a:t>
            </a:r>
            <a:r>
              <a:rPr lang="en-US" dirty="0" err="1"/>
              <a:t>Elektronika</a:t>
            </a:r>
            <a:r>
              <a:rPr lang="en-US" dirty="0"/>
              <a:t> </a:t>
            </a:r>
            <a:r>
              <a:rPr lang="en-US" dirty="0" err="1"/>
              <a:t>Dasar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7" name="Picture 6" descr="switcing P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28" y="642918"/>
            <a:ext cx="6314209" cy="5214974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690</TotalTime>
  <Words>204</Words>
  <Application>Microsoft Office PowerPoint</Application>
  <PresentationFormat>On-screen Show (4:3)</PresentationFormat>
  <Paragraphs>65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Arial Black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113</cp:revision>
  <dcterms:created xsi:type="dcterms:W3CDTF">2010-04-18T12:06:30Z</dcterms:created>
  <dcterms:modified xsi:type="dcterms:W3CDTF">2022-06-20T02:55:50Z</dcterms:modified>
</cp:coreProperties>
</file>