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88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9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892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554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643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160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697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3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8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4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7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4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22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7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Manajemen Proyek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Mata Kuliah Operation Management on Digital Business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Pengelolaan Biaya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Estimasi biaya, anggaran proyek, pengendalian biaya.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Pengendalian Proyek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Monitoring kinerja, evaluasi progres, corrective action.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Manajemen Proyek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Pemanfaatan software kolaborasi dan dashboard digital.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Studi Kasus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Implementasi proyek pengembangan aplikasi UMKM berbasis digital.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Latihan Teori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1. Jelaskan siklus hidup proyek.</a:t>
            </a:r>
          </a:p>
          <a:p>
            <a:r>
              <a:t>2. Apa fungsi WBS?</a:t>
            </a:r>
          </a:p>
          <a:p>
            <a:r>
              <a:t>3. Mengapa manajemen risiko penting?</a:t>
            </a:r>
          </a:p>
          <a:p>
            <a:r>
              <a:t>4. Jelaskan CPM dan PERT.</a:t>
            </a:r>
          </a:p>
          <a:p>
            <a:r>
              <a:t>5. Sebutkan indikator keberhasilan proyek.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Latihan Praktikum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Buat WBS proyek pembuatan website UMKM.</a:t>
            </a:r>
          </a:p>
          <a:p>
            <a:r>
              <a:t>Susun Gantt Chart sederhana.</a:t>
            </a:r>
          </a:p>
          <a:p>
            <a:r>
              <a:t>Identifikasi minimal 5 risiko proyek dan mitigasinya.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1. Apa tahap pertama proyek?</a:t>
            </a:r>
          </a:p>
          <a:p>
            <a:r>
              <a:t>2. Apa tujuan WBS?</a:t>
            </a:r>
          </a:p>
          <a:p>
            <a:r>
              <a:t>3. Metode untuk jalur kritis?</a:t>
            </a:r>
          </a:p>
          <a:p>
            <a:r>
              <a:t>4. Apa fungsi monitoring?</a:t>
            </a:r>
          </a:p>
          <a:p>
            <a:r>
              <a:t>5. Sebutkan contoh risiko proyek.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Pembahasan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1. Inisiasi</a:t>
            </a:r>
          </a:p>
          <a:p>
            <a:r>
              <a:t>2. Memecah pekerjaan</a:t>
            </a:r>
          </a:p>
          <a:p>
            <a:r>
              <a:t>3. CPM</a:t>
            </a:r>
          </a:p>
          <a:p>
            <a:r>
              <a:t>4. Mengontrol progres</a:t>
            </a:r>
          </a:p>
          <a:p>
            <a:r>
              <a:t>5. Keterlambatan, biaya, SDM, dll.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Tugas Individu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Analisis proyek digital di sekitar Anda dan buat laporan 5–7 halaman.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Tugas Kelompok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Rancang proyek transformasi digital UMKM lengkap dengan WBS, jadwal, biaya, dan risiko.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Capaian Pembelajaran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Memahami konsep, perencanaan, pelaksanaan, pengendalian, dan evaluasi proyek.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Penutup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Manajemen proyek yang baik meningkatkan efektivitas operasional dan keberhasilan bisnis digital.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Pengertian Manajemen Proyek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Proses merencanakan, mengorganisasi, mengarahkan, dan mengendalikan sumber daya untuk mencapai tujuan proyek.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Karakteristik Proyek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Unik, memiliki tujuan, batas waktu, sumber daya terbatas, dan menghasilkan output tertentu.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Siklus Hidup Proyek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Inisiasi, Perencanaan, Eksekusi, Monitoring &amp; Controlling, Penutupan.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Perencanaan Proyek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Penetapan ruang lingkup, jadwal, biaya, kualitas, SDM, dan risiko.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Work Breakdown Structure (WBS)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Memecah proyek menjadi tugas-tugas yang lebih kecil dan terukur.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Penjadwalan Proyek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Gantt Chart, Network Diagram, CPM, dan PERT.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Manajemen Risiko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Identifikasi, analisis, mitigasi, monitoring risiko proyek.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340</Words>
  <Application>Microsoft Office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Manajemen Proyek</vt:lpstr>
      <vt:lpstr>Capaian Pembelajaran</vt:lpstr>
      <vt:lpstr>Pengertian Manajemen Proyek</vt:lpstr>
      <vt:lpstr>Karakteristik Proyek</vt:lpstr>
      <vt:lpstr>Siklus Hidup Proyek</vt:lpstr>
      <vt:lpstr>Perencanaan Proyek</vt:lpstr>
      <vt:lpstr>Work Breakdown Structure (WBS)</vt:lpstr>
      <vt:lpstr>Penjadwalan Proyek</vt:lpstr>
      <vt:lpstr>Manajemen Risiko</vt:lpstr>
      <vt:lpstr>Pengelolaan Biaya</vt:lpstr>
      <vt:lpstr>Pengendalian Proyek</vt:lpstr>
      <vt:lpstr>Manajemen Proyek Digital</vt:lpstr>
      <vt:lpstr>Studi Kasus</vt:lpstr>
      <vt:lpstr>Latihan Teori</vt:lpstr>
      <vt:lpstr>Latihan Praktikum</vt:lpstr>
      <vt:lpstr>Quiz</vt:lpstr>
      <vt:lpstr>Pembahasan Quiz</vt:lpstr>
      <vt:lpstr>Tugas Individu</vt:lpstr>
      <vt:lpstr>Tugas Kelompok</vt:lpstr>
      <vt:lpstr>Penutup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soraya asnusa</dc:creator>
  <cp:keywords/>
  <dc:description>generated using python-pptx</dc:description>
  <cp:lastModifiedBy>Indaheka04@outlook.com</cp:lastModifiedBy>
  <cp:revision>2</cp:revision>
  <dcterms:created xsi:type="dcterms:W3CDTF">2013-01-27T09:14:16Z</dcterms:created>
  <dcterms:modified xsi:type="dcterms:W3CDTF">2026-06-11T01:33:54Z</dcterms:modified>
  <cp:category/>
</cp:coreProperties>
</file>