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9" r:id="rId3"/>
    <p:sldId id="316" r:id="rId4"/>
    <p:sldId id="310" r:id="rId5"/>
    <p:sldId id="314" r:id="rId6"/>
    <p:sldId id="315" r:id="rId7"/>
    <p:sldId id="313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  <p:cmAuthor id="2" name="user" initials="u" lastIdx="2" clrIdx="1">
    <p:extLst>
      <p:ext uri="{19B8F6BF-5375-455C-9EA6-DF929625EA0E}">
        <p15:presenceInfo xmlns="" xmlns:p15="http://schemas.microsoft.com/office/powerpoint/2012/main" userId="user" providerId="None"/>
      </p:ext>
    </p:extLst>
  </p:cmAuthor>
  <p:cmAuthor id="3" name="A C E R" initials="ACER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72" autoAdjust="0"/>
    <p:restoredTop sz="94580" autoAdjust="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=""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Giving Instructions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E </a:t>
            </a:r>
            <a:r>
              <a:rPr lang="en-US" sz="36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228600"/>
            <a:ext cx="9144000" cy="1600200"/>
          </a:xfrm>
        </p:spPr>
        <p:txBody>
          <a:bodyPr>
            <a:no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There may be rare occasions when a hotel employee has the opportunity to give instructions to a guest on how to do something or explain a situation or process. For example, a health center staff may have to provide instruction on how to operate a piece of equipment, or a business center staff may have to explain to guest how to operate a copier or FAX machine, or a front desk staff explain to a guest the process needed to extended a visa.</a:t>
            </a:r>
            <a:endParaRPr lang="en-US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381000"/>
            <a:ext cx="8686800" cy="1752600"/>
          </a:xfrm>
        </p:spPr>
        <p:txBody>
          <a:bodyPr>
            <a:noAutofit/>
          </a:bodyPr>
          <a:lstStyle/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When asking for instructions or giving </a:t>
            </a:r>
            <a:r>
              <a:rPr lang="en-US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explainations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there are several standard expressions that can be used. Look at these examples:</a:t>
            </a:r>
          </a:p>
          <a:p>
            <a:pPr algn="l" fontAlgn="base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How do you operate……(this tread mill)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Can you show me how to …..(operate this FAX machine)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What’s the best way to (hold a putter)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Do you know how to (….get visa extended)</a:t>
            </a:r>
          </a:p>
          <a:p>
            <a:pPr algn="l" fontAlgn="base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How do I go about (….</a:t>
            </a:r>
            <a:r>
              <a:rPr lang="en-US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cahnaging</a:t>
            </a:r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my departure flight)?</a:t>
            </a:r>
          </a:p>
          <a:p>
            <a:pPr algn="l" fontAlgn="base"/>
            <a:endParaRPr lang="en-US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6172200"/>
          </a:xfrm>
        </p:spPr>
        <p:txBody>
          <a:bodyPr>
            <a:noAutofit/>
          </a:bodyPr>
          <a:lstStyle/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When giving instructions or explaining things it is useful to use sequence </a:t>
            </a:r>
            <a:r>
              <a:rPr lang="en-US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markes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, words which guide the listener or reader through the instructions. It is also important to keep the instructions or </a:t>
            </a:r>
            <a:r>
              <a:rPr lang="en-US" sz="2400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explainations</a:t>
            </a:r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short and simple. Some of the more common sequence markers are listed below.</a:t>
            </a: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First			second		third		forth</a:t>
            </a: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After that		next			before that	then</a:t>
            </a:r>
          </a:p>
          <a:p>
            <a:pPr algn="l" fontAlgn="base"/>
            <a:r>
              <a:rPr lang="en-US" sz="24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You begin by		the last step is 	now		finally	</a:t>
            </a:r>
            <a:endParaRPr lang="en-US" sz="44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1752600"/>
          </a:xfrm>
        </p:spPr>
        <p:txBody>
          <a:bodyPr>
            <a:noAutofit/>
          </a:bodyPr>
          <a:lstStyle/>
          <a:p>
            <a:pPr algn="l"/>
            <a:r>
              <a:rPr lang="en-US" sz="3200" b="1" u="sng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How do you operate this tread mill?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First, turn it on then set the controls for speed, distance, or time. Last, press the star button</a:t>
            </a:r>
          </a:p>
          <a:p>
            <a:pPr algn="l"/>
            <a:endParaRPr lang="en-US" sz="32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How do I send a FAX?</a:t>
            </a:r>
          </a:p>
          <a:p>
            <a:pPr algn="l"/>
            <a:r>
              <a:rPr lang="en-US" sz="3200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First, put the paper in to the feeder. Then, enter the phone number it is being sent to. Finally, hit send</a:t>
            </a:r>
            <a:endParaRPr lang="en-US" sz="16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8839200" cy="17526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Could you tell me, how to fill this form?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Yes sir, let me assistance you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First, you can fill your identity and the last you can sign here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Oh I see, thank you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my pleasure sir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372600" cy="22098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Conversation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Excuse me, How do operate this facilities. I mean for </a:t>
            </a:r>
            <a:r>
              <a:rPr lang="en-US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bicyle</a:t>
            </a:r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Yes ma’am. For using </a:t>
            </a:r>
            <a:r>
              <a:rPr lang="en-US" b="1" dirty="0" err="1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bicyle</a:t>
            </a:r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available for every morning start from 07.00-09.00 You must make reservation before, fill the list and the staff will contact by your telephone on your room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Guest: Ok thank you</a:t>
            </a:r>
          </a:p>
          <a:p>
            <a:pPr algn="l"/>
            <a:r>
              <a:rPr lang="en-US" b="1" dirty="0" smtClean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Staff: My pleasure ma’am. Have a nice day</a:t>
            </a: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 algn="l"/>
            <a:endParaRPr lang="en-US" b="1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7620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=""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4729</TotalTime>
  <Words>409</Words>
  <Application>Microsoft Office PowerPoint</Application>
  <PresentationFormat>On-screen Show (4:3)</PresentationFormat>
  <Paragraphs>39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612</cp:revision>
  <cp:lastPrinted>2017-08-29T02:54:51Z</cp:lastPrinted>
  <dcterms:created xsi:type="dcterms:W3CDTF">2010-04-18T12:06:30Z</dcterms:created>
  <dcterms:modified xsi:type="dcterms:W3CDTF">2024-05-22T08:39:47Z</dcterms:modified>
</cp:coreProperties>
</file>