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9" r:id="rId3"/>
    <p:sldId id="319" r:id="rId4"/>
    <p:sldId id="316" r:id="rId5"/>
    <p:sldId id="326" r:id="rId6"/>
    <p:sldId id="325" r:id="rId7"/>
    <p:sldId id="310" r:id="rId8"/>
    <p:sldId id="317" r:id="rId9"/>
    <p:sldId id="314" r:id="rId10"/>
    <p:sldId id="324" r:id="rId11"/>
    <p:sldId id="315" r:id="rId12"/>
    <p:sldId id="323" r:id="rId13"/>
    <p:sldId id="313" r:id="rId14"/>
    <p:sldId id="327" r:id="rId15"/>
    <p:sldId id="318" r:id="rId16"/>
    <p:sldId id="320" r:id="rId17"/>
    <p:sldId id="321" r:id="rId18"/>
    <p:sldId id="322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="" xmlns:p15="http://schemas.microsoft.com/office/powerpoint/2012/main" userId="Ray" providerId="None"/>
      </p:ext>
    </p:extLst>
  </p:cmAuthor>
  <p:cmAuthor id="2" name="user" initials="u" lastIdx="2" clrIdx="1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3" name="A C E R" initials="ACER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Describing Facilities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E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5029200" cy="381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Gym Center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82" r="2678"/>
          <a:stretch>
            <a:fillRect/>
          </a:stretch>
        </p:blipFill>
        <p:spPr bwMode="auto">
          <a:xfrm>
            <a:off x="685800" y="974725"/>
            <a:ext cx="7924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8839200" cy="1752600"/>
          </a:xfrm>
        </p:spPr>
        <p:txBody>
          <a:bodyPr>
            <a:noAutofit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endPara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l"/>
            <a:endPara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8839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Lounges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0508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3962400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Lounges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35" r="4600" b="2087"/>
          <a:stretch>
            <a:fillRect/>
          </a:stretch>
        </p:blipFill>
        <p:spPr bwMode="auto">
          <a:xfrm>
            <a:off x="685800" y="731838"/>
            <a:ext cx="76962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372600" cy="2209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a typeface="Cambria" pitchFamily="18" charset="0"/>
              </a:rPr>
              <a:t>Swimming Pool</a:t>
            </a:r>
          </a:p>
          <a:p>
            <a:pPr algn="l"/>
            <a:endParaRPr lang="en-US" b="1" dirty="0" smtClean="0">
              <a:solidFill>
                <a:schemeClr val="tx1"/>
              </a:solidFill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0533" r="6439" b="1609"/>
          <a:stretch>
            <a:fillRect/>
          </a:stretch>
        </p:blipFill>
        <p:spPr bwMode="auto">
          <a:xfrm>
            <a:off x="457200" y="609600"/>
            <a:ext cx="7860914" cy="53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372600" cy="2209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a typeface="Cambria" pitchFamily="18" charset="0"/>
              </a:rPr>
              <a:t>Swimming Pool</a:t>
            </a:r>
          </a:p>
          <a:p>
            <a:pPr algn="l"/>
            <a:endParaRPr lang="en-US" b="1" dirty="0" smtClean="0">
              <a:solidFill>
                <a:schemeClr val="tx1"/>
              </a:solidFill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887" r="7522" b="3940"/>
          <a:stretch>
            <a:fillRect/>
          </a:stretch>
        </p:blipFill>
        <p:spPr bwMode="auto">
          <a:xfrm>
            <a:off x="609600" y="762000"/>
            <a:ext cx="7772400" cy="52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915400" cy="175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Snorkeling</a:t>
            </a:r>
          </a:p>
          <a:p>
            <a:pPr algn="l"/>
            <a:endParaRPr lang="en-US" sz="2400" dirty="0"/>
          </a:p>
        </p:txBody>
      </p:sp>
      <p:pic>
        <p:nvPicPr>
          <p:cNvPr id="6146" name="Picture 2" descr="D:\snor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143000"/>
            <a:ext cx="8534398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534400" cy="1752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Look at these examples of guest’s request about facilities: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Is there a……………(sauna at the hotel)?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Which restaurant (..in the hotel gas a western menu)?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Where can we (…..see a good live band)?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 am looking for (……………a hot night club. Do you know of any)?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Where’s a good place (…..to see a movie)?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What is there to do (….here that is different)?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b="1" u="sng" dirty="0" smtClean="0">
                <a:solidFill>
                  <a:schemeClr val="tx1"/>
                </a:solidFill>
              </a:rPr>
              <a:t>Conversation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Guest: Excuse me, We are looking good restaurant for dinner?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Staff: What kind of food you interested in?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Guest: Since we are in Thailand, we want to try Thai food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Staff: The Thai </a:t>
            </a:r>
            <a:r>
              <a:rPr lang="en-US" sz="2300" dirty="0" err="1" smtClean="0">
                <a:solidFill>
                  <a:schemeClr val="tx1"/>
                </a:solidFill>
              </a:rPr>
              <a:t>thai</a:t>
            </a:r>
            <a:r>
              <a:rPr lang="en-US" sz="2300" dirty="0" smtClean="0">
                <a:solidFill>
                  <a:schemeClr val="tx1"/>
                </a:solidFill>
              </a:rPr>
              <a:t> restaurant is  always a good choice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Guest: Thank you so much, We’ll try it</a:t>
            </a:r>
          </a:p>
          <a:p>
            <a:pPr algn="l"/>
            <a:endParaRPr lang="en-US" sz="2300" dirty="0" smtClean="0">
              <a:solidFill>
                <a:schemeClr val="tx1"/>
              </a:solidFill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Guest: I need to check my email. Is there an Internet café near here?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Staff: Certainly sir, the business center at the hotel has internet access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Guest: Can I also surf the internet there? I need to find some information for a meeting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Staff: absolutely sir</a:t>
            </a:r>
          </a:p>
          <a:p>
            <a:pPr algn="l"/>
            <a:r>
              <a:rPr lang="en-US" sz="2300" smtClean="0">
                <a:solidFill>
                  <a:schemeClr val="tx1"/>
                </a:solidFill>
              </a:rPr>
              <a:t>Guest</a:t>
            </a:r>
            <a:r>
              <a:rPr lang="en-US" sz="2300" smtClean="0">
                <a:solidFill>
                  <a:schemeClr val="tx1"/>
                </a:solidFill>
              </a:rPr>
              <a:t>: </a:t>
            </a:r>
            <a:r>
              <a:rPr lang="en-US" sz="2300" dirty="0" smtClean="0">
                <a:solidFill>
                  <a:schemeClr val="tx1"/>
                </a:solidFill>
              </a:rPr>
              <a:t>Ok thank you</a:t>
            </a:r>
          </a:p>
          <a:p>
            <a:pPr algn="l"/>
            <a:r>
              <a:rPr lang="en-US" sz="2300" dirty="0" smtClean="0">
                <a:solidFill>
                  <a:schemeClr val="tx1"/>
                </a:solidFill>
              </a:rPr>
              <a:t>Staff: My pleasure sir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3048000" y="1600200"/>
            <a:ext cx="2971800" cy="2819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Where would you go if </a:t>
            </a:r>
            <a:r>
              <a:rPr lang="en-US" sz="2400" b="1" dirty="0" err="1" smtClean="0"/>
              <a:t>yo</a:t>
            </a:r>
            <a:r>
              <a:rPr lang="en-US" sz="2400" b="1" dirty="0" smtClean="0"/>
              <a:t> wanted to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629400" y="1676400"/>
            <a:ext cx="228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 to eat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3810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See a Movie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51054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 surfing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50292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See animals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553200" y="31242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See historical sites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32004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 shopping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17526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See </a:t>
            </a:r>
            <a:r>
              <a:rPr lang="en-US" sz="2400" b="1" dirty="0" err="1" smtClean="0"/>
              <a:t>buddist</a:t>
            </a:r>
            <a:r>
              <a:rPr lang="en-US" sz="2400" b="1" dirty="0" smtClean="0"/>
              <a:t> temple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304800"/>
            <a:ext cx="243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Go to amusement park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505200" y="3048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 sailing</a:t>
            </a:r>
            <a:endParaRPr lang="en-US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553200" y="5105400"/>
            <a:ext cx="2362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See the beauty of nature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83296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6002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Most tourism industry their guests many facilities and amenities for their use and enjoyment. The facilities may include pools, sauna and steam room, a number of restaurants, a health center, tennis courts, program for children, business center, etc. Throughout the course of the day a guest may ask a hotel employee about any one of them. Questions that a guest might have are: does the hotel have a particular facility, where it is located, when are its hours of operation, how much it costs, do the facility staff speak English, etc.</a:t>
            </a:r>
            <a:endParaRPr lang="en-US" sz="3200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8839200" cy="17526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Guest may also ask or places outside industry. Such places may be a diving school, an historical site to visit or a panoramic vista. The list could be endless. The more knowledgeable a staff is about the local facilities and points of interest, the better service they will able to give to the guests.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Below are lists of various facilities or activities that guest may inquire about</a:t>
            </a:r>
          </a:p>
          <a:p>
            <a:pPr algn="just"/>
            <a:r>
              <a:rPr lang="en-US" sz="2400" b="1" u="sng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At hotel</a:t>
            </a: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			</a:t>
            </a:r>
            <a:r>
              <a:rPr lang="en-US" sz="2400" b="1" u="sng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In the community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Lobby				Panoramic Vista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Restaurant			Shopping mall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Café				Snorkeling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Spa				Island Tours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Sauna				Elephant Treks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Fitness Center		Museums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Conference Rooms		Open market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Squash Courts		Golf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Children Program		Zoo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Lounges			Sea kayaking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Gift Shops			Boat Charters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Business Centers		Scuba Diving</a:t>
            </a: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Swimming pools		Nature Treks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4800600" cy="685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Lobby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30" r="10045"/>
          <a:stretch>
            <a:fillRect/>
          </a:stretch>
        </p:blipFill>
        <p:spPr bwMode="auto">
          <a:xfrm>
            <a:off x="533400" y="8382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19100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Lobby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17" r="2511"/>
          <a:stretch>
            <a:fillRect/>
          </a:stretch>
        </p:blipFill>
        <p:spPr bwMode="auto">
          <a:xfrm>
            <a:off x="228600" y="746488"/>
            <a:ext cx="8305800" cy="51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229600" cy="1066800"/>
          </a:xfrm>
        </p:spPr>
        <p:txBody>
          <a:bodyPr>
            <a:noAutofit/>
          </a:bodyPr>
          <a:lstStyle/>
          <a:p>
            <a:pPr algn="l" fontAlgn="base"/>
            <a:r>
              <a:rPr lang="en-US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Restaurant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556" t="7058" r="5606"/>
          <a:stretch>
            <a:fillRect/>
          </a:stretch>
        </p:blipFill>
        <p:spPr bwMode="auto">
          <a:xfrm>
            <a:off x="152400" y="1066800"/>
            <a:ext cx="883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Restaurant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462" r="10433" b="1779"/>
          <a:stretch>
            <a:fillRect/>
          </a:stretch>
        </p:blipFill>
        <p:spPr bwMode="auto">
          <a:xfrm>
            <a:off x="609600" y="7620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5257800" cy="685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chemeClr val="tx1"/>
                </a:solidFill>
                <a:ea typeface="Cambria" pitchFamily="18" charset="0"/>
              </a:rPr>
              <a:t>Gym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973" r="2359"/>
          <a:stretch>
            <a:fillRect/>
          </a:stretch>
        </p:blipFill>
        <p:spPr bwMode="auto">
          <a:xfrm>
            <a:off x="381000" y="685799"/>
            <a:ext cx="8229600" cy="538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442</Words>
  <Application>Microsoft Office PowerPoint</Application>
  <PresentationFormat>On-screen Show (4:3)</PresentationFormat>
  <Paragraphs>70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698</cp:revision>
  <cp:lastPrinted>2017-08-29T02:54:51Z</cp:lastPrinted>
  <dcterms:created xsi:type="dcterms:W3CDTF">2010-04-18T12:06:30Z</dcterms:created>
  <dcterms:modified xsi:type="dcterms:W3CDTF">2024-06-10T01:35:26Z</dcterms:modified>
</cp:coreProperties>
</file>