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125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385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072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573364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051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0716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592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0717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641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772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233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224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544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665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78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764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00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0126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  <p:sldLayoutId id="2147483718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KISI-KISI UJIAN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English Profesi II</a:t>
            </a:r>
          </a:p>
          <a:p>
            <a:r>
              <a:t>DHP 23207</a:t>
            </a:r>
          </a:p>
          <a:p>
            <a:r>
              <a:t>Gita Amelia, M.Pd</a:t>
            </a:r>
          </a:p>
          <a:p>
            <a:r>
              <a:t>Pariwisata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Kompetensi Dasar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Memahami teks hospitality</a:t>
            </a:r>
          </a:p>
          <a:p>
            <a:r>
              <a:t>Menggunakan ungkapan profesional</a:t>
            </a:r>
          </a:p>
          <a:p>
            <a:r>
              <a:t>Grammar dasar</a:t>
            </a:r>
          </a:p>
          <a:p>
            <a:r>
              <a:t>Menyusun kalimat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Indikator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Memahami isi teks</a:t>
            </a:r>
          </a:p>
          <a:p>
            <a:r>
              <a:t>Identifikasi informasi</a:t>
            </a:r>
          </a:p>
          <a:p>
            <a:r>
              <a:t>Ekspresi pelayanan</a:t>
            </a:r>
          </a:p>
          <a:p>
            <a:r>
              <a:t>Susun kalimat</a:t>
            </a:r>
          </a:p>
          <a:p>
            <a:r>
              <a:t>Lengkapi dialog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Materi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Greeting, permission, complaints</a:t>
            </a:r>
          </a:p>
          <a:p>
            <a:r>
              <a:t>Reading comprehension</a:t>
            </a:r>
          </a:p>
          <a:p>
            <a:r>
              <a:t>Simple present &amp; conditional</a:t>
            </a:r>
          </a:p>
          <a:p>
            <a:r>
              <a:t>Expressions</a:t>
            </a:r>
          </a:p>
          <a:p>
            <a:r>
              <a:t>Structure</a:t>
            </a:r>
          </a:p>
          <a:p>
            <a:r>
              <a:t>Dialogue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Bentuk Soal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Essay</a:t>
            </a:r>
          </a:p>
          <a:p>
            <a:r>
              <a:t>True/False</a:t>
            </a:r>
          </a:p>
          <a:p>
            <a:r>
              <a:t>Arrange sentences</a:t>
            </a:r>
          </a:p>
          <a:p>
            <a:r>
              <a:t>Dialogue completion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Distribusi Soal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Paket 1: 25 soal</a:t>
            </a:r>
          </a:p>
          <a:p>
            <a:r>
              <a:t>Paket 2: 23 soal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Penilaian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Pemahaman</a:t>
            </a:r>
          </a:p>
          <a:p>
            <a:r>
              <a:t>Grammar</a:t>
            </a:r>
          </a:p>
          <a:p>
            <a:r>
              <a:t>Vocabulary</a:t>
            </a:r>
          </a:p>
          <a:p>
            <a:r>
              <a:t>Konteks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</TotalTime>
  <Words>80</Words>
  <Application>Microsoft Office PowerPoint</Application>
  <PresentationFormat>On-screen Show (4:3)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Century Gothic</vt:lpstr>
      <vt:lpstr>Wingdings 3</vt:lpstr>
      <vt:lpstr>Ion</vt:lpstr>
      <vt:lpstr>KISI-KISI UJIAN</vt:lpstr>
      <vt:lpstr>Kompetensi Dasar</vt:lpstr>
      <vt:lpstr>Indikator</vt:lpstr>
      <vt:lpstr>Materi</vt:lpstr>
      <vt:lpstr>Bentuk Soal</vt:lpstr>
      <vt:lpstr>Distribusi Soal</vt:lpstr>
      <vt:lpstr>Penilaian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Gita Amelia</cp:lastModifiedBy>
  <cp:revision>2</cp:revision>
  <dcterms:created xsi:type="dcterms:W3CDTF">2013-01-27T09:14:16Z</dcterms:created>
  <dcterms:modified xsi:type="dcterms:W3CDTF">2026-04-08T06:18:45Z</dcterms:modified>
  <cp:category/>
</cp:coreProperties>
</file>