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English Grammar: Technology Theme</a:t>
            </a:r>
          </a:p>
          <a:p>
            <a:r>
              <a:t>Prepared for English Learning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She ____ a laptop every day.</a:t>
            </a:r>
          </a:p>
          <a:p>
            <a:r>
              <a:t>2. They are ____ online now.</a:t>
            </a:r>
          </a:p>
          <a:p>
            <a:r>
              <a:t>3. Robots ____ help humans in the future.</a:t>
            </a:r>
          </a:p>
          <a:p>
            <a:r>
              <a:t>4. Emails ____ sent quickly.</a:t>
            </a:r>
          </a:p>
          <a:p>
            <a:r>
              <a:t>5. Technology ____ rapidly every year.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uses</a:t>
            </a:r>
          </a:p>
          <a:p>
            <a:r>
              <a:t>2. studying</a:t>
            </a:r>
          </a:p>
          <a:p>
            <a:r>
              <a:t>3. will</a:t>
            </a:r>
          </a:p>
          <a:p>
            <a:r>
              <a:t>4. are</a:t>
            </a:r>
          </a:p>
          <a:p>
            <a:r>
              <a:t>5. develops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Present Tense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Function: Daily habits and facts about technology.</a:t>
            </a:r>
          </a:p>
          <a:p/>
          <a:p>
            <a:r>
              <a:t>Examples:</a:t>
            </a:r>
          </a:p>
          <a:p>
            <a:r>
              <a:t>• People use smartphones every day.</a:t>
            </a:r>
          </a:p>
          <a:p>
            <a:r>
              <a:t>• The internet connects millions of users.</a:t>
            </a:r>
          </a:p>
          <a:p>
            <a:r>
              <a:t>• She studies programming online.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 Continuous Tense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Function: Actions happening now.</a:t>
            </a:r>
          </a:p>
          <a:p/>
          <a:p>
            <a:r>
              <a:t>Examples:</a:t>
            </a:r>
          </a:p>
          <a:p>
            <a:r>
              <a:t>• I am downloading a new application.</a:t>
            </a:r>
          </a:p>
          <a:p>
            <a:r>
              <a:t>• They are using AI tools.</a:t>
            </a:r>
          </a:p>
          <a:p>
            <a:r>
              <a:t>• The students are attending an online class.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Past Tense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Function: Completed actions in the past.</a:t>
            </a:r>
          </a:p>
          <a:p/>
          <a:p>
            <a:r>
              <a:t>Examples:</a:t>
            </a:r>
          </a:p>
          <a:p>
            <a:r>
              <a:t>• She installed new software yesterday.</a:t>
            </a:r>
          </a:p>
          <a:p>
            <a:r>
              <a:t>• They watched a tutorial last night.</a:t>
            </a:r>
          </a:p>
          <a:p>
            <a:r>
              <a:t>• The company created a new website in 2020.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Tense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Function: Future technology predictions.</a:t>
            </a:r>
          </a:p>
          <a:p/>
          <a:p>
            <a:r>
              <a:t>Examples:</a:t>
            </a:r>
          </a:p>
          <a:p>
            <a:r>
              <a:t>• Robots will help humans.</a:t>
            </a:r>
          </a:p>
          <a:p>
            <a:r>
              <a:t>• Technology will improve education.</a:t>
            </a:r>
          </a:p>
          <a:p>
            <a:r>
              <a:t>• Scientists will create smarter machines.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Modal Verbs in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Computers can process data quickly.</a:t>
            </a:r>
          </a:p>
          <a:p>
            <a:r>
              <a:t>• Students should use technology wisely.</a:t>
            </a:r>
          </a:p>
          <a:p>
            <a:r>
              <a:t>• Users must protect passwords.</a:t>
            </a:r>
          </a:p>
          <a:p>
            <a:r>
              <a:t>• AI may replace some jobs.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Passive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Function: Focus on the action.</a:t>
            </a:r>
          </a:p>
          <a:p/>
          <a:p>
            <a:r>
              <a:t>Examples:</a:t>
            </a:r>
          </a:p>
          <a:p>
            <a:r>
              <a:t>• Emails are sent instantly.</a:t>
            </a:r>
          </a:p>
          <a:p>
            <a:r>
              <a:t>• Data is stored in the cloud.</a:t>
            </a:r>
          </a:p>
          <a:p>
            <a:r>
              <a:t>• New devices are created every year.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Comparative &amp; Superlative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Comparative:</a:t>
            </a:r>
          </a:p>
          <a:p>
            <a:r>
              <a:t>• Smartphones are more practical than old phones.</a:t>
            </a:r>
          </a:p>
          <a:p/>
          <a:p>
            <a:r>
              <a:t>Superlative:</a:t>
            </a:r>
          </a:p>
          <a:p>
            <a:r>
              <a:t>• The internet is the most important technology today.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Device</a:t>
            </a:r>
          </a:p>
          <a:p>
            <a:r>
              <a:t>• Software</a:t>
            </a:r>
          </a:p>
          <a:p>
            <a:r>
              <a:t>• Hardware</a:t>
            </a:r>
          </a:p>
          <a:p>
            <a:r>
              <a:t>• Internet</a:t>
            </a:r>
          </a:p>
          <a:p>
            <a:r>
              <a:t>• Download</a:t>
            </a:r>
          </a:p>
          <a:p>
            <a:r>
              <a:t>• Upload</a:t>
            </a:r>
          </a:p>
          <a:p>
            <a:r>
              <a:t>• Artificial Intelligence</a:t>
            </a:r>
          </a:p>
          <a:p>
            <a:r>
              <a:t>• Cybersecurity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