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3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28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3810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275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44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00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76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41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439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822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39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531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44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22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290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41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994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Title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Future Tense and Technology</a:t>
            </a:r>
          </a:p>
          <a:p>
            <a:r>
              <a:t>English Grammar Material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Reading Passage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Technology will become more advanced in the future. People will use artificial intelligence in many areas of life. Smart robots will help humans at home, schools, and hospitals.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Robots ____ help humans.</a:t>
            </a:r>
          </a:p>
          <a:p>
            <a:r>
              <a:t>2. Technology will ____ communication easier.</a:t>
            </a:r>
          </a:p>
          <a:p>
            <a:r>
              <a:t>3. People ____ use flying cars someday.</a:t>
            </a:r>
          </a:p>
          <a:p>
            <a:r>
              <a:t>4. Students will not ____ printed books.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 of Future Tense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Future tense is used to talk about actions, plans, predictions, or events that will happen in the future.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Formula of Future Tense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Positive:</a:t>
            </a:r>
          </a:p>
          <a:p>
            <a:r>
              <a:t>Subject + will + Verb 1 + Object</a:t>
            </a:r>
          </a:p>
          <a:p>
            <a:endParaRPr/>
          </a:p>
          <a:p>
            <a:r>
              <a:t>Negative:</a:t>
            </a:r>
          </a:p>
          <a:p>
            <a:r>
              <a:t>Subject + will not + Verb 1</a:t>
            </a:r>
          </a:p>
          <a:p>
            <a:endParaRPr/>
          </a:p>
          <a:p>
            <a:r>
              <a:t>Question:</a:t>
            </a:r>
          </a:p>
          <a:p>
            <a:r>
              <a:t>Will + Subject + Verb 1?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Positive Sentences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Robots will help humans.</a:t>
            </a:r>
          </a:p>
          <a:p>
            <a:r>
              <a:t>• Technology will improve education.</a:t>
            </a:r>
          </a:p>
          <a:p>
            <a:r>
              <a:t>• Scientists will create smarter machines.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Negative Sentences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People will not use old computers anymore.</a:t>
            </a:r>
          </a:p>
          <a:p>
            <a:r>
              <a:t>• Robots won’t replace all human jobs.</a:t>
            </a:r>
          </a:p>
          <a:p>
            <a:r>
              <a:t>• Students will not need paper books.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Interrogative Sentences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Will robots work in hospitals?</a:t>
            </a:r>
          </a:p>
          <a:p>
            <a:r>
              <a:t>• Will technology change education?</a:t>
            </a:r>
          </a:p>
          <a:p>
            <a:r>
              <a:t>• Will people use flying cars someday?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Time Signals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tomorrow</a:t>
            </a:r>
          </a:p>
          <a:p>
            <a:r>
              <a:t>• next year</a:t>
            </a:r>
          </a:p>
          <a:p>
            <a:r>
              <a:t>• soon</a:t>
            </a:r>
          </a:p>
          <a:p>
            <a:r>
              <a:t>• in the future</a:t>
            </a:r>
          </a:p>
          <a:p>
            <a:r>
              <a:t>• someday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Technology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Artificial Intelligence</a:t>
            </a:r>
          </a:p>
          <a:p>
            <a:r>
              <a:t>• Robot</a:t>
            </a:r>
          </a:p>
          <a:p>
            <a:r>
              <a:t>• Smartphone</a:t>
            </a:r>
          </a:p>
          <a:p>
            <a:r>
              <a:t>• Virtual Reality</a:t>
            </a:r>
          </a:p>
          <a:p>
            <a:r>
              <a:t>• Application</a:t>
            </a:r>
          </a:p>
          <a:p>
            <a:r>
              <a:t>• Machine</a:t>
            </a:r>
          </a:p>
          <a:p>
            <a:r>
              <a:t>• Online Learning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Examples of Future 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Cars will drive themselves.</a:t>
            </a:r>
          </a:p>
          <a:p>
            <a:r>
              <a:t>• Students will study using VR.</a:t>
            </a:r>
          </a:p>
          <a:p>
            <a:r>
              <a:t>• Doctors will use advanced robots.</a:t>
            </a:r>
          </a:p>
          <a:p>
            <a:r>
              <a:t>• Technology will make life easier.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272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Century Gothic</vt:lpstr>
      <vt:lpstr>Wingdings 3</vt:lpstr>
      <vt:lpstr>Ion</vt:lpstr>
      <vt:lpstr>Title Slide</vt:lpstr>
      <vt:lpstr>Definition of Future Tense</vt:lpstr>
      <vt:lpstr>Formula of Future Tense</vt:lpstr>
      <vt:lpstr>Positive Sentences</vt:lpstr>
      <vt:lpstr>Negative Sentences</vt:lpstr>
      <vt:lpstr>Interrogative Sentences</vt:lpstr>
      <vt:lpstr>Time Signals</vt:lpstr>
      <vt:lpstr>Technology Vocabulary</vt:lpstr>
      <vt:lpstr>Examples of Future Technology</vt:lpstr>
      <vt:lpstr>Reading Passage</vt:lpstr>
      <vt:lpstr>Exercise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Gita Amelia</cp:lastModifiedBy>
  <cp:revision>2</cp:revision>
  <dcterms:created xsi:type="dcterms:W3CDTF">2013-01-27T09:14:16Z</dcterms:created>
  <dcterms:modified xsi:type="dcterms:W3CDTF">2026-05-19T01:49:58Z</dcterms:modified>
  <cp:category/>
</cp:coreProperties>
</file>