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10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1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Buatlah</a:t>
            </a:r>
            <a:r>
              <a:rPr lang="en-US" sz="3600" dirty="0"/>
              <a:t> </a:t>
            </a:r>
            <a:r>
              <a:rPr lang="en-US" sz="3600" dirty="0" err="1"/>
              <a:t>rancangan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</a:t>
            </a:r>
            <a:r>
              <a:rPr lang="en-US" sz="3600" dirty="0" err="1"/>
              <a:t>informasi</a:t>
            </a:r>
            <a:r>
              <a:rPr lang="en-US" sz="3600" dirty="0"/>
              <a:t> </a:t>
            </a:r>
            <a:r>
              <a:rPr lang="en-US" sz="3600" dirty="0" err="1"/>
              <a:t>disekolah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9AD2F-CD19-4BEB-5BC6-663711148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0D1DA-48C2-E299-AC7A-642991772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flowchat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0976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4913-96C7-1845-F4C4-9BA8791E7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E7E2E-A7CC-D176-CF25-0B4FD91B0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Silahkan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kelompoknya</a:t>
            </a:r>
            <a:r>
              <a:rPr lang="en-US" dirty="0"/>
              <a:t>,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dipresentasikan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87981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129</TotalTime>
  <Words>24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Berlin</vt:lpstr>
      <vt:lpstr>Proyek Teknologi Informasi</vt:lpstr>
      <vt:lpstr>Tugas 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2026-06-11T00:46:56Z</dcterms:created>
  <dcterms:modified xsi:type="dcterms:W3CDTF">2026-06-11T02:56:19Z</dcterms:modified>
</cp:coreProperties>
</file>