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AE732-C4A6-C69F-6A09-81A37F8F5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62324-2725-11CA-681D-314F5BA4E6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12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7604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4A08-E401-ABEF-0B3B-3DEEE24A3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2 (</a:t>
            </a:r>
            <a:r>
              <a:rPr lang="en-US" dirty="0" err="1"/>
              <a:t>lanjutan</a:t>
            </a:r>
            <a:r>
              <a:rPr lang="en-US" dirty="0"/>
              <a:t>) 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C4922-718B-8833-7100-2F5C6B9E2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1880797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/>
              <a:t>Silahkan</a:t>
            </a:r>
            <a:r>
              <a:rPr lang="en-US" sz="3600" dirty="0"/>
              <a:t> </a:t>
            </a:r>
            <a:r>
              <a:rPr lang="en-US" sz="3600" dirty="0" err="1"/>
              <a:t>anda</a:t>
            </a:r>
            <a:r>
              <a:rPr lang="en-US" sz="3600" dirty="0"/>
              <a:t> </a:t>
            </a:r>
            <a:r>
              <a:rPr lang="en-US" sz="3600" dirty="0" err="1"/>
              <a:t>presentasikan</a:t>
            </a:r>
            <a:r>
              <a:rPr lang="en-US" sz="3600" dirty="0"/>
              <a:t> </a:t>
            </a:r>
            <a:r>
              <a:rPr lang="en-US" sz="3600" dirty="0" err="1"/>
              <a:t>tugas</a:t>
            </a:r>
            <a:r>
              <a:rPr lang="en-US" sz="3600" dirty="0"/>
              <a:t> yang </a:t>
            </a:r>
            <a:r>
              <a:rPr lang="en-US" sz="3600" dirty="0" err="1"/>
              <a:t>ibu</a:t>
            </a:r>
            <a:r>
              <a:rPr lang="en-US" sz="3600" dirty="0"/>
              <a:t> </a:t>
            </a:r>
            <a:r>
              <a:rPr lang="en-US" sz="3600"/>
              <a:t>berikan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137220671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{6ADE316E-20E3-4E3C-AEAC-8763767764F1}TF6e1c0bd6-43b7-4cba-aa12-42a644606054c9b78bf9-d218b69a002d</Template>
  <TotalTime>133</TotalTime>
  <Words>17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Trebuchet MS</vt:lpstr>
      <vt:lpstr>Berlin</vt:lpstr>
      <vt:lpstr>Proyek Teknologi Informasi</vt:lpstr>
      <vt:lpstr>Tugas 2 (lanjutan)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4</cp:revision>
  <dcterms:created xsi:type="dcterms:W3CDTF">2026-06-11T00:46:56Z</dcterms:created>
  <dcterms:modified xsi:type="dcterms:W3CDTF">2026-06-11T03:00:04Z</dcterms:modified>
</cp:coreProperties>
</file>