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6/11/2026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AE732-C4A6-C69F-6A09-81A37F8F5F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C62324-2725-11CA-681D-314F5BA4E6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Pertemuan</a:t>
            </a:r>
            <a:r>
              <a:rPr lang="en-US" dirty="0"/>
              <a:t> 14</a:t>
            </a:r>
          </a:p>
          <a:p>
            <a:r>
              <a:rPr lang="en-US" dirty="0"/>
              <a:t>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76043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94A08-E401-ABEF-0B3B-3DEEE24A3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Projek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Semester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C4922-718B-8833-7100-2F5C6B9E2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1880797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3600" dirty="0" err="1"/>
              <a:t>Silahkan</a:t>
            </a:r>
            <a:r>
              <a:rPr lang="en-US" sz="3600" dirty="0"/>
              <a:t> </a:t>
            </a:r>
            <a:r>
              <a:rPr lang="en-US" sz="3600" dirty="0" err="1"/>
              <a:t>anda</a:t>
            </a:r>
            <a:r>
              <a:rPr lang="en-US" sz="3600" dirty="0"/>
              <a:t> </a:t>
            </a:r>
            <a:r>
              <a:rPr lang="en-US" sz="3600" dirty="0" err="1"/>
              <a:t>membuat</a:t>
            </a:r>
            <a:r>
              <a:rPr lang="en-US" sz="3600" dirty="0"/>
              <a:t> </a:t>
            </a:r>
            <a:r>
              <a:rPr lang="en-US" sz="3600" dirty="0" err="1"/>
              <a:t>rancangan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/>
              <a:t>pemesanan</a:t>
            </a:r>
            <a:r>
              <a:rPr lang="en-US" sz="3600" dirty="0"/>
              <a:t> </a:t>
            </a:r>
            <a:r>
              <a:rPr lang="en-US" sz="3600" dirty="0" err="1"/>
              <a:t>tiket</a:t>
            </a:r>
            <a:r>
              <a:rPr lang="en-US" sz="3600" dirty="0"/>
              <a:t> </a:t>
            </a:r>
            <a:r>
              <a:rPr lang="en-US" sz="3600" dirty="0" err="1"/>
              <a:t>untukntransportasi</a:t>
            </a:r>
            <a:r>
              <a:rPr lang="en-US" sz="3600" dirty="0"/>
              <a:t> Darat, Laut dan Udara, </a:t>
            </a:r>
            <a:r>
              <a:rPr lang="en-US" sz="3600" dirty="0" err="1"/>
              <a:t>dikerjakan</a:t>
            </a:r>
            <a:r>
              <a:rPr lang="en-US" sz="3600" dirty="0"/>
              <a:t> </a:t>
            </a:r>
            <a:r>
              <a:rPr lang="en-US" sz="3600" dirty="0" err="1"/>
              <a:t>tiga</a:t>
            </a:r>
            <a:r>
              <a:rPr lang="en-US" sz="3600" dirty="0"/>
              <a:t> orang dan </a:t>
            </a:r>
            <a:r>
              <a:rPr lang="en-US" sz="3600" dirty="0" err="1"/>
              <a:t>dipresentasikan</a:t>
            </a:r>
            <a:r>
              <a:rPr lang="en-US" sz="3600" dirty="0"/>
              <a:t> </a:t>
            </a:r>
            <a:r>
              <a:rPr lang="en-US" sz="3600" dirty="0" err="1"/>
              <a:t>sebagai</a:t>
            </a:r>
            <a:r>
              <a:rPr lang="en-US" sz="3600" dirty="0"/>
              <a:t> </a:t>
            </a:r>
            <a:r>
              <a:rPr lang="en-US" sz="3600" dirty="0" err="1"/>
              <a:t>nilai</a:t>
            </a:r>
            <a:r>
              <a:rPr lang="en-US" sz="3600" dirty="0"/>
              <a:t> UAS</a:t>
            </a:r>
            <a:endParaRPr lang="en-ID" sz="3600" dirty="0"/>
          </a:p>
        </p:txBody>
      </p:sp>
    </p:spTree>
    <p:extLst>
      <p:ext uri="{BB962C8B-B14F-4D97-AF65-F5344CB8AC3E}">
        <p14:creationId xmlns:p14="http://schemas.microsoft.com/office/powerpoint/2010/main" val="1372206714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{6ADE316E-20E3-4E3C-AEAC-8763767764F1}TF6e1c0bd6-43b7-4cba-aa12-42a644606054c9b78bf9-d218b69a002d</Template>
  <TotalTime>135</TotalTime>
  <Words>31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Trebuchet MS</vt:lpstr>
      <vt:lpstr>Berlin</vt:lpstr>
      <vt:lpstr>Proyek Teknologi Informasi</vt:lpstr>
      <vt:lpstr>Projek akhir Semester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Amnah Amnah</dc:creator>
  <cp:lastModifiedBy>Amnah Amnah</cp:lastModifiedBy>
  <cp:revision>5</cp:revision>
  <dcterms:created xsi:type="dcterms:W3CDTF">2026-06-11T00:46:56Z</dcterms:created>
  <dcterms:modified xsi:type="dcterms:W3CDTF">2026-06-11T03:02:29Z</dcterms:modified>
</cp:coreProperties>
</file>