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E732-C4A6-C69F-6A09-81A37F8F5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62324-2725-11CA-681D-314F5BA4E6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14</a:t>
            </a:r>
          </a:p>
          <a:p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604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4A08-E401-ABEF-0B3B-3DEEE24A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Projek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Semester (</a:t>
            </a:r>
            <a:r>
              <a:rPr lang="en-US" dirty="0" err="1"/>
              <a:t>Lanjutan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C4922-718B-8833-7100-2F5C6B9E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880797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/>
              <a:t>Presentasi</a:t>
            </a:r>
            <a:r>
              <a:rPr lang="en-US" sz="3600" dirty="0"/>
              <a:t> </a:t>
            </a:r>
            <a:r>
              <a:rPr lang="en-US" sz="3600" dirty="0" err="1"/>
              <a:t>Projek</a:t>
            </a:r>
            <a:r>
              <a:rPr lang="en-US" sz="3600" dirty="0"/>
              <a:t> Akhir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137220671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{6ADE316E-20E3-4E3C-AEAC-8763767764F1}TF6e1c0bd6-43b7-4cba-aa12-42a644606054c9b78bf9-d218b69a002d</Template>
  <TotalTime>136</TotalTime>
  <Words>15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Berlin</vt:lpstr>
      <vt:lpstr>Proyek Teknologi Informasi</vt:lpstr>
      <vt:lpstr>Projek akhir Semester (Lanjutan)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6</cp:revision>
  <dcterms:created xsi:type="dcterms:W3CDTF">2026-06-11T00:46:56Z</dcterms:created>
  <dcterms:modified xsi:type="dcterms:W3CDTF">2026-06-11T03:03:09Z</dcterms:modified>
</cp:coreProperties>
</file>