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Pertemuan 13 - Audit Keamanan Sistem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Materi Keamanan Sistem Informasi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Audit keamanan adalah pemeriksaan sistem keamanan.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Mengetahui kelemahan sistem.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Jenis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Internal dan eksternal.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Perencanaan, pemeriksaan, dan pelaporan.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Wireshark dan Nessus.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Hasil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Rekomendasi perbaikan keamanan.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Audit meningkatkan keamanan sistem.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