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14 - Etika dan Hukum Siber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Materi Keamanan Sistem Informasi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dan hukum siber mengatur penggunaan teknologi.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Menggunakan internet dengan baik dan benar.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Kejahatan di dunia digital.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UU 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Undang-undang aktivitas elektronik di Indonesia.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Privasi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pribadi harus dijaga.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Dampak Pelanggaran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Hukuman pidana dan kerugian finansial.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harus digunakan sesuai aturan.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