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Pertemuan 15 - Review dan Evaluasi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Materi Keamanan Sistem Informasi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Review Materi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Mengulas kembali seluruh materi.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CIA Triad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Confidentiality, Integrity, Availability.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Kriptografi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Enkripsi dan dekripsi.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Keamanan Jaringan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Firewall dan IDS/IPS.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Keamanan Aplikasi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SQL Injection dan XSS.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Evaluasi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Diskusi dan latihan soal.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Keamanan sistem informasi sangat penting.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