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309" r:id="rId3"/>
    <p:sldId id="310" r:id="rId4"/>
    <p:sldId id="312" r:id="rId5"/>
    <p:sldId id="313" r:id="rId6"/>
    <p:sldId id="314" r:id="rId7"/>
    <p:sldId id="315" r:id="rId8"/>
    <p:sldId id="316" r:id="rId9"/>
    <p:sldId id="317" r:id="rId10"/>
    <p:sldId id="321" r:id="rId11"/>
    <p:sldId id="322" r:id="rId12"/>
    <p:sldId id="302" r:id="rId13"/>
  </p:sldIdLst>
  <p:sldSz cx="9144000" cy="6858000" type="screen4x3"/>
  <p:notesSz cx="7102475" cy="9388475"/>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50" autoAdjust="0"/>
    <p:restoredTop sz="94656" autoAdjust="0"/>
  </p:normalViewPr>
  <p:slideViewPr>
    <p:cSldViewPr>
      <p:cViewPr varScale="1">
        <p:scale>
          <a:sx n="67" d="100"/>
          <a:sy n="67" d="100"/>
        </p:scale>
        <p:origin x="144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8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023093" y="0"/>
            <a:ext cx="3077739" cy="469424"/>
          </a:xfrm>
          <a:prstGeom prst="rect">
            <a:avLst/>
          </a:prstGeom>
        </p:spPr>
        <p:txBody>
          <a:bodyPr vert="horz" lIns="91440" tIns="45720" rIns="91440" bIns="45720" rtlCol="0"/>
          <a:lstStyle>
            <a:lvl1pPr algn="r">
              <a:defRPr sz="1200"/>
            </a:lvl1pPr>
          </a:lstStyle>
          <a:p>
            <a:endParaRPr lang="en-US"/>
          </a:p>
        </p:txBody>
      </p:sp>
      <p:sp>
        <p:nvSpPr>
          <p:cNvPr id="4" name="Footer Placeholder 3"/>
          <p:cNvSpPr>
            <a:spLocks noGrp="1"/>
          </p:cNvSpPr>
          <p:nvPr>
            <p:ph type="ftr" sz="quarter" idx="2"/>
          </p:nvPr>
        </p:nvSpPr>
        <p:spPr>
          <a:xfrm>
            <a:off x="0" y="8917422"/>
            <a:ext cx="3077739" cy="46942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023093" y="8917422"/>
            <a:ext cx="3077739" cy="469424"/>
          </a:xfrm>
          <a:prstGeom prst="rect">
            <a:avLst/>
          </a:prstGeom>
        </p:spPr>
        <p:txBody>
          <a:bodyPr vert="horz" lIns="91440" tIns="45720" rIns="91440" bIns="45720"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3093" y="0"/>
            <a:ext cx="3077739" cy="469424"/>
          </a:xfrm>
          <a:prstGeom prst="rect">
            <a:avLst/>
          </a:prstGeom>
        </p:spPr>
        <p:txBody>
          <a:bodyPr vert="horz" lIns="91440" tIns="45720" rIns="91440" bIns="45720" rtlCol="0"/>
          <a:lstStyle>
            <a:lvl1pPr algn="r">
              <a:defRPr sz="1200"/>
            </a:lvl1pPr>
          </a:lstStyle>
          <a:p>
            <a:endParaRPr lang="en-US"/>
          </a:p>
        </p:txBody>
      </p:sp>
      <p:sp>
        <p:nvSpPr>
          <p:cNvPr id="4" name="Slide Image Placeholder 3"/>
          <p:cNvSpPr>
            <a:spLocks noGrp="1" noRot="1" noChangeAspect="1"/>
          </p:cNvSpPr>
          <p:nvPr>
            <p:ph type="sldImg" idx="2"/>
          </p:nvPr>
        </p:nvSpPr>
        <p:spPr>
          <a:xfrm>
            <a:off x="1204913" y="704850"/>
            <a:ext cx="4692650" cy="35194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6942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3093" y="8917422"/>
            <a:ext cx="3077739" cy="469424"/>
          </a:xfrm>
          <a:prstGeom prst="rect">
            <a:avLst/>
          </a:prstGeom>
        </p:spPr>
        <p:txBody>
          <a:bodyPr vert="horz" lIns="91440" tIns="45720" rIns="91440" bIns="45720"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6" name="Slide Number Placeholder 5"/>
          <p:cNvSpPr>
            <a:spLocks noGrp="1"/>
          </p:cNvSpPr>
          <p:nvPr>
            <p:ph type="sldNum" sz="quarter" idx="12"/>
          </p:nvPr>
        </p:nvSpPr>
        <p:spPr/>
        <p:txBody>
          <a:bodyPr/>
          <a:lstStyle>
            <a:lvl1pPr>
              <a:defRPr/>
            </a:lvl1pPr>
          </a:lstStyle>
          <a:p>
            <a:fld id="{9AA526D9-A5A6-41AF-8A00-46949A839F48}" type="slidenum">
              <a:rPr lang="en-US" smtClean="0"/>
              <a:pPr/>
              <a:t>‹#›</a:t>
            </a:fld>
            <a:endParaRPr lang="en-US" dirty="0"/>
          </a:p>
        </p:txBody>
      </p:sp>
      <p:sp>
        <p:nvSpPr>
          <p:cNvPr id="8" name="TextBox 7"/>
          <p:cNvSpPr txBox="1"/>
          <p:nvPr userDrawn="1"/>
        </p:nvSpPr>
        <p:spPr>
          <a:xfrm>
            <a:off x="6553200" y="6363328"/>
            <a:ext cx="2133600" cy="276999"/>
          </a:xfrm>
          <a:prstGeom prst="rect">
            <a:avLst/>
          </a:prstGeom>
          <a:noFill/>
        </p:spPr>
        <p:txBody>
          <a:bodyPr wrap="square" rtlCol="0">
            <a:spAutoFit/>
          </a:bodyPr>
          <a:lstStyle/>
          <a:p>
            <a:pPr algn="r"/>
            <a:r>
              <a:rPr lang="id-ID" sz="1200" dirty="0">
                <a:latin typeface="Arial" panose="020B0604020202020204" pitchFamily="34" charset="0"/>
                <a:cs typeface="Arial" panose="020B0604020202020204" pitchFamily="34" charset="0"/>
              </a:rPr>
              <a:t>Revisi: 00</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0BE7453-0097-4FB5-BB0B-0112A23CF210}" type="datetime1">
              <a:rPr lang="id-ID" smtClean="0"/>
              <a:t>13/01/2026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r>
              <a:rPr lang="en-US"/>
              <a:t>MAN19429  Pengantar Ilmu Manajemen</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3819BA6C-925F-4F5B-BF0F-E0D9535060D9}" type="datetime1">
              <a:rPr lang="id-ID" smtClean="0"/>
              <a:t>13/01/2026</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r>
              <a:rPr lang="en-US"/>
              <a:t>MAN19429  Pengantar Ilmu Manajemen</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fld id="{AC8435BA-BAF1-4334-8B84-5A3441F95937}" type="datetime1">
              <a:rPr lang="id-ID" smtClean="0"/>
              <a:t>13/01/2026</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lgn="ctr">
              <a:defRPr sz="1200">
                <a:solidFill>
                  <a:schemeClr val="tx1"/>
                </a:solidFill>
                <a:latin typeface="Arial" panose="020B0604020202020204" pitchFamily="34" charset="0"/>
                <a:cs typeface="Arial" panose="020B0604020202020204" pitchFamily="34" charset="0"/>
              </a:defRPr>
            </a:lvl1pPr>
          </a:lstStyle>
          <a:p>
            <a:r>
              <a:rPr lang="en-US"/>
              <a:t>MAN19429  Pengantar Ilmu Manajemen</a:t>
            </a:r>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DA80A70C-902A-499B-8946-FDFF5F575613}" type="slidenum">
              <a:rPr lang="en-US" smtClean="0"/>
              <a:pPr/>
              <a:t>‹#›</a:t>
            </a:fld>
            <a:endParaRPr lang="en-US" dirty="0"/>
          </a:p>
        </p:txBody>
      </p:sp>
      <p:sp>
        <p:nvSpPr>
          <p:cNvPr id="8" name="TextBox 7"/>
          <p:cNvSpPr txBox="1"/>
          <p:nvPr userDrawn="1"/>
        </p:nvSpPr>
        <p:spPr>
          <a:xfrm>
            <a:off x="6553200" y="6363328"/>
            <a:ext cx="2133600" cy="276999"/>
          </a:xfrm>
          <a:prstGeom prst="rect">
            <a:avLst/>
          </a:prstGeom>
          <a:noFill/>
        </p:spPr>
        <p:txBody>
          <a:bodyPr wrap="square" rtlCol="0">
            <a:spAutoFit/>
          </a:bodyPr>
          <a:lstStyle/>
          <a:p>
            <a:pPr algn="r"/>
            <a:r>
              <a:rPr lang="id-ID" sz="1200" dirty="0">
                <a:latin typeface="Arial" panose="020B0604020202020204" pitchFamily="34" charset="0"/>
                <a:cs typeface="Arial" panose="020B0604020202020204" pitchFamily="34" charset="0"/>
              </a:rPr>
              <a:t>Revisi: 00</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fld id="{2FAB9C4F-6A5F-4F79-BC40-CD8FE0F8CE5E}" type="datetime1">
              <a:rPr lang="id-ID" smtClean="0"/>
              <a:t>13/01/2026</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lgn="ctr">
              <a:defRPr sz="1200">
                <a:solidFill>
                  <a:schemeClr val="tx1"/>
                </a:solidFill>
                <a:latin typeface="Arial" panose="020B0604020202020204" pitchFamily="34" charset="0"/>
                <a:cs typeface="Arial" panose="020B0604020202020204" pitchFamily="34" charset="0"/>
              </a:defRPr>
            </a:lvl1pPr>
          </a:lstStyle>
          <a:p>
            <a:r>
              <a:rPr lang="en-US"/>
              <a:t>MAN19429  Pengantar Ilmu Manajemen</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
        <p:nvSpPr>
          <p:cNvPr id="8" name="TextBox 7"/>
          <p:cNvSpPr txBox="1"/>
          <p:nvPr userDrawn="1"/>
        </p:nvSpPr>
        <p:spPr>
          <a:xfrm>
            <a:off x="6553200" y="6363328"/>
            <a:ext cx="2133600" cy="276999"/>
          </a:xfrm>
          <a:prstGeom prst="rect">
            <a:avLst/>
          </a:prstGeom>
          <a:noFill/>
        </p:spPr>
        <p:txBody>
          <a:bodyPr wrap="square" rtlCol="0">
            <a:spAutoFit/>
          </a:bodyPr>
          <a:lstStyle/>
          <a:p>
            <a:pPr algn="r"/>
            <a:r>
              <a:rPr lang="id-ID" sz="1200" dirty="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FF62485-837E-4DE3-A4CE-C8A14B45ADA4}" type="datetime1">
              <a:rPr lang="id-ID" smtClean="0"/>
              <a:t>13/01/2026</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a:t>MAN19429  Pengantar Ilmu Manajemen</a:t>
            </a:r>
            <a:endParaRPr lang="en-US" dirty="0"/>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
        <p:nvSpPr>
          <p:cNvPr id="9" name="TextBox 8"/>
          <p:cNvSpPr txBox="1"/>
          <p:nvPr userDrawn="1"/>
        </p:nvSpPr>
        <p:spPr>
          <a:xfrm>
            <a:off x="6553200" y="6363328"/>
            <a:ext cx="2133600" cy="276999"/>
          </a:xfrm>
          <a:prstGeom prst="rect">
            <a:avLst/>
          </a:prstGeom>
          <a:noFill/>
        </p:spPr>
        <p:txBody>
          <a:bodyPr wrap="square" rtlCol="0">
            <a:spAutoFit/>
          </a:bodyPr>
          <a:lstStyle/>
          <a:p>
            <a:pPr algn="r"/>
            <a:r>
              <a:rPr lang="id-ID" sz="1200" dirty="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8F566149-12C0-49A6-A7ED-87E1702F83C2}" type="datetime1">
              <a:rPr lang="id-ID" smtClean="0"/>
              <a:t>13/01/2026</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r>
              <a:rPr lang="en-US"/>
              <a:t>MAN19429  Pengantar Ilmu Manajemen</a:t>
            </a:r>
            <a:endParaRPr lang="en-US" dirty="0"/>
          </a:p>
        </p:txBody>
      </p:sp>
      <p:sp>
        <p:nvSpPr>
          <p:cNvPr id="9" name="Slide Number Placeholder 8"/>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457200" y="6356350"/>
            <a:ext cx="2133600" cy="365125"/>
          </a:xfrm>
          <a:prstGeom prst="rect">
            <a:avLst/>
          </a:prstGeom>
        </p:spPr>
        <p:txBody>
          <a:bodyPr/>
          <a:lstStyle/>
          <a:p>
            <a:fld id="{B5EEB356-6B97-4EDA-9202-3B18A3AC36DB}" type="datetime1">
              <a:rPr lang="id-ID" smtClean="0"/>
              <a:t>13/01/2026</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r>
              <a:rPr lang="en-US"/>
              <a:t>MAN19429  Pengantar Ilmu Manajemen</a:t>
            </a:r>
            <a:endParaRPr lang="en-US" dirty="0"/>
          </a:p>
        </p:txBody>
      </p:sp>
      <p:sp>
        <p:nvSpPr>
          <p:cNvPr id="5" name="Slide Number Placeholder 4"/>
          <p:cNvSpPr>
            <a:spLocks noGrp="1"/>
          </p:cNvSpPr>
          <p:nvPr>
            <p:ph type="sldNum" sz="quarter" idx="12"/>
          </p:nvPr>
        </p:nvSpPr>
        <p:spPr/>
        <p:txBody>
          <a:bodyPr/>
          <a:lstStyle/>
          <a:p>
            <a:fld id="{DA80A70C-902A-499B-8946-FDFF5F575613}" type="slidenum">
              <a:rPr lang="en-US" smtClean="0"/>
              <a:pPr/>
              <a:t>‹#›</a:t>
            </a:fld>
            <a:endParaRPr lang="en-US"/>
          </a:p>
        </p:txBody>
      </p:sp>
      <p:sp>
        <p:nvSpPr>
          <p:cNvPr id="6" name="Title 5"/>
          <p:cNvSpPr>
            <a:spLocks noGrp="1"/>
          </p:cNvSpPr>
          <p:nvPr>
            <p:ph type="title"/>
          </p:nvPr>
        </p:nvSpPr>
        <p:spPr/>
        <p:txBody>
          <a:bodyPr/>
          <a:lstStyle/>
          <a:p>
            <a:r>
              <a:rPr lang="en-US"/>
              <a:t>Click to edit Master title style</a:t>
            </a:r>
            <a:endParaRPr lang="id-ID"/>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0F8C644C-697B-4B8B-B1FD-7CB1BB3D47B0}" type="datetime1">
              <a:rPr lang="id-ID" smtClean="0"/>
              <a:t>13/01/2026</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r>
              <a:rPr lang="en-US"/>
              <a:t>MAN19429  Pengantar Ilmu Manajemen</a:t>
            </a:r>
            <a:endParaRPr lang="en-US" dirty="0"/>
          </a:p>
        </p:txBody>
      </p:sp>
      <p:sp>
        <p:nvSpPr>
          <p:cNvPr id="4" name="Slide Number Placeholder 3"/>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9883E99-C27C-4DD4-A348-0F973A7C9B1B}" type="datetime1">
              <a:rPr lang="id-ID" smtClean="0"/>
              <a:t>13/01/2026</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a:t>MAN19429  Pengantar Ilmu Manajemen</a:t>
            </a:r>
            <a:endParaRPr lang="en-US" dirty="0"/>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EFDFCA30-0B53-4F5F-80C6-2D3BF237537D}" type="datetime1">
              <a:rPr lang="id-ID" smtClean="0"/>
              <a:t>13/01/2026</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a:t>MAN19429  Pengantar Ilmu Manajemen</a:t>
            </a:r>
            <a:endParaRPr lang="en-US" dirty="0"/>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80A70C-902A-499B-8946-FDFF5F575613}" type="slidenum">
              <a:rPr lang="en-US" smtClean="0"/>
              <a:pPr/>
              <a:t>‹#›</a:t>
            </a:fld>
            <a:endParaRPr lang="en-US"/>
          </a:p>
        </p:txBody>
      </p:sp>
      <p:sp>
        <p:nvSpPr>
          <p:cNvPr id="7" name="TextBox 6"/>
          <p:cNvSpPr txBox="1"/>
          <p:nvPr userDrawn="1"/>
        </p:nvSpPr>
        <p:spPr>
          <a:xfrm>
            <a:off x="6553200" y="6363328"/>
            <a:ext cx="2133600" cy="276999"/>
          </a:xfrm>
          <a:prstGeom prst="rect">
            <a:avLst/>
          </a:prstGeom>
          <a:noFill/>
        </p:spPr>
        <p:txBody>
          <a:bodyPr wrap="square" rtlCol="0">
            <a:spAutoFit/>
          </a:bodyPr>
          <a:lstStyle/>
          <a:p>
            <a:pPr algn="r"/>
            <a:r>
              <a:rPr lang="id-ID" sz="1200" dirty="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
        <p:nvSpPr>
          <p:cNvPr id="8" name="TextBox 7"/>
          <p:cNvSpPr txBox="1"/>
          <p:nvPr userDrawn="1"/>
        </p:nvSpPr>
        <p:spPr>
          <a:xfrm>
            <a:off x="323528" y="404664"/>
            <a:ext cx="1656183" cy="276999"/>
          </a:xfrm>
          <a:prstGeom prst="rect">
            <a:avLst/>
          </a:prstGeom>
          <a:noFill/>
        </p:spPr>
        <p:txBody>
          <a:bodyPr wrap="square" rtlCol="0">
            <a:spAutoFit/>
          </a:bodyPr>
          <a:lstStyle/>
          <a:p>
            <a:r>
              <a:rPr lang="id-ID" sz="1200" b="1" dirty="0">
                <a:latin typeface="Arial" panose="020B0604020202020204" pitchFamily="34" charset="0"/>
                <a:cs typeface="Arial" panose="020B0604020202020204" pitchFamily="34" charset="0"/>
              </a:rPr>
              <a:t>I.</a:t>
            </a:r>
            <a:fld id="{4452BE83-FDDD-4C44-83F4-34328A082FE7}" type="slidenum">
              <a:rPr lang="id-ID" sz="1200" b="1" smtClean="0">
                <a:latin typeface="Arial" panose="020B0604020202020204" pitchFamily="34" charset="0"/>
                <a:cs typeface="Arial" panose="020B0604020202020204" pitchFamily="34" charset="0"/>
              </a:rPr>
              <a:t>‹#›</a:t>
            </a:fld>
            <a:endParaRPr lang="id-ID" sz="1200" b="1" dirty="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thruBlk="1"/>
  </p:transition>
  <p:hf sldNum="0" hdr="0" dt="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1" name="Picture 2" descr="D:\Picture\logo ibi small.gif"/>
          <p:cNvPicPr>
            <a:picLocks noChangeAspect="1" noChangeArrowheads="1"/>
          </p:cNvPicPr>
          <p:nvPr/>
        </p:nvPicPr>
        <p:blipFill>
          <a:blip r:embed="rId4"/>
          <a:srcRect/>
          <a:stretch>
            <a:fillRect/>
          </a:stretch>
        </p:blipFill>
        <p:spPr bwMode="auto">
          <a:xfrm>
            <a:off x="7715272" y="142852"/>
            <a:ext cx="1244319" cy="1244320"/>
          </a:xfrm>
          <a:prstGeom prst="rect">
            <a:avLst/>
          </a:prstGeom>
          <a:noFill/>
        </p:spPr>
      </p:pic>
      <p:sp>
        <p:nvSpPr>
          <p:cNvPr id="3" name="Footer Placeholder 2"/>
          <p:cNvSpPr>
            <a:spLocks noGrp="1"/>
          </p:cNvSpPr>
          <p:nvPr>
            <p:ph type="ftr" sz="quarter" idx="4294967295"/>
          </p:nvPr>
        </p:nvSpPr>
        <p:spPr>
          <a:xfrm>
            <a:off x="2411760" y="6356350"/>
            <a:ext cx="4976192" cy="385018"/>
          </a:xfrm>
          <a:prstGeom prst="rect">
            <a:avLst/>
          </a:prstGeom>
        </p:spPr>
        <p:txBody>
          <a:bodyPr/>
          <a:lstStyle/>
          <a:p>
            <a:pPr algn="ctr"/>
            <a:r>
              <a:rPr lang="en-US" sz="1200" dirty="0">
                <a:latin typeface="Arial" panose="020B0604020202020204" pitchFamily="34" charset="0"/>
                <a:cs typeface="Arial" panose="020B0604020202020204" pitchFamily="34" charset="0"/>
              </a:rPr>
              <a:t>MMA25309  Leading Innovation and Change</a:t>
            </a:r>
          </a:p>
        </p:txBody>
      </p:sp>
      <p:sp>
        <p:nvSpPr>
          <p:cNvPr id="7" name="TextBox 6"/>
          <p:cNvSpPr txBox="1"/>
          <p:nvPr/>
        </p:nvSpPr>
        <p:spPr>
          <a:xfrm>
            <a:off x="467544" y="2204864"/>
            <a:ext cx="8492047" cy="2062103"/>
          </a:xfrm>
          <a:prstGeom prst="rect">
            <a:avLst/>
          </a:prstGeom>
          <a:noFill/>
        </p:spPr>
        <p:txBody>
          <a:bodyPr wrap="square" rtlCol="0">
            <a:spAutoFit/>
          </a:bodyPr>
          <a:lstStyle/>
          <a:p>
            <a:pPr algn="ctr"/>
            <a:r>
              <a:rPr lang="en-US" sz="4800" b="1" dirty="0" err="1"/>
              <a:t>Kolaborasi</a:t>
            </a:r>
            <a:r>
              <a:rPr lang="en-US" sz="4800" b="1" dirty="0"/>
              <a:t> &amp;Stakeholder Engagement   </a:t>
            </a:r>
          </a:p>
          <a:p>
            <a:pPr algn="ctr"/>
            <a:r>
              <a:rPr lang="en-US" sz="3200" b="1" dirty="0" err="1"/>
              <a:t>Pertemuan</a:t>
            </a:r>
            <a:r>
              <a:rPr lang="en-US" sz="3200" b="1" dirty="0"/>
              <a:t> 13</a:t>
            </a:r>
            <a:endParaRPr lang="id-ID" sz="3200" b="1" dirty="0"/>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D268432-B362-3E15-C7D9-5E4EC194748E}"/>
              </a:ext>
            </a:extLst>
          </p:cNvPr>
          <p:cNvSpPr>
            <a:spLocks noGrp="1"/>
          </p:cNvSpPr>
          <p:nvPr>
            <p:ph idx="1"/>
          </p:nvPr>
        </p:nvSpPr>
        <p:spPr/>
        <p:txBody>
          <a:bodyPr>
            <a:normAutofit fontScale="85000" lnSpcReduction="20000"/>
          </a:bodyPr>
          <a:lstStyle/>
          <a:p>
            <a:pPr marL="0" indent="0">
              <a:buNone/>
            </a:pPr>
            <a:r>
              <a:rPr lang="en-US" dirty="0"/>
              <a:t>4.Memberikan </a:t>
            </a:r>
            <a:r>
              <a:rPr lang="en-US" dirty="0" err="1"/>
              <a:t>dukungan</a:t>
            </a:r>
            <a:r>
              <a:rPr lang="en-US" dirty="0"/>
              <a:t> dan </a:t>
            </a:r>
            <a:r>
              <a:rPr lang="en-US" dirty="0" err="1"/>
              <a:t>Pelatihan</a:t>
            </a:r>
            <a:endParaRPr lang="en-US" dirty="0"/>
          </a:p>
          <a:p>
            <a:pPr marL="514350" indent="-514350">
              <a:buAutoNum type="alphaLcPeriod"/>
            </a:pPr>
            <a:r>
              <a:rPr lang="en-US" dirty="0" err="1"/>
              <a:t>Pelatihan</a:t>
            </a:r>
            <a:r>
              <a:rPr lang="en-US" dirty="0"/>
              <a:t> dan </a:t>
            </a:r>
            <a:r>
              <a:rPr lang="en-US" dirty="0" err="1"/>
              <a:t>Pengembangan</a:t>
            </a:r>
            <a:endParaRPr lang="en-US" dirty="0"/>
          </a:p>
          <a:p>
            <a:pPr marL="514350" indent="-514350">
              <a:buAutoNum type="alphaLcPeriod"/>
            </a:pPr>
            <a:r>
              <a:rPr lang="en-US" dirty="0" err="1"/>
              <a:t>Dukungan</a:t>
            </a:r>
            <a:r>
              <a:rPr lang="en-US" dirty="0"/>
              <a:t> </a:t>
            </a:r>
            <a:r>
              <a:rPr lang="en-US" dirty="0" err="1"/>
              <a:t>langsung</a:t>
            </a:r>
            <a:endParaRPr lang="en-US" dirty="0"/>
          </a:p>
          <a:p>
            <a:pPr marL="0" indent="0">
              <a:buNone/>
            </a:pPr>
            <a:r>
              <a:rPr lang="en-US" dirty="0"/>
              <a:t>5. </a:t>
            </a:r>
            <a:r>
              <a:rPr lang="en-US" dirty="0" err="1"/>
              <a:t>Merayakan</a:t>
            </a:r>
            <a:r>
              <a:rPr lang="en-US" dirty="0"/>
              <a:t> </a:t>
            </a:r>
            <a:r>
              <a:rPr lang="en-US" dirty="0" err="1"/>
              <a:t>keberhasilan</a:t>
            </a:r>
            <a:r>
              <a:rPr lang="en-US" dirty="0"/>
              <a:t> </a:t>
            </a:r>
            <a:r>
              <a:rPr lang="en-US" dirty="0" err="1"/>
              <a:t>jangka</a:t>
            </a:r>
            <a:r>
              <a:rPr lang="en-US" dirty="0"/>
              <a:t> </a:t>
            </a:r>
            <a:r>
              <a:rPr lang="en-US" dirty="0" err="1"/>
              <a:t>pendek</a:t>
            </a:r>
            <a:endParaRPr lang="en-US" dirty="0"/>
          </a:p>
          <a:p>
            <a:pPr marL="0" indent="0">
              <a:buNone/>
            </a:pPr>
            <a:r>
              <a:rPr lang="en-US" dirty="0"/>
              <a:t>     </a:t>
            </a:r>
            <a:r>
              <a:rPr lang="en-US" dirty="0" err="1"/>
              <a:t>mengakui</a:t>
            </a:r>
            <a:r>
              <a:rPr lang="en-US" dirty="0"/>
              <a:t> </a:t>
            </a:r>
            <a:r>
              <a:rPr lang="en-US" dirty="0" err="1"/>
              <a:t>keberhasilan</a:t>
            </a:r>
            <a:r>
              <a:rPr lang="en-US" dirty="0"/>
              <a:t> </a:t>
            </a:r>
            <a:r>
              <a:rPr lang="en-US" dirty="0" err="1"/>
              <a:t>awal</a:t>
            </a:r>
            <a:r>
              <a:rPr lang="en-US" dirty="0"/>
              <a:t> </a:t>
            </a:r>
            <a:r>
              <a:rPr lang="en-US" dirty="0" err="1"/>
              <a:t>untuk</a:t>
            </a:r>
            <a:r>
              <a:rPr lang="en-US" dirty="0"/>
              <a:t> </a:t>
            </a:r>
            <a:r>
              <a:rPr lang="en-US" dirty="0" err="1"/>
              <a:t>membangun</a:t>
            </a:r>
            <a:r>
              <a:rPr lang="en-US" dirty="0"/>
              <a:t> </a:t>
            </a:r>
          </a:p>
          <a:p>
            <a:pPr marL="0" indent="0">
              <a:buNone/>
            </a:pPr>
            <a:r>
              <a:rPr lang="en-US" dirty="0"/>
              <a:t>     </a:t>
            </a:r>
            <a:r>
              <a:rPr lang="en-US" dirty="0" err="1"/>
              <a:t>kepercayaan</a:t>
            </a:r>
            <a:r>
              <a:rPr lang="en-US" dirty="0"/>
              <a:t> </a:t>
            </a:r>
            <a:r>
              <a:rPr lang="en-US" dirty="0" err="1"/>
              <a:t>diri</a:t>
            </a:r>
            <a:r>
              <a:rPr lang="en-US" dirty="0"/>
              <a:t> dan </a:t>
            </a:r>
            <a:r>
              <a:rPr lang="en-US" dirty="0" err="1"/>
              <a:t>komitmen</a:t>
            </a:r>
            <a:endParaRPr lang="en-US" dirty="0"/>
          </a:p>
          <a:p>
            <a:pPr marL="0" indent="0">
              <a:buNone/>
            </a:pPr>
            <a:r>
              <a:rPr lang="en-US" dirty="0"/>
              <a:t>6.Mempertahankan </a:t>
            </a:r>
            <a:r>
              <a:rPr lang="en-US" dirty="0" err="1"/>
              <a:t>perubahan</a:t>
            </a:r>
            <a:endParaRPr lang="en-US" dirty="0"/>
          </a:p>
          <a:p>
            <a:pPr marL="0" indent="0">
              <a:buNone/>
            </a:pPr>
            <a:r>
              <a:rPr lang="en-US" dirty="0" err="1"/>
              <a:t>a.Integrasikan</a:t>
            </a:r>
            <a:r>
              <a:rPr lang="en-US" dirty="0"/>
              <a:t> </a:t>
            </a:r>
            <a:r>
              <a:rPr lang="en-US" dirty="0" err="1"/>
              <a:t>ke</a:t>
            </a:r>
            <a:r>
              <a:rPr lang="en-US" dirty="0"/>
              <a:t> </a:t>
            </a:r>
            <a:r>
              <a:rPr lang="en-US" dirty="0" err="1"/>
              <a:t>dalam</a:t>
            </a:r>
            <a:r>
              <a:rPr lang="en-US" dirty="0"/>
              <a:t> </a:t>
            </a:r>
            <a:r>
              <a:rPr lang="en-US" dirty="0" err="1"/>
              <a:t>budaya</a:t>
            </a:r>
            <a:r>
              <a:rPr lang="en-US" dirty="0"/>
              <a:t> : system </a:t>
            </a:r>
            <a:r>
              <a:rPr lang="en-US" dirty="0" err="1"/>
              <a:t>penghargaan</a:t>
            </a:r>
            <a:r>
              <a:rPr lang="en-US" dirty="0"/>
              <a:t>,</a:t>
            </a:r>
          </a:p>
          <a:p>
            <a:pPr marL="0" indent="0">
              <a:buNone/>
            </a:pPr>
            <a:r>
              <a:rPr lang="en-US" dirty="0"/>
              <a:t>   proses dan </a:t>
            </a:r>
            <a:r>
              <a:rPr lang="en-US" dirty="0" err="1"/>
              <a:t>budaya</a:t>
            </a:r>
            <a:r>
              <a:rPr lang="en-US" dirty="0"/>
              <a:t> </a:t>
            </a:r>
            <a:r>
              <a:rPr lang="en-US" dirty="0" err="1"/>
              <a:t>organisasi</a:t>
            </a:r>
            <a:r>
              <a:rPr lang="en-US" dirty="0"/>
              <a:t> </a:t>
            </a:r>
            <a:r>
              <a:rPr lang="en-US" dirty="0" err="1"/>
              <a:t>mendukung</a:t>
            </a:r>
            <a:r>
              <a:rPr lang="en-US" dirty="0"/>
              <a:t> </a:t>
            </a:r>
            <a:r>
              <a:rPr lang="en-US" dirty="0" err="1"/>
              <a:t>perubahan</a:t>
            </a:r>
            <a:endParaRPr lang="en-US" dirty="0"/>
          </a:p>
          <a:p>
            <a:pPr marL="0" indent="0">
              <a:buNone/>
            </a:pPr>
            <a:r>
              <a:rPr lang="en-US" dirty="0"/>
              <a:t>   yang </a:t>
            </a:r>
            <a:r>
              <a:rPr lang="en-US" dirty="0" err="1"/>
              <a:t>diinginkan</a:t>
            </a:r>
            <a:endParaRPr lang="en-US" dirty="0"/>
          </a:p>
          <a:p>
            <a:pPr marL="0" indent="0">
              <a:buNone/>
            </a:pPr>
            <a:r>
              <a:rPr lang="en-US" dirty="0" err="1"/>
              <a:t>b.Evaluasi</a:t>
            </a:r>
            <a:r>
              <a:rPr lang="en-US" dirty="0"/>
              <a:t> </a:t>
            </a:r>
            <a:r>
              <a:rPr lang="en-US" dirty="0" err="1"/>
              <a:t>berkelanjutan</a:t>
            </a:r>
            <a:r>
              <a:rPr lang="en-US" dirty="0"/>
              <a:t> :</a:t>
            </a:r>
            <a:r>
              <a:rPr lang="en-US" dirty="0" err="1"/>
              <a:t>Tinjau</a:t>
            </a:r>
            <a:r>
              <a:rPr lang="en-US" dirty="0"/>
              <a:t> </a:t>
            </a:r>
            <a:r>
              <a:rPr lang="en-US" dirty="0" err="1"/>
              <a:t>kemajuan</a:t>
            </a:r>
            <a:r>
              <a:rPr lang="en-US" dirty="0"/>
              <a:t> </a:t>
            </a:r>
            <a:r>
              <a:rPr lang="en-US" dirty="0" err="1"/>
              <a:t>secara</a:t>
            </a:r>
            <a:r>
              <a:rPr lang="en-US" dirty="0"/>
              <a:t> </a:t>
            </a:r>
            <a:r>
              <a:rPr lang="en-US" dirty="0" err="1"/>
              <a:t>berkala,dan</a:t>
            </a:r>
            <a:r>
              <a:rPr lang="en-US" dirty="0"/>
              <a:t> </a:t>
            </a:r>
          </a:p>
          <a:p>
            <a:pPr marL="0" indent="0">
              <a:buNone/>
            </a:pPr>
            <a:r>
              <a:rPr lang="en-US" dirty="0"/>
              <a:t>   </a:t>
            </a:r>
            <a:r>
              <a:rPr lang="en-US" dirty="0" err="1"/>
              <a:t>siap</a:t>
            </a:r>
            <a:r>
              <a:rPr lang="en-US" dirty="0"/>
              <a:t> </a:t>
            </a:r>
            <a:r>
              <a:rPr lang="en-US" dirty="0" err="1"/>
              <a:t>melakukan</a:t>
            </a:r>
            <a:r>
              <a:rPr lang="en-US" dirty="0"/>
              <a:t> </a:t>
            </a:r>
            <a:r>
              <a:rPr lang="en-US" dirty="0" err="1"/>
              <a:t>penyesuaian</a:t>
            </a:r>
            <a:r>
              <a:rPr lang="en-US" dirty="0"/>
              <a:t> </a:t>
            </a:r>
            <a:r>
              <a:rPr lang="en-US" dirty="0" err="1"/>
              <a:t>jika</a:t>
            </a:r>
            <a:r>
              <a:rPr lang="en-US" dirty="0"/>
              <a:t> </a:t>
            </a:r>
            <a:r>
              <a:rPr lang="en-US" dirty="0" err="1"/>
              <a:t>diperlukan</a:t>
            </a:r>
            <a:endParaRPr lang="en-US" dirty="0"/>
          </a:p>
          <a:p>
            <a:pPr marL="0" indent="0">
              <a:buNone/>
            </a:pPr>
            <a:endParaRPr lang="en-US" dirty="0"/>
          </a:p>
        </p:txBody>
      </p:sp>
      <p:sp>
        <p:nvSpPr>
          <p:cNvPr id="3" name="Footer Placeholder 2">
            <a:extLst>
              <a:ext uri="{FF2B5EF4-FFF2-40B4-BE49-F238E27FC236}">
                <a16:creationId xmlns:a16="http://schemas.microsoft.com/office/drawing/2014/main" id="{6A1A8A4E-324E-8E3A-852C-064D061D9A3A}"/>
              </a:ext>
            </a:extLst>
          </p:cNvPr>
          <p:cNvSpPr>
            <a:spLocks noGrp="1"/>
          </p:cNvSpPr>
          <p:nvPr>
            <p:ph type="ftr" sz="quarter" idx="11"/>
          </p:nvPr>
        </p:nvSpPr>
        <p:spPr>
          <a:xfrm>
            <a:off x="2771800" y="6356350"/>
            <a:ext cx="3456384" cy="365125"/>
          </a:xfrm>
        </p:spPr>
        <p:txBody>
          <a:bodyPr/>
          <a:lstStyle/>
          <a:p>
            <a:r>
              <a:rPr lang="en-US" dirty="0"/>
              <a:t>MMA25309Kepemimpinan </a:t>
            </a:r>
            <a:r>
              <a:rPr lang="en-US" dirty="0" err="1"/>
              <a:t>Inovasi</a:t>
            </a:r>
            <a:r>
              <a:rPr lang="en-US" dirty="0"/>
              <a:t> dan Change</a:t>
            </a:r>
          </a:p>
        </p:txBody>
      </p:sp>
    </p:spTree>
    <p:extLst>
      <p:ext uri="{BB962C8B-B14F-4D97-AF65-F5344CB8AC3E}">
        <p14:creationId xmlns:p14="http://schemas.microsoft.com/office/powerpoint/2010/main" val="1940818633"/>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A561BC0-AE6D-CB32-8A0C-5182840B9C33}"/>
              </a:ext>
            </a:extLst>
          </p:cNvPr>
          <p:cNvSpPr>
            <a:spLocks noGrp="1"/>
          </p:cNvSpPr>
          <p:nvPr>
            <p:ph idx="1"/>
          </p:nvPr>
        </p:nvSpPr>
        <p:spPr/>
        <p:txBody>
          <a:bodyPr>
            <a:normAutofit fontScale="77500" lnSpcReduction="20000"/>
          </a:bodyPr>
          <a:lstStyle/>
          <a:p>
            <a:pPr marL="0" indent="0">
              <a:buNone/>
            </a:pPr>
            <a:r>
              <a:rPr lang="en-US" b="1" dirty="0" err="1">
                <a:solidFill>
                  <a:schemeClr val="accent1"/>
                </a:solidFill>
              </a:rPr>
              <a:t>Intinya</a:t>
            </a:r>
            <a:r>
              <a:rPr lang="en-US" b="1" dirty="0">
                <a:solidFill>
                  <a:schemeClr val="accent1"/>
                </a:solidFill>
              </a:rPr>
              <a:t>,</a:t>
            </a:r>
          </a:p>
          <a:p>
            <a:pPr marL="0" indent="0">
              <a:buNone/>
            </a:pPr>
            <a:r>
              <a:rPr lang="en-US" b="1" dirty="0" err="1">
                <a:solidFill>
                  <a:schemeClr val="accent1">
                    <a:lumMod val="75000"/>
                  </a:schemeClr>
                </a:solidFill>
              </a:rPr>
              <a:t>Pemimpin</a:t>
            </a:r>
            <a:r>
              <a:rPr lang="en-US" b="1" dirty="0">
                <a:solidFill>
                  <a:schemeClr val="accent1">
                    <a:lumMod val="75000"/>
                  </a:schemeClr>
                </a:solidFill>
              </a:rPr>
              <a:t> yang </a:t>
            </a:r>
            <a:r>
              <a:rPr lang="en-US" b="1" dirty="0" err="1">
                <a:solidFill>
                  <a:schemeClr val="accent1">
                    <a:lumMod val="75000"/>
                  </a:schemeClr>
                </a:solidFill>
              </a:rPr>
              <a:t>efektif</a:t>
            </a:r>
            <a:r>
              <a:rPr lang="en-US" b="1" dirty="0">
                <a:solidFill>
                  <a:schemeClr val="accent1">
                    <a:lumMod val="75000"/>
                  </a:schemeClr>
                </a:solidFill>
              </a:rPr>
              <a:t> </a:t>
            </a:r>
            <a:r>
              <a:rPr lang="en-US" b="1" dirty="0" err="1">
                <a:solidFill>
                  <a:schemeClr val="accent1">
                    <a:lumMod val="75000"/>
                  </a:schemeClr>
                </a:solidFill>
              </a:rPr>
              <a:t>tahu</a:t>
            </a:r>
            <a:r>
              <a:rPr lang="en-US" b="1" dirty="0">
                <a:solidFill>
                  <a:schemeClr val="accent1">
                    <a:lumMod val="75000"/>
                  </a:schemeClr>
                </a:solidFill>
              </a:rPr>
              <a:t> </a:t>
            </a:r>
            <a:r>
              <a:rPr lang="en-US" b="1" dirty="0" err="1">
                <a:solidFill>
                  <a:schemeClr val="accent1">
                    <a:lumMod val="75000"/>
                  </a:schemeClr>
                </a:solidFill>
              </a:rPr>
              <a:t>bahwa</a:t>
            </a:r>
            <a:r>
              <a:rPr lang="en-US" b="1" dirty="0">
                <a:solidFill>
                  <a:schemeClr val="accent1">
                    <a:lumMod val="75000"/>
                  </a:schemeClr>
                </a:solidFill>
              </a:rPr>
              <a:t> </a:t>
            </a:r>
            <a:r>
              <a:rPr lang="en-US" b="1" dirty="0" err="1">
                <a:solidFill>
                  <a:schemeClr val="accent1">
                    <a:lumMod val="75000"/>
                  </a:schemeClr>
                </a:solidFill>
              </a:rPr>
              <a:t>mereka</a:t>
            </a:r>
            <a:r>
              <a:rPr lang="en-US" b="1" dirty="0">
                <a:solidFill>
                  <a:schemeClr val="accent1">
                    <a:lumMod val="75000"/>
                  </a:schemeClr>
                </a:solidFill>
              </a:rPr>
              <a:t> </a:t>
            </a:r>
            <a:r>
              <a:rPr lang="en-US" b="1" dirty="0" err="1">
                <a:solidFill>
                  <a:schemeClr val="accent1">
                    <a:lumMod val="75000"/>
                  </a:schemeClr>
                </a:solidFill>
              </a:rPr>
              <a:t>dapat</a:t>
            </a:r>
            <a:r>
              <a:rPr lang="en-US" b="1" dirty="0">
                <a:solidFill>
                  <a:schemeClr val="accent1">
                    <a:lumMod val="75000"/>
                  </a:schemeClr>
                </a:solidFill>
              </a:rPr>
              <a:t> </a:t>
            </a:r>
            <a:r>
              <a:rPr lang="en-US" b="1" dirty="0" err="1">
                <a:solidFill>
                  <a:schemeClr val="accent1">
                    <a:lumMod val="75000"/>
                  </a:schemeClr>
                </a:solidFill>
              </a:rPr>
              <a:t>mengandalkan</a:t>
            </a:r>
            <a:r>
              <a:rPr lang="en-US" b="1" dirty="0">
                <a:solidFill>
                  <a:schemeClr val="accent1">
                    <a:lumMod val="75000"/>
                  </a:schemeClr>
                </a:solidFill>
              </a:rPr>
              <a:t> </a:t>
            </a:r>
            <a:r>
              <a:rPr lang="en-US" b="1" dirty="0" err="1">
                <a:solidFill>
                  <a:schemeClr val="accent1">
                    <a:lumMod val="75000"/>
                  </a:schemeClr>
                </a:solidFill>
              </a:rPr>
              <a:t>satu</a:t>
            </a:r>
            <a:r>
              <a:rPr lang="en-US" b="1" dirty="0">
                <a:solidFill>
                  <a:schemeClr val="accent1">
                    <a:lumMod val="75000"/>
                  </a:schemeClr>
                </a:solidFill>
              </a:rPr>
              <a:t> strategi </a:t>
            </a:r>
            <a:r>
              <a:rPr lang="en-US" b="1" dirty="0" err="1">
                <a:solidFill>
                  <a:schemeClr val="accent1">
                    <a:lumMod val="75000"/>
                  </a:schemeClr>
                </a:solidFill>
              </a:rPr>
              <a:t>untuk</a:t>
            </a:r>
            <a:r>
              <a:rPr lang="en-US" b="1" dirty="0">
                <a:solidFill>
                  <a:schemeClr val="accent1">
                    <a:lumMod val="75000"/>
                  </a:schemeClr>
                </a:solidFill>
              </a:rPr>
              <a:t> </a:t>
            </a:r>
            <a:r>
              <a:rPr lang="en-US" b="1" dirty="0" err="1">
                <a:solidFill>
                  <a:schemeClr val="accent1">
                    <a:lumMod val="75000"/>
                  </a:schemeClr>
                </a:solidFill>
              </a:rPr>
              <a:t>memimpin</a:t>
            </a:r>
            <a:r>
              <a:rPr lang="en-US" b="1" dirty="0">
                <a:solidFill>
                  <a:schemeClr val="accent1">
                    <a:lumMod val="75000"/>
                  </a:schemeClr>
                </a:solidFill>
              </a:rPr>
              <a:t> </a:t>
            </a:r>
            <a:r>
              <a:rPr lang="en-US" b="1" dirty="0" err="1">
                <a:solidFill>
                  <a:schemeClr val="accent1">
                    <a:lumMod val="75000"/>
                  </a:schemeClr>
                </a:solidFill>
              </a:rPr>
              <a:t>perubahan</a:t>
            </a:r>
            <a:r>
              <a:rPr lang="en-US" b="1" dirty="0">
                <a:solidFill>
                  <a:schemeClr val="accent1">
                    <a:lumMod val="75000"/>
                  </a:schemeClr>
                </a:solidFill>
              </a:rPr>
              <a:t> </a:t>
            </a:r>
            <a:r>
              <a:rPr lang="en-US" b="1" dirty="0" err="1">
                <a:solidFill>
                  <a:schemeClr val="accent1">
                    <a:lumMod val="75000"/>
                  </a:schemeClr>
                </a:solidFill>
              </a:rPr>
              <a:t>organisasi</a:t>
            </a:r>
            <a:r>
              <a:rPr lang="en-US" b="1" dirty="0">
                <a:solidFill>
                  <a:schemeClr val="accent1">
                    <a:lumMod val="75000"/>
                  </a:schemeClr>
                </a:solidFill>
              </a:rPr>
              <a:t>. </a:t>
            </a:r>
            <a:r>
              <a:rPr lang="en-US" b="1" dirty="0" err="1">
                <a:solidFill>
                  <a:schemeClr val="accent1">
                    <a:lumMod val="75000"/>
                  </a:schemeClr>
                </a:solidFill>
              </a:rPr>
              <a:t>Keterampilan</a:t>
            </a:r>
            <a:r>
              <a:rPr lang="en-US" b="1" dirty="0">
                <a:solidFill>
                  <a:schemeClr val="accent1">
                    <a:lumMod val="75000"/>
                  </a:schemeClr>
                </a:solidFill>
              </a:rPr>
              <a:t> yang </a:t>
            </a:r>
            <a:r>
              <a:rPr lang="en-US" b="1" dirty="0" err="1">
                <a:solidFill>
                  <a:schemeClr val="accent1">
                    <a:lumMod val="75000"/>
                  </a:schemeClr>
                </a:solidFill>
              </a:rPr>
              <a:t>dinamis</a:t>
            </a:r>
            <a:r>
              <a:rPr lang="en-US" b="1" dirty="0">
                <a:solidFill>
                  <a:schemeClr val="accent1">
                    <a:lumMod val="75000"/>
                  </a:schemeClr>
                </a:solidFill>
              </a:rPr>
              <a:t> </a:t>
            </a:r>
            <a:r>
              <a:rPr lang="en-US" b="1" dirty="0" err="1">
                <a:solidFill>
                  <a:schemeClr val="accent1">
                    <a:lumMod val="75000"/>
                  </a:schemeClr>
                </a:solidFill>
              </a:rPr>
              <a:t>tidak</a:t>
            </a:r>
            <a:r>
              <a:rPr lang="en-US" b="1" dirty="0">
                <a:solidFill>
                  <a:schemeClr val="accent1">
                    <a:lumMod val="75000"/>
                  </a:schemeClr>
                </a:solidFill>
              </a:rPr>
              <a:t> </a:t>
            </a:r>
            <a:r>
              <a:rPr lang="en-US" b="1" dirty="0" err="1">
                <a:solidFill>
                  <a:schemeClr val="accent1">
                    <a:lumMod val="75000"/>
                  </a:schemeClr>
                </a:solidFill>
              </a:rPr>
              <a:t>hanya</a:t>
            </a:r>
            <a:r>
              <a:rPr lang="en-US" b="1" dirty="0">
                <a:solidFill>
                  <a:schemeClr val="accent1">
                    <a:lumMod val="75000"/>
                  </a:schemeClr>
                </a:solidFill>
              </a:rPr>
              <a:t> </a:t>
            </a:r>
            <a:r>
              <a:rPr lang="en-US" b="1" dirty="0" err="1">
                <a:solidFill>
                  <a:schemeClr val="accent1">
                    <a:lumMod val="75000"/>
                  </a:schemeClr>
                </a:solidFill>
              </a:rPr>
              <a:t>menangkal</a:t>
            </a:r>
            <a:r>
              <a:rPr lang="en-US" b="1" dirty="0">
                <a:solidFill>
                  <a:schemeClr val="accent1">
                    <a:lumMod val="75000"/>
                  </a:schemeClr>
                </a:solidFill>
              </a:rPr>
              <a:t> </a:t>
            </a:r>
            <a:r>
              <a:rPr lang="en-US" b="1" dirty="0" err="1">
                <a:solidFill>
                  <a:schemeClr val="accent1">
                    <a:lumMod val="75000"/>
                  </a:schemeClr>
                </a:solidFill>
              </a:rPr>
              <a:t>risiko</a:t>
            </a:r>
            <a:r>
              <a:rPr lang="en-US" b="1" dirty="0">
                <a:solidFill>
                  <a:schemeClr val="accent1">
                    <a:lumMod val="75000"/>
                  </a:schemeClr>
                </a:solidFill>
              </a:rPr>
              <a:t>  </a:t>
            </a:r>
            <a:r>
              <a:rPr lang="en-US" b="1" dirty="0" err="1">
                <a:solidFill>
                  <a:schemeClr val="accent1">
                    <a:lumMod val="75000"/>
                  </a:schemeClr>
                </a:solidFill>
              </a:rPr>
              <a:t>tetapi</a:t>
            </a:r>
            <a:r>
              <a:rPr lang="en-US" b="1" dirty="0">
                <a:solidFill>
                  <a:schemeClr val="accent1">
                    <a:lumMod val="75000"/>
                  </a:schemeClr>
                </a:solidFill>
              </a:rPr>
              <a:t> juga </a:t>
            </a:r>
            <a:r>
              <a:rPr lang="en-US" b="1" dirty="0" err="1">
                <a:solidFill>
                  <a:schemeClr val="accent1">
                    <a:lumMod val="75000"/>
                  </a:schemeClr>
                </a:solidFill>
              </a:rPr>
              <a:t>merespons</a:t>
            </a:r>
            <a:r>
              <a:rPr lang="en-US" b="1" dirty="0">
                <a:solidFill>
                  <a:schemeClr val="accent1">
                    <a:lumMod val="75000"/>
                  </a:schemeClr>
                </a:solidFill>
              </a:rPr>
              <a:t> </a:t>
            </a:r>
            <a:r>
              <a:rPr lang="en-US" b="1" dirty="0" err="1">
                <a:solidFill>
                  <a:schemeClr val="accent1">
                    <a:lumMod val="75000"/>
                  </a:schemeClr>
                </a:solidFill>
              </a:rPr>
              <a:t>tantangan</a:t>
            </a:r>
            <a:r>
              <a:rPr lang="en-US" b="1" dirty="0">
                <a:solidFill>
                  <a:schemeClr val="accent1">
                    <a:lumMod val="75000"/>
                  </a:schemeClr>
                </a:solidFill>
              </a:rPr>
              <a:t> </a:t>
            </a:r>
            <a:r>
              <a:rPr lang="en-US" b="1" dirty="0" err="1">
                <a:solidFill>
                  <a:schemeClr val="accent1">
                    <a:lumMod val="75000"/>
                  </a:schemeClr>
                </a:solidFill>
              </a:rPr>
              <a:t>baru</a:t>
            </a:r>
            <a:endParaRPr lang="en-US" b="1" dirty="0">
              <a:solidFill>
                <a:schemeClr val="accent1">
                  <a:lumMod val="75000"/>
                </a:schemeClr>
              </a:solidFill>
            </a:endParaRPr>
          </a:p>
          <a:p>
            <a:pPr marL="0" indent="0">
              <a:buNone/>
            </a:pPr>
            <a:endParaRPr lang="en-US" b="1" dirty="0">
              <a:solidFill>
                <a:schemeClr val="accent1">
                  <a:lumMod val="75000"/>
                </a:schemeClr>
              </a:solidFill>
            </a:endParaRPr>
          </a:p>
          <a:p>
            <a:pPr marL="0" indent="0">
              <a:buNone/>
            </a:pPr>
            <a:r>
              <a:rPr lang="en-US" b="1" dirty="0" err="1">
                <a:solidFill>
                  <a:schemeClr val="accent1">
                    <a:lumMod val="75000"/>
                  </a:schemeClr>
                </a:solidFill>
              </a:rPr>
              <a:t>Perubahan</a:t>
            </a:r>
            <a:r>
              <a:rPr lang="en-US" b="1" dirty="0">
                <a:solidFill>
                  <a:schemeClr val="accent1">
                    <a:lumMod val="75000"/>
                  </a:schemeClr>
                </a:solidFill>
              </a:rPr>
              <a:t> yang </a:t>
            </a:r>
            <a:r>
              <a:rPr lang="en-US" b="1" dirty="0" err="1">
                <a:solidFill>
                  <a:schemeClr val="accent1">
                    <a:lumMod val="75000"/>
                  </a:schemeClr>
                </a:solidFill>
              </a:rPr>
              <a:t>terus-menerus</a:t>
            </a:r>
            <a:r>
              <a:rPr lang="en-US" b="1" dirty="0">
                <a:solidFill>
                  <a:schemeClr val="accent1">
                    <a:lumMod val="75000"/>
                  </a:schemeClr>
                </a:solidFill>
              </a:rPr>
              <a:t> </a:t>
            </a:r>
            <a:r>
              <a:rPr lang="en-US" b="1" dirty="0" err="1">
                <a:solidFill>
                  <a:schemeClr val="accent1">
                    <a:lumMod val="75000"/>
                  </a:schemeClr>
                </a:solidFill>
              </a:rPr>
              <a:t>atau</a:t>
            </a:r>
            <a:r>
              <a:rPr lang="en-US" b="1" dirty="0">
                <a:solidFill>
                  <a:schemeClr val="accent1">
                    <a:lumMod val="75000"/>
                  </a:schemeClr>
                </a:solidFill>
              </a:rPr>
              <a:t> </a:t>
            </a:r>
            <a:r>
              <a:rPr lang="en-US" b="1" dirty="0" err="1">
                <a:solidFill>
                  <a:schemeClr val="accent1">
                    <a:lumMod val="75000"/>
                  </a:schemeClr>
                </a:solidFill>
              </a:rPr>
              <a:t>tidak</a:t>
            </a:r>
            <a:r>
              <a:rPr lang="en-US" b="1" dirty="0">
                <a:solidFill>
                  <a:schemeClr val="accent1">
                    <a:lumMod val="75000"/>
                  </a:schemeClr>
                </a:solidFill>
              </a:rPr>
              <a:t> </a:t>
            </a:r>
            <a:r>
              <a:rPr lang="en-US" b="1" dirty="0" err="1">
                <a:solidFill>
                  <a:schemeClr val="accent1">
                    <a:lumMod val="75000"/>
                  </a:schemeClr>
                </a:solidFill>
              </a:rPr>
              <a:t>direncanakan</a:t>
            </a:r>
            <a:r>
              <a:rPr lang="en-US" b="1" dirty="0">
                <a:solidFill>
                  <a:schemeClr val="accent1">
                    <a:lumMod val="75000"/>
                  </a:schemeClr>
                </a:solidFill>
              </a:rPr>
              <a:t> </a:t>
            </a:r>
            <a:r>
              <a:rPr lang="en-US" b="1" dirty="0" err="1">
                <a:solidFill>
                  <a:schemeClr val="accent1">
                    <a:lumMod val="75000"/>
                  </a:schemeClr>
                </a:solidFill>
              </a:rPr>
              <a:t>dengan</a:t>
            </a:r>
            <a:r>
              <a:rPr lang="en-US" b="1" dirty="0">
                <a:solidFill>
                  <a:schemeClr val="accent1">
                    <a:lumMod val="75000"/>
                  </a:schemeClr>
                </a:solidFill>
              </a:rPr>
              <a:t> </a:t>
            </a:r>
            <a:r>
              <a:rPr lang="en-US" b="1" dirty="0" err="1">
                <a:solidFill>
                  <a:schemeClr val="accent1">
                    <a:lumMod val="75000"/>
                  </a:schemeClr>
                </a:solidFill>
              </a:rPr>
              <a:t>baik</a:t>
            </a:r>
            <a:r>
              <a:rPr lang="en-US" b="1" dirty="0">
                <a:solidFill>
                  <a:schemeClr val="accent1">
                    <a:lumMod val="75000"/>
                  </a:schemeClr>
                </a:solidFill>
              </a:rPr>
              <a:t> </a:t>
            </a:r>
            <a:r>
              <a:rPr lang="en-US" b="1" dirty="0" err="1">
                <a:solidFill>
                  <a:schemeClr val="accent1">
                    <a:lumMod val="75000"/>
                  </a:schemeClr>
                </a:solidFill>
              </a:rPr>
              <a:t>dapat</a:t>
            </a:r>
            <a:r>
              <a:rPr lang="en-US" b="1" dirty="0">
                <a:solidFill>
                  <a:schemeClr val="accent1">
                    <a:lumMod val="75000"/>
                  </a:schemeClr>
                </a:solidFill>
              </a:rPr>
              <a:t> </a:t>
            </a:r>
            <a:r>
              <a:rPr lang="en-US" b="1" dirty="0" err="1">
                <a:solidFill>
                  <a:schemeClr val="accent1">
                    <a:lumMod val="75000"/>
                  </a:schemeClr>
                </a:solidFill>
              </a:rPr>
              <a:t>menyebabkan</a:t>
            </a:r>
            <a:r>
              <a:rPr lang="en-US" b="1" dirty="0">
                <a:solidFill>
                  <a:schemeClr val="accent1">
                    <a:lumMod val="75000"/>
                  </a:schemeClr>
                </a:solidFill>
              </a:rPr>
              <a:t> </a:t>
            </a:r>
            <a:r>
              <a:rPr lang="en-US" b="1" dirty="0" err="1">
                <a:solidFill>
                  <a:schemeClr val="accent1">
                    <a:lumMod val="75000"/>
                  </a:schemeClr>
                </a:solidFill>
              </a:rPr>
              <a:t>kelelahan</a:t>
            </a:r>
            <a:r>
              <a:rPr lang="en-US" b="1" dirty="0">
                <a:solidFill>
                  <a:schemeClr val="accent1">
                    <a:lumMod val="75000"/>
                  </a:schemeClr>
                </a:solidFill>
              </a:rPr>
              <a:t> </a:t>
            </a:r>
            <a:r>
              <a:rPr lang="en-US" b="1" dirty="0" err="1">
                <a:solidFill>
                  <a:schemeClr val="accent1">
                    <a:lumMod val="75000"/>
                  </a:schemeClr>
                </a:solidFill>
              </a:rPr>
              <a:t>karena</a:t>
            </a:r>
            <a:r>
              <a:rPr lang="en-US" b="1" dirty="0">
                <a:solidFill>
                  <a:schemeClr val="accent1">
                    <a:lumMod val="75000"/>
                  </a:schemeClr>
                </a:solidFill>
              </a:rPr>
              <a:t> </a:t>
            </a:r>
            <a:r>
              <a:rPr lang="en-US" b="1" dirty="0" err="1">
                <a:solidFill>
                  <a:schemeClr val="accent1">
                    <a:lumMod val="75000"/>
                  </a:schemeClr>
                </a:solidFill>
              </a:rPr>
              <a:t>karyawan</a:t>
            </a:r>
            <a:r>
              <a:rPr lang="en-US" b="1" dirty="0">
                <a:solidFill>
                  <a:schemeClr val="accent1">
                    <a:lumMod val="75000"/>
                  </a:schemeClr>
                </a:solidFill>
              </a:rPr>
              <a:t> </a:t>
            </a:r>
            <a:r>
              <a:rPr lang="en-US" b="1" dirty="0" err="1">
                <a:solidFill>
                  <a:schemeClr val="accent1">
                    <a:lumMod val="75000"/>
                  </a:schemeClr>
                </a:solidFill>
              </a:rPr>
              <a:t>merasa</a:t>
            </a:r>
            <a:r>
              <a:rPr lang="en-US" b="1" dirty="0">
                <a:solidFill>
                  <a:schemeClr val="accent1">
                    <a:lumMod val="75000"/>
                  </a:schemeClr>
                </a:solidFill>
              </a:rPr>
              <a:t> </a:t>
            </a:r>
            <a:r>
              <a:rPr lang="en-US" b="1" dirty="0" err="1">
                <a:solidFill>
                  <a:schemeClr val="accent1">
                    <a:lumMod val="75000"/>
                  </a:schemeClr>
                </a:solidFill>
              </a:rPr>
              <a:t>tidak</a:t>
            </a:r>
            <a:r>
              <a:rPr lang="en-US" b="1" dirty="0">
                <a:solidFill>
                  <a:schemeClr val="accent1">
                    <a:lumMod val="75000"/>
                  </a:schemeClr>
                </a:solidFill>
              </a:rPr>
              <a:t> </a:t>
            </a:r>
            <a:r>
              <a:rPr lang="en-US" b="1" dirty="0" err="1">
                <a:solidFill>
                  <a:schemeClr val="accent1">
                    <a:lumMod val="75000"/>
                  </a:schemeClr>
                </a:solidFill>
              </a:rPr>
              <a:t>stabil</a:t>
            </a:r>
            <a:r>
              <a:rPr lang="en-US" b="1" dirty="0">
                <a:solidFill>
                  <a:schemeClr val="accent1">
                    <a:lumMod val="75000"/>
                  </a:schemeClr>
                </a:solidFill>
              </a:rPr>
              <a:t> </a:t>
            </a:r>
            <a:r>
              <a:rPr lang="en-US" b="1" dirty="0" err="1">
                <a:solidFill>
                  <a:schemeClr val="accent1">
                    <a:lumMod val="75000"/>
                  </a:schemeClr>
                </a:solidFill>
              </a:rPr>
              <a:t>dalam</a:t>
            </a:r>
            <a:r>
              <a:rPr lang="en-US" b="1" dirty="0">
                <a:solidFill>
                  <a:schemeClr val="accent1">
                    <a:lumMod val="75000"/>
                  </a:schemeClr>
                </a:solidFill>
              </a:rPr>
              <a:t> </a:t>
            </a:r>
            <a:r>
              <a:rPr lang="en-US" b="1" dirty="0" err="1">
                <a:solidFill>
                  <a:schemeClr val="accent1">
                    <a:lumMod val="75000"/>
                  </a:schemeClr>
                </a:solidFill>
              </a:rPr>
              <a:t>pekerjaan</a:t>
            </a:r>
            <a:r>
              <a:rPr lang="en-US" b="1" dirty="0">
                <a:solidFill>
                  <a:schemeClr val="accent1">
                    <a:lumMod val="75000"/>
                  </a:schemeClr>
                </a:solidFill>
              </a:rPr>
              <a:t> </a:t>
            </a:r>
            <a:r>
              <a:rPr lang="en-US" b="1" dirty="0" err="1">
                <a:solidFill>
                  <a:schemeClr val="accent1">
                    <a:lumMod val="75000"/>
                  </a:schemeClr>
                </a:solidFill>
              </a:rPr>
              <a:t>mereka</a:t>
            </a:r>
            <a:r>
              <a:rPr lang="en-US" b="1" dirty="0">
                <a:solidFill>
                  <a:schemeClr val="accent1">
                    <a:lumMod val="75000"/>
                  </a:schemeClr>
                </a:solidFill>
              </a:rPr>
              <a:t>. </a:t>
            </a:r>
            <a:r>
              <a:rPr lang="en-US" b="1" dirty="0" err="1">
                <a:solidFill>
                  <a:schemeClr val="accent1">
                    <a:lumMod val="75000"/>
                  </a:schemeClr>
                </a:solidFill>
              </a:rPr>
              <a:t>Risiko</a:t>
            </a:r>
            <a:r>
              <a:rPr lang="en-US" b="1" dirty="0">
                <a:solidFill>
                  <a:schemeClr val="accent1">
                    <a:lumMod val="75000"/>
                  </a:schemeClr>
                </a:solidFill>
              </a:rPr>
              <a:t> yang </a:t>
            </a:r>
            <a:r>
              <a:rPr lang="en-US" b="1" dirty="0" err="1">
                <a:solidFill>
                  <a:schemeClr val="accent1">
                    <a:lumMod val="75000"/>
                  </a:schemeClr>
                </a:solidFill>
              </a:rPr>
              <a:t>terkait</a:t>
            </a:r>
            <a:r>
              <a:rPr lang="en-US" b="1" dirty="0">
                <a:solidFill>
                  <a:schemeClr val="accent1">
                    <a:lumMod val="75000"/>
                  </a:schemeClr>
                </a:solidFill>
              </a:rPr>
              <a:t> </a:t>
            </a:r>
            <a:r>
              <a:rPr lang="en-US" b="1" dirty="0" err="1">
                <a:solidFill>
                  <a:schemeClr val="accent1">
                    <a:lumMod val="75000"/>
                  </a:schemeClr>
                </a:solidFill>
              </a:rPr>
              <a:t>dengan</a:t>
            </a:r>
            <a:r>
              <a:rPr lang="en-US" b="1" dirty="0">
                <a:solidFill>
                  <a:schemeClr val="accent1">
                    <a:lumMod val="75000"/>
                  </a:schemeClr>
                </a:solidFill>
              </a:rPr>
              <a:t> </a:t>
            </a:r>
            <a:r>
              <a:rPr lang="en-US" b="1" dirty="0" err="1">
                <a:solidFill>
                  <a:schemeClr val="accent1">
                    <a:lumMod val="75000"/>
                  </a:schemeClr>
                </a:solidFill>
              </a:rPr>
              <a:t>perubahan</a:t>
            </a:r>
            <a:r>
              <a:rPr lang="en-US" b="1" dirty="0">
                <a:solidFill>
                  <a:schemeClr val="accent1">
                    <a:lumMod val="75000"/>
                  </a:schemeClr>
                </a:solidFill>
              </a:rPr>
              <a:t> </a:t>
            </a:r>
            <a:r>
              <a:rPr lang="en-US" b="1" dirty="0" err="1">
                <a:solidFill>
                  <a:schemeClr val="accent1">
                    <a:lumMod val="75000"/>
                  </a:schemeClr>
                </a:solidFill>
              </a:rPr>
              <a:t>organisasi</a:t>
            </a:r>
            <a:r>
              <a:rPr lang="en-US" b="1" dirty="0">
                <a:solidFill>
                  <a:schemeClr val="accent1">
                    <a:lumMod val="75000"/>
                  </a:schemeClr>
                </a:solidFill>
              </a:rPr>
              <a:t> </a:t>
            </a:r>
            <a:r>
              <a:rPr lang="en-US" b="1" dirty="0" err="1">
                <a:solidFill>
                  <a:schemeClr val="accent1">
                    <a:lumMod val="75000"/>
                  </a:schemeClr>
                </a:solidFill>
              </a:rPr>
              <a:t>meliputi</a:t>
            </a:r>
            <a:r>
              <a:rPr lang="en-US" b="1" dirty="0">
                <a:solidFill>
                  <a:schemeClr val="accent1">
                    <a:lumMod val="75000"/>
                  </a:schemeClr>
                </a:solidFill>
              </a:rPr>
              <a:t> </a:t>
            </a:r>
            <a:r>
              <a:rPr lang="en-US" b="1" dirty="0" err="1">
                <a:solidFill>
                  <a:schemeClr val="accent1">
                    <a:lumMod val="75000"/>
                  </a:schemeClr>
                </a:solidFill>
              </a:rPr>
              <a:t>penolakan</a:t>
            </a:r>
            <a:r>
              <a:rPr lang="en-US" b="1" dirty="0">
                <a:solidFill>
                  <a:schemeClr val="accent1">
                    <a:lumMod val="75000"/>
                  </a:schemeClr>
                </a:solidFill>
              </a:rPr>
              <a:t> </a:t>
            </a:r>
            <a:r>
              <a:rPr lang="en-US" b="1" dirty="0" err="1">
                <a:solidFill>
                  <a:schemeClr val="accent1">
                    <a:lumMod val="75000"/>
                  </a:schemeClr>
                </a:solidFill>
              </a:rPr>
              <a:t>kepemimpinan</a:t>
            </a:r>
            <a:r>
              <a:rPr lang="en-US" b="1" dirty="0">
                <a:solidFill>
                  <a:schemeClr val="accent1">
                    <a:lumMod val="75000"/>
                  </a:schemeClr>
                </a:solidFill>
              </a:rPr>
              <a:t> </a:t>
            </a:r>
            <a:r>
              <a:rPr lang="en-US" b="1" dirty="0" err="1">
                <a:solidFill>
                  <a:schemeClr val="accent1">
                    <a:lumMod val="75000"/>
                  </a:schemeClr>
                </a:solidFill>
              </a:rPr>
              <a:t>untuk</a:t>
            </a:r>
            <a:r>
              <a:rPr lang="en-US" b="1" dirty="0">
                <a:solidFill>
                  <a:schemeClr val="accent1">
                    <a:lumMod val="75000"/>
                  </a:schemeClr>
                </a:solidFill>
              </a:rPr>
              <a:t> </a:t>
            </a:r>
            <a:r>
              <a:rPr lang="en-US" b="1" dirty="0" err="1">
                <a:solidFill>
                  <a:schemeClr val="accent1">
                    <a:lumMod val="75000"/>
                  </a:schemeClr>
                </a:solidFill>
              </a:rPr>
              <a:t>mengeluarkan</a:t>
            </a:r>
            <a:r>
              <a:rPr lang="en-US" b="1" dirty="0">
                <a:solidFill>
                  <a:schemeClr val="accent1">
                    <a:lumMod val="75000"/>
                  </a:schemeClr>
                </a:solidFill>
              </a:rPr>
              <a:t> uang, </a:t>
            </a:r>
            <a:r>
              <a:rPr lang="en-US" b="1" dirty="0" err="1">
                <a:solidFill>
                  <a:schemeClr val="accent1">
                    <a:lumMod val="75000"/>
                  </a:schemeClr>
                </a:solidFill>
              </a:rPr>
              <a:t>penolakan</a:t>
            </a:r>
            <a:r>
              <a:rPr lang="en-US" b="1" dirty="0">
                <a:solidFill>
                  <a:schemeClr val="accent1">
                    <a:lumMod val="75000"/>
                  </a:schemeClr>
                </a:solidFill>
              </a:rPr>
              <a:t> </a:t>
            </a:r>
            <a:r>
              <a:rPr lang="en-US" b="1" dirty="0" err="1">
                <a:solidFill>
                  <a:schemeClr val="accent1">
                    <a:lumMod val="75000"/>
                  </a:schemeClr>
                </a:solidFill>
              </a:rPr>
              <a:t>karyawan</a:t>
            </a:r>
            <a:r>
              <a:rPr lang="en-US" b="1" dirty="0">
                <a:solidFill>
                  <a:schemeClr val="accent1">
                    <a:lumMod val="75000"/>
                  </a:schemeClr>
                </a:solidFill>
              </a:rPr>
              <a:t> </a:t>
            </a:r>
            <a:r>
              <a:rPr lang="en-US" b="1" dirty="0" err="1">
                <a:solidFill>
                  <a:schemeClr val="accent1">
                    <a:lumMod val="75000"/>
                  </a:schemeClr>
                </a:solidFill>
              </a:rPr>
              <a:t>terhadap</a:t>
            </a:r>
            <a:r>
              <a:rPr lang="en-US" b="1" dirty="0">
                <a:solidFill>
                  <a:schemeClr val="accent1">
                    <a:lumMod val="75000"/>
                  </a:schemeClr>
                </a:solidFill>
              </a:rPr>
              <a:t> </a:t>
            </a:r>
            <a:r>
              <a:rPr lang="en-US" b="1" dirty="0" err="1">
                <a:solidFill>
                  <a:schemeClr val="accent1">
                    <a:lumMod val="75000"/>
                  </a:schemeClr>
                </a:solidFill>
              </a:rPr>
              <a:t>rutinitas</a:t>
            </a:r>
            <a:r>
              <a:rPr lang="en-US" b="1" dirty="0">
                <a:solidFill>
                  <a:schemeClr val="accent1">
                    <a:lumMod val="75000"/>
                  </a:schemeClr>
                </a:solidFill>
              </a:rPr>
              <a:t> </a:t>
            </a:r>
            <a:r>
              <a:rPr lang="en-US" b="1" dirty="0" err="1">
                <a:solidFill>
                  <a:schemeClr val="accent1">
                    <a:lumMod val="75000"/>
                  </a:schemeClr>
                </a:solidFill>
              </a:rPr>
              <a:t>baru</a:t>
            </a:r>
            <a:r>
              <a:rPr lang="en-US" b="1" dirty="0">
                <a:solidFill>
                  <a:schemeClr val="accent1">
                    <a:lumMod val="75000"/>
                  </a:schemeClr>
                </a:solidFill>
              </a:rPr>
              <a:t>, dan </a:t>
            </a:r>
            <a:r>
              <a:rPr lang="en-US" b="1" dirty="0" err="1">
                <a:solidFill>
                  <a:schemeClr val="accent1">
                    <a:lumMod val="75000"/>
                  </a:schemeClr>
                </a:solidFill>
              </a:rPr>
              <a:t>komunikasi</a:t>
            </a:r>
            <a:r>
              <a:rPr lang="en-US" b="1" dirty="0">
                <a:solidFill>
                  <a:schemeClr val="accent1">
                    <a:lumMod val="75000"/>
                  </a:schemeClr>
                </a:solidFill>
              </a:rPr>
              <a:t> yang </a:t>
            </a:r>
            <a:r>
              <a:rPr lang="en-US" b="1" dirty="0" err="1">
                <a:solidFill>
                  <a:schemeClr val="accent1">
                    <a:lumMod val="75000"/>
                  </a:schemeClr>
                </a:solidFill>
              </a:rPr>
              <a:t>tidak</a:t>
            </a:r>
            <a:r>
              <a:rPr lang="en-US" b="1" dirty="0">
                <a:solidFill>
                  <a:schemeClr val="accent1">
                    <a:lumMod val="75000"/>
                  </a:schemeClr>
                </a:solidFill>
              </a:rPr>
              <a:t> </a:t>
            </a:r>
            <a:r>
              <a:rPr lang="en-US" b="1" dirty="0" err="1">
                <a:solidFill>
                  <a:schemeClr val="accent1">
                    <a:lumMod val="75000"/>
                  </a:schemeClr>
                </a:solidFill>
              </a:rPr>
              <a:t>efektif</a:t>
            </a:r>
            <a:r>
              <a:rPr lang="en-US" b="1" dirty="0">
                <a:solidFill>
                  <a:schemeClr val="accent1">
                    <a:lumMod val="75000"/>
                  </a:schemeClr>
                </a:solidFill>
              </a:rPr>
              <a:t>. </a:t>
            </a:r>
            <a:r>
              <a:rPr lang="en-US" b="1" dirty="0" err="1">
                <a:solidFill>
                  <a:schemeClr val="accent1">
                    <a:lumMod val="75000"/>
                  </a:schemeClr>
                </a:solidFill>
              </a:rPr>
              <a:t>Pengenalan</a:t>
            </a:r>
            <a:r>
              <a:rPr lang="en-US" b="1" dirty="0">
                <a:solidFill>
                  <a:schemeClr val="accent1">
                    <a:lumMod val="75000"/>
                  </a:schemeClr>
                </a:solidFill>
              </a:rPr>
              <a:t> </a:t>
            </a:r>
            <a:r>
              <a:rPr lang="en-US" b="1" dirty="0" err="1">
                <a:solidFill>
                  <a:schemeClr val="accent1">
                    <a:lumMod val="75000"/>
                  </a:schemeClr>
                </a:solidFill>
              </a:rPr>
              <a:t>teknologi</a:t>
            </a:r>
            <a:r>
              <a:rPr lang="en-US" b="1" dirty="0">
                <a:solidFill>
                  <a:schemeClr val="accent1">
                    <a:lumMod val="75000"/>
                  </a:schemeClr>
                </a:solidFill>
              </a:rPr>
              <a:t> </a:t>
            </a:r>
            <a:r>
              <a:rPr lang="en-US" b="1" dirty="0" err="1">
                <a:solidFill>
                  <a:schemeClr val="accent1">
                    <a:lumMod val="75000"/>
                  </a:schemeClr>
                </a:solidFill>
              </a:rPr>
              <a:t>baru</a:t>
            </a:r>
            <a:r>
              <a:rPr lang="en-US" b="1" dirty="0">
                <a:solidFill>
                  <a:schemeClr val="accent1">
                    <a:lumMod val="75000"/>
                  </a:schemeClr>
                </a:solidFill>
              </a:rPr>
              <a:t> juga </a:t>
            </a:r>
            <a:r>
              <a:rPr lang="en-US" b="1" dirty="0" err="1">
                <a:solidFill>
                  <a:schemeClr val="accent1">
                    <a:lumMod val="75000"/>
                  </a:schemeClr>
                </a:solidFill>
              </a:rPr>
              <a:t>dapat</a:t>
            </a:r>
            <a:r>
              <a:rPr lang="en-US" b="1" dirty="0">
                <a:solidFill>
                  <a:schemeClr val="accent1">
                    <a:lumMod val="75000"/>
                  </a:schemeClr>
                </a:solidFill>
              </a:rPr>
              <a:t> </a:t>
            </a:r>
            <a:r>
              <a:rPr lang="en-US" b="1" dirty="0" err="1">
                <a:solidFill>
                  <a:schemeClr val="accent1">
                    <a:lumMod val="75000"/>
                  </a:schemeClr>
                </a:solidFill>
              </a:rPr>
              <a:t>mengurangi</a:t>
            </a:r>
            <a:r>
              <a:rPr lang="en-US" b="1" dirty="0">
                <a:solidFill>
                  <a:schemeClr val="accent1">
                    <a:lumMod val="75000"/>
                  </a:schemeClr>
                </a:solidFill>
              </a:rPr>
              <a:t> </a:t>
            </a:r>
            <a:r>
              <a:rPr lang="en-US" b="1" dirty="0" err="1">
                <a:solidFill>
                  <a:schemeClr val="accent1">
                    <a:lumMod val="75000"/>
                  </a:schemeClr>
                </a:solidFill>
              </a:rPr>
              <a:t>produktivitas</a:t>
            </a:r>
            <a:r>
              <a:rPr lang="en-US" b="1" dirty="0">
                <a:solidFill>
                  <a:schemeClr val="accent1">
                    <a:lumMod val="75000"/>
                  </a:schemeClr>
                </a:solidFill>
              </a:rPr>
              <a:t>, </a:t>
            </a:r>
            <a:r>
              <a:rPr lang="en-US" b="1" dirty="0" err="1">
                <a:solidFill>
                  <a:schemeClr val="accent1">
                    <a:lumMod val="75000"/>
                  </a:schemeClr>
                </a:solidFill>
              </a:rPr>
              <a:t>terutama</a:t>
            </a:r>
            <a:r>
              <a:rPr lang="en-US" b="1" dirty="0">
                <a:solidFill>
                  <a:schemeClr val="accent1">
                    <a:lumMod val="75000"/>
                  </a:schemeClr>
                </a:solidFill>
              </a:rPr>
              <a:t> </a:t>
            </a:r>
            <a:r>
              <a:rPr lang="en-US" b="1" dirty="0" err="1">
                <a:solidFill>
                  <a:schemeClr val="accent1">
                    <a:lumMod val="75000"/>
                  </a:schemeClr>
                </a:solidFill>
              </a:rPr>
              <a:t>tanpa</a:t>
            </a:r>
            <a:r>
              <a:rPr lang="en-US" b="1" dirty="0">
                <a:solidFill>
                  <a:schemeClr val="accent1">
                    <a:lumMod val="75000"/>
                  </a:schemeClr>
                </a:solidFill>
              </a:rPr>
              <a:t> </a:t>
            </a:r>
            <a:r>
              <a:rPr lang="en-US" b="1" dirty="0" err="1">
                <a:solidFill>
                  <a:schemeClr val="accent1">
                    <a:lumMod val="75000"/>
                  </a:schemeClr>
                </a:solidFill>
              </a:rPr>
              <a:t>pelatihan</a:t>
            </a:r>
            <a:r>
              <a:rPr lang="en-US" b="1" dirty="0">
                <a:solidFill>
                  <a:schemeClr val="accent1">
                    <a:lumMod val="75000"/>
                  </a:schemeClr>
                </a:solidFill>
              </a:rPr>
              <a:t> </a:t>
            </a:r>
            <a:r>
              <a:rPr lang="en-US" b="1" dirty="0" err="1">
                <a:solidFill>
                  <a:schemeClr val="accent1">
                    <a:lumMod val="75000"/>
                  </a:schemeClr>
                </a:solidFill>
              </a:rPr>
              <a:t>atau</a:t>
            </a:r>
            <a:r>
              <a:rPr lang="en-US" b="1" dirty="0">
                <a:solidFill>
                  <a:schemeClr val="accent1">
                    <a:lumMod val="75000"/>
                  </a:schemeClr>
                </a:solidFill>
              </a:rPr>
              <a:t> </a:t>
            </a:r>
            <a:r>
              <a:rPr lang="en-US" b="1" dirty="0" err="1">
                <a:solidFill>
                  <a:schemeClr val="accent1">
                    <a:lumMod val="75000"/>
                  </a:schemeClr>
                </a:solidFill>
              </a:rPr>
              <a:t>integrasi</a:t>
            </a:r>
            <a:r>
              <a:rPr lang="en-US" b="1" dirty="0">
                <a:solidFill>
                  <a:schemeClr val="accent1">
                    <a:lumMod val="75000"/>
                  </a:schemeClr>
                </a:solidFill>
              </a:rPr>
              <a:t> </a:t>
            </a:r>
            <a:r>
              <a:rPr lang="en-US" b="1" dirty="0" err="1">
                <a:solidFill>
                  <a:schemeClr val="accent1">
                    <a:lumMod val="75000"/>
                  </a:schemeClr>
                </a:solidFill>
              </a:rPr>
              <a:t>cepat</a:t>
            </a:r>
            <a:r>
              <a:rPr lang="en-US" b="1" dirty="0">
                <a:solidFill>
                  <a:schemeClr val="accent1">
                    <a:lumMod val="75000"/>
                  </a:schemeClr>
                </a:solidFill>
              </a:rPr>
              <a:t> </a:t>
            </a:r>
            <a:r>
              <a:rPr lang="en-US" b="1" dirty="0" err="1">
                <a:solidFill>
                  <a:schemeClr val="accent1">
                    <a:lumMod val="75000"/>
                  </a:schemeClr>
                </a:solidFill>
              </a:rPr>
              <a:t>dengan</a:t>
            </a:r>
            <a:r>
              <a:rPr lang="en-US" b="1" dirty="0">
                <a:solidFill>
                  <a:schemeClr val="accent1">
                    <a:lumMod val="75000"/>
                  </a:schemeClr>
                </a:solidFill>
              </a:rPr>
              <a:t> </a:t>
            </a:r>
            <a:r>
              <a:rPr lang="en-US" b="1" dirty="0" err="1">
                <a:solidFill>
                  <a:schemeClr val="accent1">
                    <a:lumMod val="75000"/>
                  </a:schemeClr>
                </a:solidFill>
              </a:rPr>
              <a:t>sistem</a:t>
            </a:r>
            <a:r>
              <a:rPr lang="en-US" b="1" dirty="0">
                <a:solidFill>
                  <a:schemeClr val="accent1">
                    <a:lumMod val="75000"/>
                  </a:schemeClr>
                </a:solidFill>
              </a:rPr>
              <a:t> yang </a:t>
            </a:r>
            <a:r>
              <a:rPr lang="en-US" b="1" dirty="0" err="1">
                <a:solidFill>
                  <a:schemeClr val="accent1">
                    <a:lumMod val="75000"/>
                  </a:schemeClr>
                </a:solidFill>
              </a:rPr>
              <a:t>ada</a:t>
            </a:r>
            <a:r>
              <a:rPr lang="en-US" b="1" dirty="0">
                <a:solidFill>
                  <a:schemeClr val="accent1">
                    <a:lumMod val="75000"/>
                  </a:schemeClr>
                </a:solidFill>
              </a:rPr>
              <a:t>.</a:t>
            </a:r>
          </a:p>
        </p:txBody>
      </p:sp>
      <p:sp>
        <p:nvSpPr>
          <p:cNvPr id="3" name="Footer Placeholder 2">
            <a:extLst>
              <a:ext uri="{FF2B5EF4-FFF2-40B4-BE49-F238E27FC236}">
                <a16:creationId xmlns:a16="http://schemas.microsoft.com/office/drawing/2014/main" id="{EB96EC85-B319-B4A3-E927-7F2B0718646A}"/>
              </a:ext>
            </a:extLst>
          </p:cNvPr>
          <p:cNvSpPr>
            <a:spLocks noGrp="1"/>
          </p:cNvSpPr>
          <p:nvPr>
            <p:ph type="ftr" sz="quarter" idx="11"/>
          </p:nvPr>
        </p:nvSpPr>
        <p:spPr/>
        <p:txBody>
          <a:bodyPr/>
          <a:lstStyle/>
          <a:p>
            <a:r>
              <a:rPr lang="en-US" dirty="0"/>
              <a:t>MMA25309 </a:t>
            </a:r>
            <a:r>
              <a:rPr lang="en-US" dirty="0" err="1"/>
              <a:t>Kepemimpinan</a:t>
            </a:r>
            <a:r>
              <a:rPr lang="en-US" dirty="0"/>
              <a:t> &amp;Change</a:t>
            </a:r>
          </a:p>
        </p:txBody>
      </p:sp>
    </p:spTree>
    <p:extLst>
      <p:ext uri="{BB962C8B-B14F-4D97-AF65-F5344CB8AC3E}">
        <p14:creationId xmlns:p14="http://schemas.microsoft.com/office/powerpoint/2010/main" val="1219376317"/>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48352" y="2895327"/>
            <a:ext cx="4450385" cy="923330"/>
          </a:xfrm>
          <a:prstGeom prst="rect">
            <a:avLst/>
          </a:prstGeom>
          <a:noFill/>
        </p:spPr>
        <p:txBody>
          <a:bodyPr wrap="none" lIns="91440" tIns="45720" rIns="91440" bIns="45720">
            <a:spAutoFit/>
          </a:bodyPr>
          <a:lstStyle/>
          <a:p>
            <a:pPr algn="ctr"/>
            <a:r>
              <a:rPr lang="en-US" sz="5400" b="1" i="1" dirty="0" err="1">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Bernard MT Condensed" panose="02050806060905020404" pitchFamily="18" charset="0"/>
              </a:rPr>
              <a:t>Terima</a:t>
            </a:r>
            <a:r>
              <a:rPr lang="en-US" sz="54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mbria" pitchFamily="18" charset="0"/>
              </a:rPr>
              <a:t> Kasih…</a:t>
            </a:r>
          </a:p>
        </p:txBody>
      </p:sp>
    </p:spTree>
    <p:extLst>
      <p:ext uri="{BB962C8B-B14F-4D97-AF65-F5344CB8AC3E}">
        <p14:creationId xmlns:p14="http://schemas.microsoft.com/office/powerpoint/2010/main" val="3332578015"/>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2699792" y="6356350"/>
            <a:ext cx="3320008" cy="365125"/>
          </a:xfrm>
        </p:spPr>
        <p:txBody>
          <a:bodyPr/>
          <a:lstStyle/>
          <a:p>
            <a:r>
              <a:rPr lang="en-US" dirty="0"/>
              <a:t>MMA 25309Leading Innovation and Change</a:t>
            </a:r>
          </a:p>
        </p:txBody>
      </p:sp>
      <p:sp>
        <p:nvSpPr>
          <p:cNvPr id="4" name="Rectangle 1"/>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
        <p:nvSpPr>
          <p:cNvPr id="7" name="Rectangle 6"/>
          <p:cNvSpPr/>
          <p:nvPr/>
        </p:nvSpPr>
        <p:spPr>
          <a:xfrm>
            <a:off x="539552" y="1916832"/>
            <a:ext cx="7992888" cy="313932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US" sz="3200" dirty="0">
                <a:latin typeface="Arial" panose="020B0604020202020204" pitchFamily="34" charset="0"/>
                <a:cs typeface="Arial" panose="020B0604020202020204" pitchFamily="34" charset="0"/>
              </a:rPr>
              <a:t>1. </a:t>
            </a:r>
            <a:r>
              <a:rPr lang="en-US" sz="3200" b="1" dirty="0">
                <a:solidFill>
                  <a:schemeClr val="accent1">
                    <a:lumMod val="75000"/>
                  </a:schemeClr>
                </a:solidFill>
                <a:latin typeface="Arial" panose="020B0604020202020204" pitchFamily="34" charset="0"/>
                <a:cs typeface="Arial" panose="020B0604020202020204" pitchFamily="34" charset="0"/>
              </a:rPr>
              <a:t>Peran </a:t>
            </a:r>
            <a:r>
              <a:rPr lang="en-US" sz="3200" b="1" dirty="0" err="1">
                <a:solidFill>
                  <a:schemeClr val="accent1">
                    <a:lumMod val="75000"/>
                  </a:schemeClr>
                </a:solidFill>
                <a:latin typeface="Arial" panose="020B0604020202020204" pitchFamily="34" charset="0"/>
                <a:cs typeface="Arial" panose="020B0604020202020204" pitchFamily="34" charset="0"/>
              </a:rPr>
              <a:t>Komunikasi</a:t>
            </a:r>
            <a:r>
              <a:rPr lang="en-US" sz="3200" b="1" dirty="0">
                <a:solidFill>
                  <a:schemeClr val="accent1">
                    <a:lumMod val="75000"/>
                  </a:schemeClr>
                </a:solidFill>
                <a:latin typeface="Arial" panose="020B0604020202020204" pitchFamily="34" charset="0"/>
                <a:cs typeface="Arial" panose="020B0604020202020204" pitchFamily="34" charset="0"/>
              </a:rPr>
              <a:t> </a:t>
            </a:r>
            <a:r>
              <a:rPr lang="en-US" sz="3200" b="1" dirty="0" err="1">
                <a:solidFill>
                  <a:schemeClr val="accent1">
                    <a:lumMod val="75000"/>
                  </a:schemeClr>
                </a:solidFill>
                <a:latin typeface="Arial" panose="020B0604020202020204" pitchFamily="34" charset="0"/>
                <a:cs typeface="Arial" panose="020B0604020202020204" pitchFamily="34" charset="0"/>
              </a:rPr>
              <a:t>dalam</a:t>
            </a:r>
            <a:r>
              <a:rPr lang="en-US" sz="3200" b="1" dirty="0">
                <a:solidFill>
                  <a:schemeClr val="accent1">
                    <a:lumMod val="75000"/>
                  </a:schemeClr>
                </a:solidFill>
                <a:latin typeface="Arial" panose="020B0604020202020204" pitchFamily="34" charset="0"/>
                <a:cs typeface="Arial" panose="020B0604020202020204" pitchFamily="34" charset="0"/>
              </a:rPr>
              <a:t> </a:t>
            </a:r>
            <a:r>
              <a:rPr lang="en-US" sz="3200" b="1" dirty="0" err="1">
                <a:solidFill>
                  <a:schemeClr val="accent1">
                    <a:lumMod val="75000"/>
                  </a:schemeClr>
                </a:solidFill>
                <a:latin typeface="Arial" panose="020B0604020202020204" pitchFamily="34" charset="0"/>
                <a:cs typeface="Arial" panose="020B0604020202020204" pitchFamily="34" charset="0"/>
              </a:rPr>
              <a:t>Kolaborasi</a:t>
            </a:r>
            <a:endParaRPr lang="en-US" sz="3200" b="1" dirty="0">
              <a:solidFill>
                <a:schemeClr val="accent1">
                  <a:lumMod val="75000"/>
                </a:schemeClr>
              </a:solidFill>
              <a:latin typeface="Arial" panose="020B0604020202020204" pitchFamily="34" charset="0"/>
              <a:cs typeface="Arial" panose="020B0604020202020204" pitchFamily="34" charset="0"/>
            </a:endParaRPr>
          </a:p>
          <a:p>
            <a:pPr marL="514350" indent="-514350">
              <a:buAutoNum type="alphaLcPeriod"/>
            </a:pPr>
            <a:r>
              <a:rPr lang="en-US" sz="2800" dirty="0" err="1">
                <a:latin typeface="Arial" panose="020B0604020202020204" pitchFamily="34" charset="0"/>
                <a:cs typeface="Arial" panose="020B0604020202020204" pitchFamily="34" charset="0"/>
              </a:rPr>
              <a:t>Menciptakan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Sinergi</a:t>
            </a:r>
            <a:endParaRPr lang="en-US" sz="2800" dirty="0">
              <a:latin typeface="Arial" panose="020B0604020202020204" pitchFamily="34" charset="0"/>
              <a:cs typeface="Arial" panose="020B0604020202020204" pitchFamily="34" charset="0"/>
            </a:endParaRPr>
          </a:p>
          <a:p>
            <a:pPr marL="514350" indent="-514350">
              <a:buAutoNum type="alphaLcPeriod"/>
            </a:pPr>
            <a:r>
              <a:rPr lang="en-US" sz="2800" dirty="0" err="1">
                <a:latin typeface="Arial" panose="020B0604020202020204" pitchFamily="34" charset="0"/>
                <a:cs typeface="Arial" panose="020B0604020202020204" pitchFamily="34" charset="0"/>
              </a:rPr>
              <a:t>Membangun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Lingkungan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Positif</a:t>
            </a:r>
            <a:endParaRPr lang="en-US" sz="2800" dirty="0">
              <a:latin typeface="Arial" panose="020B0604020202020204" pitchFamily="34" charset="0"/>
              <a:cs typeface="Arial" panose="020B0604020202020204" pitchFamily="34" charset="0"/>
            </a:endParaRPr>
          </a:p>
          <a:p>
            <a:pPr marL="514350" indent="-514350">
              <a:buAutoNum type="alphaLcPeriod"/>
            </a:pPr>
            <a:r>
              <a:rPr lang="en-US" sz="2800" dirty="0" err="1">
                <a:latin typeface="Arial" panose="020B0604020202020204" pitchFamily="34" charset="0"/>
                <a:cs typeface="Arial" panose="020B0604020202020204" pitchFamily="34" charset="0"/>
              </a:rPr>
              <a:t>Menyelesaikan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Masalah</a:t>
            </a:r>
            <a:endParaRPr lang="en-US" sz="2800" dirty="0">
              <a:latin typeface="Arial" panose="020B0604020202020204" pitchFamily="34" charset="0"/>
              <a:cs typeface="Arial" panose="020B0604020202020204" pitchFamily="34" charset="0"/>
            </a:endParaRPr>
          </a:p>
          <a:p>
            <a:endParaRPr lang="en-US" dirty="0"/>
          </a:p>
          <a:p>
            <a:br>
              <a:rPr lang="en-US" sz="3200" dirty="0"/>
            </a:br>
            <a:r>
              <a:rPr lang="en-US" sz="3200" dirty="0"/>
              <a:t> </a:t>
            </a:r>
          </a:p>
        </p:txBody>
      </p:sp>
    </p:spTree>
    <p:extLst>
      <p:ext uri="{BB962C8B-B14F-4D97-AF65-F5344CB8AC3E}">
        <p14:creationId xmlns:p14="http://schemas.microsoft.com/office/powerpoint/2010/main" val="4036216377"/>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2699792" y="6356350"/>
            <a:ext cx="3528392" cy="365125"/>
          </a:xfrm>
        </p:spPr>
        <p:txBody>
          <a:bodyPr/>
          <a:lstStyle/>
          <a:p>
            <a:r>
              <a:rPr lang="en-US" dirty="0"/>
              <a:t>MMA25309Leading Innovation and Change</a:t>
            </a:r>
          </a:p>
        </p:txBody>
      </p:sp>
      <p:sp>
        <p:nvSpPr>
          <p:cNvPr id="4" name="Rectangle 1"/>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
        <p:nvSpPr>
          <p:cNvPr id="7" name="Rectangle 6"/>
          <p:cNvSpPr/>
          <p:nvPr/>
        </p:nvSpPr>
        <p:spPr>
          <a:xfrm>
            <a:off x="539552" y="1916832"/>
            <a:ext cx="7992888" cy="3046988"/>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US" sz="2400" b="1" dirty="0">
                <a:solidFill>
                  <a:srgbClr val="0070C0"/>
                </a:solidFill>
                <a:latin typeface="Arial" panose="020B0604020202020204" pitchFamily="34" charset="0"/>
                <a:cs typeface="Arial" panose="020B0604020202020204" pitchFamily="34" charset="0"/>
              </a:rPr>
              <a:t>2. Peran </a:t>
            </a:r>
            <a:r>
              <a:rPr lang="en-US" sz="2400" b="1" dirty="0" err="1">
                <a:solidFill>
                  <a:srgbClr val="0070C0"/>
                </a:solidFill>
                <a:latin typeface="Arial" panose="020B0604020202020204" pitchFamily="34" charset="0"/>
                <a:cs typeface="Arial" panose="020B0604020202020204" pitchFamily="34" charset="0"/>
              </a:rPr>
              <a:t>Komunikasi</a:t>
            </a:r>
            <a:r>
              <a:rPr lang="en-US" sz="2400" b="1" dirty="0">
                <a:solidFill>
                  <a:srgbClr val="0070C0"/>
                </a:solidFill>
                <a:latin typeface="Arial" panose="020B0604020202020204" pitchFamily="34" charset="0"/>
                <a:cs typeface="Arial" panose="020B0604020202020204" pitchFamily="34" charset="0"/>
              </a:rPr>
              <a:t> </a:t>
            </a:r>
            <a:r>
              <a:rPr lang="en-US" sz="2400" b="1" dirty="0" err="1">
                <a:solidFill>
                  <a:srgbClr val="0070C0"/>
                </a:solidFill>
                <a:latin typeface="Arial" panose="020B0604020202020204" pitchFamily="34" charset="0"/>
                <a:cs typeface="Arial" panose="020B0604020202020204" pitchFamily="34" charset="0"/>
              </a:rPr>
              <a:t>dalam</a:t>
            </a:r>
            <a:r>
              <a:rPr lang="en-US" sz="2400" b="1" dirty="0">
                <a:solidFill>
                  <a:srgbClr val="0070C0"/>
                </a:solidFill>
                <a:latin typeface="Arial" panose="020B0604020202020204" pitchFamily="34" charset="0"/>
                <a:cs typeface="Arial" panose="020B0604020202020204" pitchFamily="34" charset="0"/>
              </a:rPr>
              <a:t> Stakeholder Engagement</a:t>
            </a:r>
          </a:p>
          <a:p>
            <a:r>
              <a:rPr lang="en-US" sz="2400" b="1" dirty="0">
                <a:solidFill>
                  <a:srgbClr val="FF0000"/>
                </a:solidFill>
                <a:latin typeface="Arial" panose="020B0604020202020204" pitchFamily="34" charset="0"/>
                <a:cs typeface="Arial" panose="020B0604020202020204" pitchFamily="34" charset="0"/>
              </a:rPr>
              <a:t>a</a:t>
            </a:r>
            <a:r>
              <a:rPr lang="en-US" sz="2400" b="1" dirty="0">
                <a:solidFill>
                  <a:srgbClr val="0070C0"/>
                </a:solidFill>
                <a:latin typeface="Arial" panose="020B0604020202020204" pitchFamily="34" charset="0"/>
                <a:cs typeface="Arial" panose="020B0604020202020204" pitchFamily="34" charset="0"/>
              </a:rPr>
              <a:t>. </a:t>
            </a:r>
            <a:r>
              <a:rPr lang="en-US" sz="2400" dirty="0">
                <a:solidFill>
                  <a:srgbClr val="FF0000"/>
                </a:solidFill>
                <a:latin typeface="Arial" panose="020B0604020202020204" pitchFamily="34" charset="0"/>
                <a:cs typeface="Arial" panose="020B0604020202020204" pitchFamily="34" charset="0"/>
              </a:rPr>
              <a:t>.</a:t>
            </a:r>
            <a:r>
              <a:rPr lang="en-US" sz="2400" dirty="0" err="1">
                <a:solidFill>
                  <a:srgbClr val="FF0000"/>
                </a:solidFill>
                <a:latin typeface="Arial" panose="020B0604020202020204" pitchFamily="34" charset="0"/>
                <a:cs typeface="Arial" panose="020B0604020202020204" pitchFamily="34" charset="0"/>
              </a:rPr>
              <a:t>Membangun</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Kepercayaan</a:t>
            </a:r>
            <a:endParaRPr lang="en-US" sz="2400" dirty="0">
              <a:solidFill>
                <a:srgbClr val="FF0000"/>
              </a:solidFill>
              <a:latin typeface="Arial" panose="020B0604020202020204" pitchFamily="34" charset="0"/>
              <a:cs typeface="Arial" panose="020B0604020202020204" pitchFamily="34" charset="0"/>
            </a:endParaRPr>
          </a:p>
          <a:p>
            <a:pPr marL="457200" indent="-457200">
              <a:buAutoNum type="alphaLcPeriod" startAt="2"/>
            </a:pPr>
            <a:r>
              <a:rPr lang="en-US" sz="2400" dirty="0" err="1">
                <a:solidFill>
                  <a:srgbClr val="FF0000"/>
                </a:solidFill>
                <a:latin typeface="Arial" panose="020B0604020202020204" pitchFamily="34" charset="0"/>
                <a:cs typeface="Arial" panose="020B0604020202020204" pitchFamily="34" charset="0"/>
              </a:rPr>
              <a:t>Mengelola</a:t>
            </a:r>
            <a:r>
              <a:rPr lang="en-US" sz="2400" dirty="0">
                <a:solidFill>
                  <a:srgbClr val="FF0000"/>
                </a:solidFill>
                <a:latin typeface="Arial" panose="020B0604020202020204" pitchFamily="34" charset="0"/>
                <a:cs typeface="Arial" panose="020B0604020202020204" pitchFamily="34" charset="0"/>
              </a:rPr>
              <a:t> Harapan</a:t>
            </a:r>
          </a:p>
          <a:p>
            <a:pPr marL="457200" indent="-457200">
              <a:buAutoNum type="alphaLcPeriod" startAt="2"/>
            </a:pPr>
            <a:r>
              <a:rPr lang="en-US" sz="2400" dirty="0" err="1">
                <a:solidFill>
                  <a:srgbClr val="FF0000"/>
                </a:solidFill>
                <a:latin typeface="Arial" panose="020B0604020202020204" pitchFamily="34" charset="0"/>
                <a:cs typeface="Arial" panose="020B0604020202020204" pitchFamily="34" charset="0"/>
              </a:rPr>
              <a:t>Mengumpulkan</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masukan</a:t>
            </a:r>
            <a:r>
              <a:rPr lang="en-US" sz="2400" dirty="0">
                <a:solidFill>
                  <a:srgbClr val="FF0000"/>
                </a:solidFill>
                <a:latin typeface="Arial" panose="020B0604020202020204" pitchFamily="34" charset="0"/>
                <a:cs typeface="Arial" panose="020B0604020202020204" pitchFamily="34" charset="0"/>
              </a:rPr>
              <a:t> </a:t>
            </a:r>
          </a:p>
          <a:p>
            <a:pPr marL="457200" indent="-457200">
              <a:buAutoNum type="alphaLcPeriod" startAt="2"/>
            </a:pPr>
            <a:r>
              <a:rPr lang="en-US" sz="2400" dirty="0" err="1">
                <a:solidFill>
                  <a:srgbClr val="FF0000"/>
                </a:solidFill>
                <a:latin typeface="Arial" panose="020B0604020202020204" pitchFamily="34" charset="0"/>
                <a:cs typeface="Arial" panose="020B0604020202020204" pitchFamily="34" charset="0"/>
              </a:rPr>
              <a:t>Mengurangi</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resiko</a:t>
            </a:r>
            <a:r>
              <a:rPr lang="en-US" sz="2400" dirty="0">
                <a:solidFill>
                  <a:srgbClr val="FF0000"/>
                </a:solidFill>
                <a:latin typeface="Arial" panose="020B0604020202020204" pitchFamily="34" charset="0"/>
                <a:cs typeface="Arial" panose="020B0604020202020204" pitchFamily="34" charset="0"/>
              </a:rPr>
              <a:t>  dan </a:t>
            </a:r>
            <a:r>
              <a:rPr lang="en-US" sz="2400" dirty="0" err="1">
                <a:solidFill>
                  <a:srgbClr val="FF0000"/>
                </a:solidFill>
                <a:latin typeface="Arial" panose="020B0604020202020204" pitchFamily="34" charset="0"/>
                <a:cs typeface="Arial" panose="020B0604020202020204" pitchFamily="34" charset="0"/>
              </a:rPr>
              <a:t>konflik</a:t>
            </a:r>
            <a:endParaRPr lang="en-US" sz="2400" dirty="0">
              <a:solidFill>
                <a:srgbClr val="FF0000"/>
              </a:solidFill>
              <a:latin typeface="Arial" panose="020B0604020202020204" pitchFamily="34" charset="0"/>
              <a:cs typeface="Arial" panose="020B0604020202020204" pitchFamily="34" charset="0"/>
            </a:endParaRPr>
          </a:p>
          <a:p>
            <a:pPr marL="457200" indent="-457200">
              <a:buAutoNum type="alphaLcPeriod" startAt="2"/>
            </a:pPr>
            <a:r>
              <a:rPr lang="en-US" sz="2400" dirty="0" err="1">
                <a:solidFill>
                  <a:srgbClr val="FF0000"/>
                </a:solidFill>
                <a:latin typeface="Arial" panose="020B0604020202020204" pitchFamily="34" charset="0"/>
                <a:cs typeface="Arial" panose="020B0604020202020204" pitchFamily="34" charset="0"/>
              </a:rPr>
              <a:t>Meningkatkan</a:t>
            </a:r>
            <a:r>
              <a:rPr lang="en-US" sz="2400" dirty="0">
                <a:solidFill>
                  <a:srgbClr val="FF0000"/>
                </a:solidFill>
                <a:latin typeface="Arial" panose="020B0604020202020204" pitchFamily="34" charset="0"/>
                <a:cs typeface="Arial" panose="020B0604020202020204" pitchFamily="34" charset="0"/>
              </a:rPr>
              <a:t> </a:t>
            </a:r>
            <a:r>
              <a:rPr lang="en-US" sz="2400" dirty="0" err="1">
                <a:solidFill>
                  <a:srgbClr val="FF0000"/>
                </a:solidFill>
                <a:latin typeface="Arial" panose="020B0604020202020204" pitchFamily="34" charset="0"/>
                <a:cs typeface="Arial" panose="020B0604020202020204" pitchFamily="34" charset="0"/>
              </a:rPr>
              <a:t>keterlibatan</a:t>
            </a:r>
            <a:endParaRPr lang="en-US" sz="2400" dirty="0">
              <a:solidFill>
                <a:srgbClr val="FF0000"/>
              </a:solidFill>
              <a:latin typeface="Arial" panose="020B0604020202020204" pitchFamily="34" charset="0"/>
              <a:cs typeface="Arial" panose="020B0604020202020204" pitchFamily="34" charset="0"/>
            </a:endParaRPr>
          </a:p>
          <a:p>
            <a:pPr marL="457200" indent="-457200">
              <a:buAutoNum type="alphaLcPeriod" startAt="2"/>
            </a:pPr>
            <a:endParaRPr lang="en-US" sz="2400" dirty="0">
              <a:solidFill>
                <a:srgbClr val="FF0000"/>
              </a:solidFill>
              <a:latin typeface="Arial" panose="020B0604020202020204" pitchFamily="34" charset="0"/>
              <a:cs typeface="Arial" panose="020B0604020202020204" pitchFamily="34" charset="0"/>
            </a:endParaRPr>
          </a:p>
          <a:p>
            <a:pPr marL="457200" indent="-457200">
              <a:buAutoNum type="alphaLcPeriod" startAt="2"/>
            </a:pPr>
            <a:endParaRPr lang="id-ID" sz="2400" dirty="0">
              <a:solidFill>
                <a:srgbClr val="FF0000"/>
              </a:solidFill>
              <a:latin typeface="Arial" panose="020B0604020202020204" pitchFamily="34" charset="0"/>
              <a:cs typeface="Arial" pitchFamily="34" charset="0"/>
            </a:endParaRPr>
          </a:p>
        </p:txBody>
      </p:sp>
    </p:spTree>
    <p:extLst>
      <p:ext uri="{BB962C8B-B14F-4D97-AF65-F5344CB8AC3E}">
        <p14:creationId xmlns:p14="http://schemas.microsoft.com/office/powerpoint/2010/main" val="2308822720"/>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2699792" y="6356350"/>
            <a:ext cx="3320008" cy="365125"/>
          </a:xfrm>
        </p:spPr>
        <p:txBody>
          <a:bodyPr/>
          <a:lstStyle/>
          <a:p>
            <a:r>
              <a:rPr lang="en-US" dirty="0"/>
              <a:t>MMA25309Leading Innovation and Change</a:t>
            </a:r>
          </a:p>
        </p:txBody>
      </p:sp>
      <p:sp>
        <p:nvSpPr>
          <p:cNvPr id="4" name="Rectangle 1"/>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
        <p:nvSpPr>
          <p:cNvPr id="7" name="Rectangle 6"/>
          <p:cNvSpPr/>
          <p:nvPr/>
        </p:nvSpPr>
        <p:spPr>
          <a:xfrm>
            <a:off x="147328" y="1916832"/>
            <a:ext cx="8424936" cy="5016758"/>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sv-SE" sz="3200" b="1" dirty="0">
                <a:solidFill>
                  <a:srgbClr val="0070C0"/>
                </a:solidFill>
                <a:latin typeface="Arial" pitchFamily="34" charset="0"/>
                <a:cs typeface="Arial" pitchFamily="34" charset="0"/>
              </a:rPr>
              <a:t>Intinya,</a:t>
            </a:r>
          </a:p>
          <a:p>
            <a:r>
              <a:rPr lang="sv-SE" sz="3200" b="1" dirty="0">
                <a:solidFill>
                  <a:srgbClr val="0070C0"/>
                </a:solidFill>
                <a:latin typeface="Arial" pitchFamily="34" charset="0"/>
                <a:cs typeface="Arial" pitchFamily="34" charset="0"/>
              </a:rPr>
              <a:t>Komunikasi Efektif   itu dua arah, saling berkoordinasi,transparan dan merespon dengan baik dan bijak, membangun network melalui email, group, sehingga ada kejelasan, bisa berdialog dan negosiasi sehingga penyampaian pesan dapat diukur dan dapat memberikan nilai(Value)  bagi si penerima maupun si pemberi pesan</a:t>
            </a:r>
            <a:endParaRPr lang="id-ID" sz="3200" dirty="0">
              <a:solidFill>
                <a:srgbClr val="0070C0"/>
              </a:solidFill>
              <a:latin typeface="Arial" pitchFamily="34" charset="0"/>
              <a:cs typeface="Arial" pitchFamily="34" charset="0"/>
            </a:endParaRPr>
          </a:p>
        </p:txBody>
      </p:sp>
    </p:spTree>
    <p:extLst>
      <p:ext uri="{BB962C8B-B14F-4D97-AF65-F5344CB8AC3E}">
        <p14:creationId xmlns:p14="http://schemas.microsoft.com/office/powerpoint/2010/main" val="578586847"/>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2627784" y="6356350"/>
            <a:ext cx="3392016" cy="365125"/>
          </a:xfrm>
        </p:spPr>
        <p:txBody>
          <a:bodyPr/>
          <a:lstStyle/>
          <a:p>
            <a:r>
              <a:rPr lang="en-US" dirty="0"/>
              <a:t>MMA25309Leading Innovation and Change</a:t>
            </a:r>
          </a:p>
        </p:txBody>
      </p:sp>
      <p:sp>
        <p:nvSpPr>
          <p:cNvPr id="4" name="Rectangle 1"/>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2"/>
          <p:cNvSpPr>
            <a:spLocks noChangeArrowheads="1"/>
          </p:cNvSpPr>
          <p:nvPr/>
        </p:nvSpPr>
        <p:spPr bwMode="auto">
          <a:xfrm>
            <a:off x="0" y="107728"/>
            <a:ext cx="65" cy="24174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
        <p:nvSpPr>
          <p:cNvPr id="7" name="Rectangle 6"/>
          <p:cNvSpPr/>
          <p:nvPr/>
        </p:nvSpPr>
        <p:spPr>
          <a:xfrm>
            <a:off x="539552" y="1916832"/>
            <a:ext cx="7992888" cy="4031873"/>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US" sz="3200" b="1" dirty="0">
                <a:solidFill>
                  <a:srgbClr val="FF0000"/>
                </a:solidFill>
              </a:rPr>
              <a:t>3.Peran </a:t>
            </a:r>
            <a:r>
              <a:rPr lang="en-US" sz="3200" b="1" dirty="0" err="1">
                <a:solidFill>
                  <a:srgbClr val="FF0000"/>
                </a:solidFill>
              </a:rPr>
              <a:t>Partisipasi</a:t>
            </a:r>
            <a:r>
              <a:rPr lang="en-US" sz="3200" b="1" dirty="0">
                <a:solidFill>
                  <a:srgbClr val="FF0000"/>
                </a:solidFill>
              </a:rPr>
              <a:t> </a:t>
            </a:r>
            <a:r>
              <a:rPr lang="en-US" sz="3200" b="1" dirty="0" err="1">
                <a:solidFill>
                  <a:srgbClr val="FF0000"/>
                </a:solidFill>
              </a:rPr>
              <a:t>Kolaborasi</a:t>
            </a:r>
            <a:endParaRPr lang="en-US" sz="3200" b="1" dirty="0">
              <a:solidFill>
                <a:srgbClr val="FF0000"/>
              </a:solidFill>
            </a:endParaRPr>
          </a:p>
          <a:p>
            <a:r>
              <a:rPr lang="en-US" sz="3200" dirty="0" err="1"/>
              <a:t>a.Keterlibatan</a:t>
            </a:r>
            <a:r>
              <a:rPr lang="en-US" sz="3200" dirty="0"/>
              <a:t> </a:t>
            </a:r>
            <a:r>
              <a:rPr lang="en-US" sz="3200" dirty="0" err="1"/>
              <a:t>Pengetahuan</a:t>
            </a:r>
            <a:r>
              <a:rPr lang="en-US" sz="3200" dirty="0"/>
              <a:t> dan </a:t>
            </a:r>
            <a:r>
              <a:rPr lang="en-US" sz="3200" dirty="0" err="1"/>
              <a:t>Keahlian</a:t>
            </a:r>
            <a:r>
              <a:rPr lang="en-US" sz="3200" dirty="0"/>
              <a:t> </a:t>
            </a:r>
            <a:r>
              <a:rPr lang="en-US" sz="3200" dirty="0" err="1"/>
              <a:t>dari</a:t>
            </a:r>
            <a:r>
              <a:rPr lang="en-US" sz="3200" dirty="0"/>
              <a:t> </a:t>
            </a:r>
          </a:p>
          <a:p>
            <a:r>
              <a:rPr lang="en-US" sz="3200" dirty="0"/>
              <a:t>    </a:t>
            </a:r>
            <a:r>
              <a:rPr lang="en-US" sz="3200" dirty="0" err="1"/>
              <a:t>berbagai</a:t>
            </a:r>
            <a:r>
              <a:rPr lang="en-US" sz="3200" dirty="0"/>
              <a:t> </a:t>
            </a:r>
            <a:r>
              <a:rPr lang="en-US" sz="3200" dirty="0" err="1"/>
              <a:t>pihak</a:t>
            </a:r>
            <a:r>
              <a:rPr lang="en-US" sz="3200" dirty="0"/>
              <a:t> pada </a:t>
            </a:r>
            <a:r>
              <a:rPr lang="en-US" sz="3200" dirty="0" err="1"/>
              <a:t>masalah</a:t>
            </a:r>
            <a:r>
              <a:rPr lang="en-US" sz="3200" dirty="0"/>
              <a:t> dan Solusi </a:t>
            </a:r>
          </a:p>
          <a:p>
            <a:r>
              <a:rPr lang="en-US" sz="3200" dirty="0"/>
              <a:t>    </a:t>
            </a:r>
            <a:r>
              <a:rPr lang="en-US" sz="3200" dirty="0" err="1"/>
              <a:t>lebih</a:t>
            </a:r>
            <a:r>
              <a:rPr lang="en-US" sz="3200" dirty="0"/>
              <a:t> </a:t>
            </a:r>
            <a:r>
              <a:rPr lang="en-US" sz="3200" dirty="0" err="1"/>
              <a:t>inovatif</a:t>
            </a:r>
            <a:r>
              <a:rPr lang="en-US" sz="3200" dirty="0"/>
              <a:t> dan </a:t>
            </a:r>
            <a:r>
              <a:rPr lang="en-US" sz="3200" dirty="0" err="1"/>
              <a:t>realistis</a:t>
            </a:r>
            <a:r>
              <a:rPr lang="en-US" sz="3200" dirty="0"/>
              <a:t>.</a:t>
            </a:r>
          </a:p>
          <a:p>
            <a:r>
              <a:rPr lang="en-US" sz="3200" dirty="0"/>
              <a:t>b. </a:t>
            </a:r>
            <a:r>
              <a:rPr lang="en-US" sz="3200" dirty="0" err="1"/>
              <a:t>Keterlibatan</a:t>
            </a:r>
            <a:r>
              <a:rPr lang="en-US" sz="3200" dirty="0"/>
              <a:t> </a:t>
            </a:r>
            <a:r>
              <a:rPr lang="en-US" sz="3200" dirty="0" err="1"/>
              <a:t>invidu</a:t>
            </a:r>
            <a:r>
              <a:rPr lang="en-US" sz="3200" dirty="0"/>
              <a:t> dan </a:t>
            </a:r>
            <a:r>
              <a:rPr lang="en-US" sz="3200" dirty="0" err="1"/>
              <a:t>kelompok</a:t>
            </a:r>
            <a:r>
              <a:rPr lang="en-US" sz="3200" dirty="0"/>
              <a:t> </a:t>
            </a:r>
            <a:r>
              <a:rPr lang="en-US" sz="3200" dirty="0" err="1"/>
              <a:t>dalam</a:t>
            </a:r>
            <a:r>
              <a:rPr lang="en-US" sz="3200" dirty="0"/>
              <a:t> </a:t>
            </a:r>
          </a:p>
          <a:p>
            <a:r>
              <a:rPr lang="en-US" sz="3200" dirty="0"/>
              <a:t>     </a:t>
            </a:r>
            <a:r>
              <a:rPr lang="en-US" sz="3200" dirty="0" err="1"/>
              <a:t>pengambilan</a:t>
            </a:r>
            <a:r>
              <a:rPr lang="en-US" sz="3200" dirty="0"/>
              <a:t> Keputusan dan </a:t>
            </a:r>
            <a:r>
              <a:rPr lang="en-US" sz="3200" dirty="0" err="1"/>
              <a:t>menghasilkan</a:t>
            </a:r>
            <a:r>
              <a:rPr lang="en-US" sz="3200" dirty="0"/>
              <a:t> </a:t>
            </a:r>
          </a:p>
          <a:p>
            <a:r>
              <a:rPr lang="en-US" sz="3200" dirty="0"/>
              <a:t>     </a:t>
            </a:r>
            <a:r>
              <a:rPr lang="en-US" sz="3200" dirty="0" err="1"/>
              <a:t>komitmen</a:t>
            </a:r>
            <a:r>
              <a:rPr lang="en-US" sz="3200" dirty="0"/>
              <a:t> yang </a:t>
            </a:r>
            <a:r>
              <a:rPr lang="en-US" sz="3200" dirty="0" err="1"/>
              <a:t>kuat</a:t>
            </a:r>
            <a:r>
              <a:rPr lang="en-US" sz="3200" dirty="0"/>
              <a:t> </a:t>
            </a:r>
            <a:r>
              <a:rPr lang="en-US" sz="3200" dirty="0" err="1"/>
              <a:t>thdp</a:t>
            </a:r>
            <a:r>
              <a:rPr lang="en-US" sz="3200" dirty="0"/>
              <a:t> </a:t>
            </a:r>
            <a:r>
              <a:rPr lang="en-US" sz="3200" dirty="0" err="1"/>
              <a:t>implementasi</a:t>
            </a:r>
            <a:r>
              <a:rPr lang="en-US" sz="3200" dirty="0"/>
              <a:t> </a:t>
            </a:r>
          </a:p>
          <a:p>
            <a:r>
              <a:rPr lang="en-US" sz="3200" dirty="0"/>
              <a:t>     dan </a:t>
            </a:r>
            <a:r>
              <a:rPr lang="en-US" sz="3200" dirty="0" err="1"/>
              <a:t>berkelanjutan</a:t>
            </a:r>
            <a:endParaRPr lang="en-US" sz="3200" dirty="0"/>
          </a:p>
        </p:txBody>
      </p:sp>
    </p:spTree>
    <p:extLst>
      <p:ext uri="{BB962C8B-B14F-4D97-AF65-F5344CB8AC3E}">
        <p14:creationId xmlns:p14="http://schemas.microsoft.com/office/powerpoint/2010/main" val="4108680953"/>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2BAE6F9-2728-34F1-D3C9-5BC014BF4396}"/>
              </a:ext>
            </a:extLst>
          </p:cNvPr>
          <p:cNvSpPr>
            <a:spLocks noGrp="1"/>
          </p:cNvSpPr>
          <p:nvPr>
            <p:ph idx="1"/>
          </p:nvPr>
        </p:nvSpPr>
        <p:spPr/>
        <p:txBody>
          <a:bodyPr>
            <a:normAutofit fontScale="92500" lnSpcReduction="10000"/>
          </a:bodyPr>
          <a:lstStyle/>
          <a:p>
            <a:pPr marL="0" indent="0">
              <a:buNone/>
            </a:pPr>
            <a:r>
              <a:rPr lang="en-US" dirty="0"/>
              <a:t>c. </a:t>
            </a:r>
            <a:r>
              <a:rPr lang="en-US" dirty="0" err="1"/>
              <a:t>Kolaborasi</a:t>
            </a:r>
            <a:r>
              <a:rPr lang="en-US" dirty="0"/>
              <a:t> </a:t>
            </a:r>
            <a:r>
              <a:rPr lang="en-US" dirty="0" err="1"/>
              <a:t>pembagian</a:t>
            </a:r>
            <a:r>
              <a:rPr lang="en-US" dirty="0"/>
              <a:t> </a:t>
            </a:r>
            <a:r>
              <a:rPr lang="en-US" dirty="0" err="1"/>
              <a:t>biaya,resiko</a:t>
            </a:r>
            <a:r>
              <a:rPr lang="en-US" dirty="0"/>
              <a:t> dan </a:t>
            </a:r>
            <a:r>
              <a:rPr lang="en-US" dirty="0" err="1"/>
              <a:t>tanggung</a:t>
            </a:r>
            <a:endParaRPr lang="en-US" dirty="0"/>
          </a:p>
          <a:p>
            <a:pPr marL="0" indent="0">
              <a:buNone/>
            </a:pPr>
            <a:r>
              <a:rPr lang="en-US" dirty="0"/>
              <a:t>    </a:t>
            </a:r>
            <a:r>
              <a:rPr lang="en-US" dirty="0" err="1"/>
              <a:t>jawab</a:t>
            </a:r>
            <a:r>
              <a:rPr lang="en-US" dirty="0"/>
              <a:t> dan  </a:t>
            </a:r>
            <a:r>
              <a:rPr lang="en-US" dirty="0" err="1"/>
              <a:t>optimalisai</a:t>
            </a:r>
            <a:r>
              <a:rPr lang="en-US" dirty="0"/>
              <a:t> </a:t>
            </a:r>
            <a:r>
              <a:rPr lang="en-US" dirty="0" err="1"/>
              <a:t>penggunaan</a:t>
            </a:r>
            <a:r>
              <a:rPr lang="en-US" dirty="0"/>
              <a:t> </a:t>
            </a:r>
            <a:r>
              <a:rPr lang="en-US" dirty="0" err="1"/>
              <a:t>sumberdaya</a:t>
            </a:r>
            <a:r>
              <a:rPr lang="en-US" dirty="0"/>
              <a:t> </a:t>
            </a:r>
          </a:p>
          <a:p>
            <a:pPr marL="0" indent="0">
              <a:buNone/>
            </a:pPr>
            <a:r>
              <a:rPr lang="en-US" dirty="0"/>
              <a:t>    </a:t>
            </a:r>
            <a:r>
              <a:rPr lang="en-US" dirty="0" err="1"/>
              <a:t>secara</a:t>
            </a:r>
            <a:r>
              <a:rPr lang="en-US" dirty="0"/>
              <a:t> </a:t>
            </a:r>
            <a:r>
              <a:rPr lang="en-US" dirty="0" err="1"/>
              <a:t>efisien</a:t>
            </a:r>
            <a:endParaRPr lang="en-US" dirty="0"/>
          </a:p>
          <a:p>
            <a:pPr marL="0" indent="0">
              <a:buNone/>
            </a:pPr>
            <a:r>
              <a:rPr lang="en-US" dirty="0"/>
              <a:t>d. Proses </a:t>
            </a:r>
            <a:r>
              <a:rPr lang="en-US" dirty="0" err="1"/>
              <a:t>kolaborasi</a:t>
            </a:r>
            <a:r>
              <a:rPr lang="en-US" dirty="0"/>
              <a:t> </a:t>
            </a:r>
            <a:r>
              <a:rPr lang="en-US" dirty="0" err="1"/>
              <a:t>membangun</a:t>
            </a:r>
            <a:r>
              <a:rPr lang="en-US" dirty="0"/>
              <a:t> </a:t>
            </a:r>
            <a:r>
              <a:rPr lang="en-US" dirty="0" err="1"/>
              <a:t>komunikasi</a:t>
            </a:r>
            <a:r>
              <a:rPr lang="en-US" dirty="0"/>
              <a:t> dan </a:t>
            </a:r>
            <a:r>
              <a:rPr lang="en-US" dirty="0" err="1"/>
              <a:t>saling</a:t>
            </a:r>
            <a:endParaRPr lang="en-US" dirty="0"/>
          </a:p>
          <a:p>
            <a:pPr marL="0" indent="0">
              <a:buNone/>
            </a:pPr>
            <a:r>
              <a:rPr lang="en-US" dirty="0"/>
              <a:t>    </a:t>
            </a:r>
            <a:r>
              <a:rPr lang="en-US" dirty="0" err="1"/>
              <a:t>percaya</a:t>
            </a:r>
            <a:r>
              <a:rPr lang="en-US" dirty="0"/>
              <a:t> , </a:t>
            </a:r>
            <a:r>
              <a:rPr lang="en-US" dirty="0" err="1"/>
              <a:t>mengurangi</a:t>
            </a:r>
            <a:r>
              <a:rPr lang="en-US" dirty="0"/>
              <a:t> </a:t>
            </a:r>
            <a:r>
              <a:rPr lang="en-US" dirty="0" err="1"/>
              <a:t>potensi</a:t>
            </a:r>
            <a:r>
              <a:rPr lang="en-US" dirty="0"/>
              <a:t> </a:t>
            </a:r>
            <a:r>
              <a:rPr lang="en-US" dirty="0" err="1"/>
              <a:t>konflik,dan</a:t>
            </a:r>
            <a:r>
              <a:rPr lang="en-US" dirty="0"/>
              <a:t> </a:t>
            </a:r>
          </a:p>
          <a:p>
            <a:pPr marL="0" indent="0">
              <a:buNone/>
            </a:pPr>
            <a:r>
              <a:rPr lang="en-US" dirty="0"/>
              <a:t>    </a:t>
            </a:r>
            <a:r>
              <a:rPr lang="en-US" dirty="0" err="1"/>
              <a:t>menciptakan</a:t>
            </a:r>
            <a:r>
              <a:rPr lang="en-US" dirty="0"/>
              <a:t> </a:t>
            </a:r>
            <a:r>
              <a:rPr lang="en-US" dirty="0" err="1"/>
              <a:t>lingkungan</a:t>
            </a:r>
            <a:r>
              <a:rPr lang="en-US" dirty="0"/>
              <a:t> </a:t>
            </a:r>
            <a:r>
              <a:rPr lang="en-US" dirty="0" err="1"/>
              <a:t>kerja</a:t>
            </a:r>
            <a:r>
              <a:rPr lang="en-US" dirty="0"/>
              <a:t> yang </a:t>
            </a:r>
            <a:r>
              <a:rPr lang="en-US" dirty="0" err="1"/>
              <a:t>lebih</a:t>
            </a:r>
            <a:r>
              <a:rPr lang="en-US" dirty="0"/>
              <a:t> </a:t>
            </a:r>
            <a:r>
              <a:rPr lang="en-US" dirty="0" err="1"/>
              <a:t>positif</a:t>
            </a:r>
            <a:endParaRPr lang="en-US" dirty="0"/>
          </a:p>
          <a:p>
            <a:pPr marL="0" indent="0">
              <a:buNone/>
            </a:pPr>
            <a:r>
              <a:rPr lang="en-US" dirty="0"/>
              <a:t>e. </a:t>
            </a:r>
            <a:r>
              <a:rPr lang="en-US" dirty="0" err="1"/>
              <a:t>Interaksi</a:t>
            </a:r>
            <a:r>
              <a:rPr lang="en-US" dirty="0"/>
              <a:t> </a:t>
            </a:r>
            <a:r>
              <a:rPr lang="en-US" dirty="0" err="1"/>
              <a:t>antar</a:t>
            </a:r>
            <a:r>
              <a:rPr lang="en-US" dirty="0"/>
              <a:t> </a:t>
            </a:r>
            <a:r>
              <a:rPr lang="en-US" dirty="0" err="1"/>
              <a:t>pemangku</a:t>
            </a:r>
            <a:r>
              <a:rPr lang="en-US" dirty="0"/>
              <a:t> </a:t>
            </a:r>
            <a:r>
              <a:rPr lang="en-US" dirty="0" err="1"/>
              <a:t>kepentingan</a:t>
            </a:r>
            <a:r>
              <a:rPr lang="en-US" dirty="0"/>
              <a:t> yang </a:t>
            </a:r>
            <a:r>
              <a:rPr lang="en-US" dirty="0" err="1"/>
              <a:t>beragam</a:t>
            </a:r>
            <a:r>
              <a:rPr lang="en-US" dirty="0"/>
              <a:t> </a:t>
            </a:r>
          </a:p>
          <a:p>
            <a:pPr marL="0" indent="0">
              <a:buNone/>
            </a:pPr>
            <a:r>
              <a:rPr lang="en-US" dirty="0"/>
              <a:t>    </a:t>
            </a:r>
            <a:r>
              <a:rPr lang="en-US" dirty="0" err="1"/>
              <a:t>memfasilitasi</a:t>
            </a:r>
            <a:r>
              <a:rPr lang="en-US" dirty="0"/>
              <a:t> </a:t>
            </a:r>
            <a:r>
              <a:rPr lang="en-US" dirty="0" err="1"/>
              <a:t>pertukaran</a:t>
            </a:r>
            <a:r>
              <a:rPr lang="en-US" dirty="0"/>
              <a:t> ide dan  </a:t>
            </a:r>
            <a:r>
              <a:rPr lang="en-US" dirty="0" err="1"/>
              <a:t>pembelajaran</a:t>
            </a:r>
            <a:r>
              <a:rPr lang="en-US" dirty="0"/>
              <a:t> </a:t>
            </a:r>
            <a:r>
              <a:rPr lang="en-US" dirty="0" err="1"/>
              <a:t>bersama</a:t>
            </a:r>
            <a:r>
              <a:rPr lang="en-US" dirty="0"/>
              <a:t> </a:t>
            </a:r>
          </a:p>
          <a:p>
            <a:pPr marL="0" indent="0">
              <a:buNone/>
            </a:pPr>
            <a:r>
              <a:rPr lang="en-US" dirty="0"/>
              <a:t>    </a:t>
            </a:r>
            <a:r>
              <a:rPr lang="en-US" dirty="0" err="1"/>
              <a:t>mendorong</a:t>
            </a:r>
            <a:r>
              <a:rPr lang="en-US" dirty="0"/>
              <a:t> </a:t>
            </a:r>
            <a:r>
              <a:rPr lang="en-US" dirty="0" err="1"/>
              <a:t>inovasi</a:t>
            </a:r>
            <a:r>
              <a:rPr lang="en-US" dirty="0"/>
              <a:t>, </a:t>
            </a:r>
            <a:r>
              <a:rPr lang="en-US" dirty="0" err="1"/>
              <a:t>adaptasi</a:t>
            </a:r>
            <a:r>
              <a:rPr lang="en-US" dirty="0"/>
              <a:t> </a:t>
            </a:r>
            <a:r>
              <a:rPr lang="en-US" dirty="0" err="1"/>
              <a:t>terhadap</a:t>
            </a:r>
            <a:r>
              <a:rPr lang="en-US" dirty="0"/>
              <a:t> </a:t>
            </a:r>
            <a:r>
              <a:rPr lang="en-US" dirty="0" err="1"/>
              <a:t>tantangan</a:t>
            </a:r>
            <a:r>
              <a:rPr lang="en-US" dirty="0"/>
              <a:t> </a:t>
            </a:r>
            <a:r>
              <a:rPr lang="en-US" dirty="0" err="1"/>
              <a:t>baru</a:t>
            </a:r>
            <a:endParaRPr lang="en-US" dirty="0"/>
          </a:p>
          <a:p>
            <a:pPr marL="0" indent="0">
              <a:buNone/>
            </a:pPr>
            <a:r>
              <a:rPr lang="en-US" dirty="0"/>
              <a:t>  </a:t>
            </a:r>
          </a:p>
        </p:txBody>
      </p:sp>
      <p:sp>
        <p:nvSpPr>
          <p:cNvPr id="3" name="Footer Placeholder 2">
            <a:extLst>
              <a:ext uri="{FF2B5EF4-FFF2-40B4-BE49-F238E27FC236}">
                <a16:creationId xmlns:a16="http://schemas.microsoft.com/office/drawing/2014/main" id="{0C1D5A30-17A1-EA9F-A100-091D0CAF2944}"/>
              </a:ext>
            </a:extLst>
          </p:cNvPr>
          <p:cNvSpPr>
            <a:spLocks noGrp="1"/>
          </p:cNvSpPr>
          <p:nvPr>
            <p:ph type="ftr" sz="quarter" idx="11"/>
          </p:nvPr>
        </p:nvSpPr>
        <p:spPr>
          <a:xfrm>
            <a:off x="2843808" y="6356350"/>
            <a:ext cx="3175992" cy="365125"/>
          </a:xfrm>
        </p:spPr>
        <p:txBody>
          <a:bodyPr/>
          <a:lstStyle/>
          <a:p>
            <a:r>
              <a:rPr lang="en-US" dirty="0"/>
              <a:t>MMA25309 Leading Innovation &amp; Change</a:t>
            </a:r>
          </a:p>
        </p:txBody>
      </p:sp>
    </p:spTree>
    <p:extLst>
      <p:ext uri="{BB962C8B-B14F-4D97-AF65-F5344CB8AC3E}">
        <p14:creationId xmlns:p14="http://schemas.microsoft.com/office/powerpoint/2010/main" val="2860385247"/>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F70EEB8-8CEB-B77C-261C-04895BC560E9}"/>
              </a:ext>
            </a:extLst>
          </p:cNvPr>
          <p:cNvSpPr>
            <a:spLocks noGrp="1"/>
          </p:cNvSpPr>
          <p:nvPr>
            <p:ph idx="1"/>
          </p:nvPr>
        </p:nvSpPr>
        <p:spPr>
          <a:xfrm>
            <a:off x="457200" y="1844824"/>
            <a:ext cx="8229600" cy="4281339"/>
          </a:xfrm>
        </p:spPr>
        <p:txBody>
          <a:bodyPr/>
          <a:lstStyle/>
          <a:p>
            <a:pPr marL="0" indent="0">
              <a:buNone/>
            </a:pPr>
            <a:r>
              <a:rPr lang="en-US" b="1" dirty="0">
                <a:solidFill>
                  <a:srgbClr val="FF0000"/>
                </a:solidFill>
              </a:rPr>
              <a:t>4.Peran </a:t>
            </a:r>
            <a:r>
              <a:rPr lang="en-US" b="1" dirty="0" err="1">
                <a:solidFill>
                  <a:srgbClr val="FF0000"/>
                </a:solidFill>
              </a:rPr>
              <a:t>Keterlibatan</a:t>
            </a:r>
            <a:r>
              <a:rPr lang="en-US" b="1" dirty="0">
                <a:solidFill>
                  <a:srgbClr val="FF0000"/>
                </a:solidFill>
              </a:rPr>
              <a:t> Stakeholder</a:t>
            </a:r>
          </a:p>
          <a:p>
            <a:pPr marL="0" indent="0">
              <a:buNone/>
            </a:pPr>
            <a:r>
              <a:rPr lang="en-US" dirty="0" err="1"/>
              <a:t>a.Membantu</a:t>
            </a:r>
            <a:r>
              <a:rPr lang="en-US" dirty="0"/>
              <a:t> </a:t>
            </a:r>
            <a:r>
              <a:rPr lang="en-US" dirty="0" err="1"/>
              <a:t>dalam</a:t>
            </a:r>
            <a:r>
              <a:rPr lang="en-US" dirty="0"/>
              <a:t> </a:t>
            </a:r>
            <a:r>
              <a:rPr lang="en-US" dirty="0" err="1"/>
              <a:t>memahami</a:t>
            </a:r>
            <a:r>
              <a:rPr lang="en-US" dirty="0"/>
              <a:t> </a:t>
            </a:r>
            <a:r>
              <a:rPr lang="en-US" dirty="0" err="1"/>
              <a:t>apa</a:t>
            </a:r>
            <a:r>
              <a:rPr lang="en-US" dirty="0"/>
              <a:t> yang </a:t>
            </a:r>
            <a:r>
              <a:rPr lang="en-US" dirty="0" err="1"/>
              <a:t>dibutuhkan</a:t>
            </a:r>
            <a:endParaRPr lang="en-US" dirty="0"/>
          </a:p>
          <a:p>
            <a:pPr marL="0" indent="0">
              <a:buNone/>
            </a:pPr>
            <a:r>
              <a:rPr lang="en-US" dirty="0"/>
              <a:t>   </a:t>
            </a:r>
            <a:r>
              <a:rPr lang="en-US" dirty="0" err="1"/>
              <a:t>secara</a:t>
            </a:r>
            <a:r>
              <a:rPr lang="en-US" dirty="0"/>
              <a:t> </a:t>
            </a:r>
            <a:r>
              <a:rPr lang="en-US" dirty="0" err="1"/>
              <a:t>dini</a:t>
            </a:r>
            <a:r>
              <a:rPr lang="en-US" dirty="0"/>
              <a:t> dan </a:t>
            </a:r>
            <a:r>
              <a:rPr lang="en-US" dirty="0" err="1"/>
              <a:t>diharapkan</a:t>
            </a:r>
            <a:r>
              <a:rPr lang="en-US" dirty="0"/>
              <a:t> oleh </a:t>
            </a:r>
            <a:r>
              <a:rPr lang="en-US" dirty="0" err="1"/>
              <a:t>beberapa</a:t>
            </a:r>
            <a:r>
              <a:rPr lang="en-US" dirty="0"/>
              <a:t> </a:t>
            </a:r>
            <a:r>
              <a:rPr lang="en-US" dirty="0" err="1"/>
              <a:t>kelompok</a:t>
            </a:r>
            <a:endParaRPr lang="en-US" dirty="0"/>
          </a:p>
          <a:p>
            <a:pPr marL="0" indent="0">
              <a:buNone/>
            </a:pPr>
            <a:r>
              <a:rPr lang="en-US" dirty="0"/>
              <a:t>   yang </a:t>
            </a:r>
            <a:r>
              <a:rPr lang="en-US" dirty="0" err="1"/>
              <a:t>terkena</a:t>
            </a:r>
            <a:r>
              <a:rPr lang="en-US" dirty="0"/>
              <a:t> </a:t>
            </a:r>
            <a:r>
              <a:rPr lang="en-US" dirty="0" err="1"/>
              <a:t>dampak</a:t>
            </a:r>
            <a:endParaRPr lang="en-US" dirty="0"/>
          </a:p>
          <a:p>
            <a:pPr marL="0" indent="0">
              <a:buNone/>
            </a:pPr>
            <a:r>
              <a:rPr lang="en-US" dirty="0"/>
              <a:t>b. </a:t>
            </a:r>
            <a:r>
              <a:rPr lang="en-US" dirty="0" err="1"/>
              <a:t>Melalui</a:t>
            </a:r>
            <a:r>
              <a:rPr lang="en-US" dirty="0"/>
              <a:t> dialog yang </a:t>
            </a:r>
            <a:r>
              <a:rPr lang="en-US" dirty="0" err="1"/>
              <a:t>teratur</a:t>
            </a:r>
            <a:r>
              <a:rPr lang="en-US" dirty="0"/>
              <a:t>, </a:t>
            </a:r>
            <a:r>
              <a:rPr lang="en-US" dirty="0" err="1"/>
              <a:t>konflik</a:t>
            </a:r>
            <a:r>
              <a:rPr lang="en-US" dirty="0"/>
              <a:t>, </a:t>
            </a:r>
            <a:r>
              <a:rPr lang="en-US" dirty="0" err="1"/>
              <a:t>atau</a:t>
            </a:r>
            <a:r>
              <a:rPr lang="en-US" dirty="0"/>
              <a:t> </a:t>
            </a:r>
            <a:r>
              <a:rPr lang="en-US" dirty="0" err="1"/>
              <a:t>masalah</a:t>
            </a:r>
            <a:r>
              <a:rPr lang="en-US" dirty="0"/>
              <a:t> </a:t>
            </a:r>
          </a:p>
          <a:p>
            <a:pPr marL="0" indent="0">
              <a:buNone/>
            </a:pPr>
            <a:r>
              <a:rPr lang="en-US" dirty="0"/>
              <a:t>     </a:t>
            </a:r>
            <a:r>
              <a:rPr lang="en-US" dirty="0" err="1"/>
              <a:t>implementasi</a:t>
            </a:r>
            <a:r>
              <a:rPr lang="en-US" dirty="0"/>
              <a:t> </a:t>
            </a:r>
            <a:r>
              <a:rPr lang="en-US" dirty="0" err="1"/>
              <a:t>dapat</a:t>
            </a:r>
            <a:r>
              <a:rPr lang="en-US" dirty="0"/>
              <a:t> </a:t>
            </a:r>
            <a:r>
              <a:rPr lang="en-US" dirty="0" err="1"/>
              <a:t>diindentifikasi</a:t>
            </a:r>
            <a:r>
              <a:rPr lang="en-US" dirty="0"/>
              <a:t> </a:t>
            </a:r>
            <a:r>
              <a:rPr lang="en-US" dirty="0" err="1"/>
              <a:t>lebih</a:t>
            </a:r>
            <a:r>
              <a:rPr lang="en-US" dirty="0"/>
              <a:t> </a:t>
            </a:r>
            <a:r>
              <a:rPr lang="en-US" dirty="0" err="1"/>
              <a:t>awal</a:t>
            </a:r>
            <a:r>
              <a:rPr lang="en-US" dirty="0"/>
              <a:t> dan</a:t>
            </a:r>
          </a:p>
          <a:p>
            <a:pPr marL="0" indent="0">
              <a:buNone/>
            </a:pPr>
            <a:r>
              <a:rPr lang="en-US" dirty="0"/>
              <a:t>     </a:t>
            </a:r>
            <a:r>
              <a:rPr lang="en-US" dirty="0" err="1"/>
              <a:t>ditangani</a:t>
            </a:r>
            <a:r>
              <a:rPr lang="en-US" dirty="0"/>
              <a:t> </a:t>
            </a:r>
            <a:r>
              <a:rPr lang="en-US" dirty="0" err="1"/>
              <a:t>secara</a:t>
            </a:r>
            <a:r>
              <a:rPr lang="en-US" dirty="0"/>
              <a:t> </a:t>
            </a:r>
            <a:r>
              <a:rPr lang="en-US" dirty="0" err="1"/>
              <a:t>proaktif</a:t>
            </a:r>
            <a:endParaRPr lang="en-US" dirty="0"/>
          </a:p>
        </p:txBody>
      </p:sp>
      <p:sp>
        <p:nvSpPr>
          <p:cNvPr id="3" name="Footer Placeholder 2">
            <a:extLst>
              <a:ext uri="{FF2B5EF4-FFF2-40B4-BE49-F238E27FC236}">
                <a16:creationId xmlns:a16="http://schemas.microsoft.com/office/drawing/2014/main" id="{672593C0-487D-2E3C-7E80-527743ED3D67}"/>
              </a:ext>
            </a:extLst>
          </p:cNvPr>
          <p:cNvSpPr>
            <a:spLocks noGrp="1"/>
          </p:cNvSpPr>
          <p:nvPr>
            <p:ph type="ftr" sz="quarter" idx="11"/>
          </p:nvPr>
        </p:nvSpPr>
        <p:spPr>
          <a:xfrm>
            <a:off x="2843808" y="6356350"/>
            <a:ext cx="3175992" cy="365125"/>
          </a:xfrm>
        </p:spPr>
        <p:txBody>
          <a:bodyPr/>
          <a:lstStyle/>
          <a:p>
            <a:r>
              <a:rPr lang="en-US" dirty="0"/>
              <a:t>MMA25309 Leading Innovation &amp; Change</a:t>
            </a:r>
          </a:p>
        </p:txBody>
      </p:sp>
    </p:spTree>
    <p:extLst>
      <p:ext uri="{BB962C8B-B14F-4D97-AF65-F5344CB8AC3E}">
        <p14:creationId xmlns:p14="http://schemas.microsoft.com/office/powerpoint/2010/main" val="3944804944"/>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8EF6B7C-6BF7-A045-9AF4-1A60BB7C3B79}"/>
              </a:ext>
            </a:extLst>
          </p:cNvPr>
          <p:cNvSpPr>
            <a:spLocks noGrp="1"/>
          </p:cNvSpPr>
          <p:nvPr>
            <p:ph idx="1"/>
          </p:nvPr>
        </p:nvSpPr>
        <p:spPr>
          <a:xfrm>
            <a:off x="251520" y="908720"/>
            <a:ext cx="8892480" cy="5217443"/>
          </a:xfrm>
        </p:spPr>
        <p:txBody>
          <a:bodyPr>
            <a:normAutofit/>
          </a:bodyPr>
          <a:lstStyle/>
          <a:p>
            <a:pPr marL="0" indent="0">
              <a:buNone/>
            </a:pPr>
            <a:r>
              <a:rPr lang="en-US" dirty="0">
                <a:solidFill>
                  <a:srgbClr val="002060"/>
                </a:solidFill>
              </a:rPr>
              <a:t>c.</a:t>
            </a:r>
            <a:r>
              <a:rPr lang="en-US" dirty="0">
                <a:solidFill>
                  <a:schemeClr val="tx2">
                    <a:lumMod val="75000"/>
                  </a:schemeClr>
                </a:solidFill>
              </a:rPr>
              <a:t> Proses </a:t>
            </a:r>
            <a:r>
              <a:rPr lang="en-US" dirty="0" err="1">
                <a:solidFill>
                  <a:schemeClr val="tx2">
                    <a:lumMod val="75000"/>
                  </a:schemeClr>
                </a:solidFill>
              </a:rPr>
              <a:t>transparan</a:t>
            </a:r>
            <a:r>
              <a:rPr lang="en-US" dirty="0">
                <a:solidFill>
                  <a:schemeClr val="tx2">
                    <a:lumMod val="75000"/>
                  </a:schemeClr>
                </a:solidFill>
              </a:rPr>
              <a:t> dan </a:t>
            </a:r>
            <a:r>
              <a:rPr lang="en-US" dirty="0" err="1">
                <a:solidFill>
                  <a:schemeClr val="tx2">
                    <a:lumMod val="75000"/>
                  </a:schemeClr>
                </a:solidFill>
              </a:rPr>
              <a:t>inklusif</a:t>
            </a:r>
            <a:r>
              <a:rPr lang="en-US" dirty="0">
                <a:solidFill>
                  <a:schemeClr val="tx2">
                    <a:lumMod val="75000"/>
                  </a:schemeClr>
                </a:solidFill>
              </a:rPr>
              <a:t> </a:t>
            </a:r>
            <a:r>
              <a:rPr lang="en-US" dirty="0" err="1">
                <a:solidFill>
                  <a:schemeClr val="tx2">
                    <a:lumMod val="75000"/>
                  </a:schemeClr>
                </a:solidFill>
              </a:rPr>
              <a:t>memberikan</a:t>
            </a:r>
            <a:r>
              <a:rPr lang="en-US" dirty="0">
                <a:solidFill>
                  <a:schemeClr val="tx2">
                    <a:lumMod val="75000"/>
                  </a:schemeClr>
                </a:solidFill>
              </a:rPr>
              <a:t> </a:t>
            </a:r>
            <a:r>
              <a:rPr lang="en-US" dirty="0" err="1">
                <a:solidFill>
                  <a:schemeClr val="tx2">
                    <a:lumMod val="75000"/>
                  </a:schemeClr>
                </a:solidFill>
              </a:rPr>
              <a:t>legitimasi</a:t>
            </a:r>
            <a:r>
              <a:rPr lang="en-US" dirty="0">
                <a:solidFill>
                  <a:schemeClr val="tx2">
                    <a:lumMod val="75000"/>
                  </a:schemeClr>
                </a:solidFill>
              </a:rPr>
              <a:t> </a:t>
            </a:r>
          </a:p>
          <a:p>
            <a:pPr marL="0" indent="0">
              <a:buNone/>
            </a:pPr>
            <a:r>
              <a:rPr lang="en-US" dirty="0">
                <a:solidFill>
                  <a:schemeClr val="tx2">
                    <a:lumMod val="75000"/>
                  </a:schemeClr>
                </a:solidFill>
              </a:rPr>
              <a:t>    dan </a:t>
            </a:r>
            <a:r>
              <a:rPr lang="en-US" dirty="0" err="1">
                <a:solidFill>
                  <a:schemeClr val="tx2">
                    <a:lumMod val="75000"/>
                  </a:schemeClr>
                </a:solidFill>
              </a:rPr>
              <a:t>meningkatkan</a:t>
            </a:r>
            <a:r>
              <a:rPr lang="en-US" dirty="0">
                <a:solidFill>
                  <a:schemeClr val="tx2">
                    <a:lumMod val="75000"/>
                  </a:schemeClr>
                </a:solidFill>
              </a:rPr>
              <a:t> </a:t>
            </a:r>
            <a:r>
              <a:rPr lang="en-US" dirty="0" err="1">
                <a:solidFill>
                  <a:schemeClr val="tx2">
                    <a:lumMod val="75000"/>
                  </a:schemeClr>
                </a:solidFill>
              </a:rPr>
              <a:t>akuntabilitas</a:t>
            </a:r>
            <a:endParaRPr lang="en-US" dirty="0">
              <a:solidFill>
                <a:schemeClr val="tx2">
                  <a:lumMod val="75000"/>
                </a:schemeClr>
              </a:solidFill>
            </a:endParaRPr>
          </a:p>
          <a:p>
            <a:pPr marL="0" indent="0">
              <a:buNone/>
            </a:pPr>
            <a:r>
              <a:rPr lang="en-US" dirty="0" err="1">
                <a:solidFill>
                  <a:schemeClr val="tx2">
                    <a:lumMod val="75000"/>
                  </a:schemeClr>
                </a:solidFill>
              </a:rPr>
              <a:t>d.Keterlibatan</a:t>
            </a:r>
            <a:r>
              <a:rPr lang="en-US" dirty="0">
                <a:solidFill>
                  <a:schemeClr val="tx2">
                    <a:lumMod val="75000"/>
                  </a:schemeClr>
                </a:solidFill>
              </a:rPr>
              <a:t> yang </a:t>
            </a:r>
            <a:r>
              <a:rPr lang="en-US" dirty="0" err="1">
                <a:solidFill>
                  <a:schemeClr val="tx2">
                    <a:lumMod val="75000"/>
                  </a:schemeClr>
                </a:solidFill>
              </a:rPr>
              <a:t>baik</a:t>
            </a:r>
            <a:r>
              <a:rPr lang="en-US" dirty="0">
                <a:solidFill>
                  <a:schemeClr val="tx2">
                    <a:lumMod val="75000"/>
                  </a:schemeClr>
                </a:solidFill>
              </a:rPr>
              <a:t> </a:t>
            </a:r>
            <a:r>
              <a:rPr lang="en-US" dirty="0" err="1">
                <a:solidFill>
                  <a:schemeClr val="tx2">
                    <a:lumMod val="75000"/>
                  </a:schemeClr>
                </a:solidFill>
              </a:rPr>
              <a:t>dapat</a:t>
            </a:r>
            <a:r>
              <a:rPr lang="en-US" dirty="0">
                <a:solidFill>
                  <a:schemeClr val="tx2">
                    <a:lumMod val="75000"/>
                  </a:schemeClr>
                </a:solidFill>
              </a:rPr>
              <a:t> </a:t>
            </a:r>
            <a:r>
              <a:rPr lang="en-US" dirty="0" err="1">
                <a:solidFill>
                  <a:schemeClr val="tx2">
                    <a:lumMod val="75000"/>
                  </a:schemeClr>
                </a:solidFill>
              </a:rPr>
              <a:t>memobilisasi</a:t>
            </a:r>
            <a:r>
              <a:rPr lang="en-US" dirty="0">
                <a:solidFill>
                  <a:schemeClr val="tx2">
                    <a:lumMod val="75000"/>
                  </a:schemeClr>
                </a:solidFill>
              </a:rPr>
              <a:t> </a:t>
            </a:r>
            <a:r>
              <a:rPr lang="en-US" dirty="0" err="1">
                <a:solidFill>
                  <a:schemeClr val="tx2">
                    <a:lumMod val="75000"/>
                  </a:schemeClr>
                </a:solidFill>
              </a:rPr>
              <a:t>dukungan</a:t>
            </a:r>
            <a:endParaRPr lang="en-US" dirty="0">
              <a:solidFill>
                <a:schemeClr val="tx2">
                  <a:lumMod val="75000"/>
                </a:schemeClr>
              </a:solidFill>
            </a:endParaRPr>
          </a:p>
          <a:p>
            <a:pPr marL="0" indent="0">
              <a:buNone/>
            </a:pPr>
            <a:r>
              <a:rPr lang="en-US" dirty="0">
                <a:solidFill>
                  <a:schemeClr val="tx2">
                    <a:lumMod val="75000"/>
                  </a:schemeClr>
                </a:solidFill>
              </a:rPr>
              <a:t>      </a:t>
            </a:r>
            <a:r>
              <a:rPr lang="en-US" dirty="0" err="1">
                <a:solidFill>
                  <a:schemeClr val="tx2">
                    <a:lumMod val="75000"/>
                  </a:schemeClr>
                </a:solidFill>
              </a:rPr>
              <a:t>politik</a:t>
            </a:r>
            <a:r>
              <a:rPr lang="en-US" dirty="0">
                <a:solidFill>
                  <a:schemeClr val="tx2">
                    <a:lumMod val="75000"/>
                  </a:schemeClr>
                </a:solidFill>
              </a:rPr>
              <a:t>, </a:t>
            </a:r>
            <a:r>
              <a:rPr lang="en-US" dirty="0" err="1">
                <a:solidFill>
                  <a:schemeClr val="tx2">
                    <a:lumMod val="75000"/>
                  </a:schemeClr>
                </a:solidFill>
              </a:rPr>
              <a:t>pendanaan</a:t>
            </a:r>
            <a:r>
              <a:rPr lang="en-US" dirty="0">
                <a:solidFill>
                  <a:schemeClr val="tx2">
                    <a:lumMod val="75000"/>
                  </a:schemeClr>
                </a:solidFill>
              </a:rPr>
              <a:t> </a:t>
            </a:r>
            <a:r>
              <a:rPr lang="en-US" dirty="0" err="1">
                <a:solidFill>
                  <a:schemeClr val="tx2">
                    <a:lumMod val="75000"/>
                  </a:schemeClr>
                </a:solidFill>
              </a:rPr>
              <a:t>atau</a:t>
            </a:r>
            <a:r>
              <a:rPr lang="en-US" dirty="0">
                <a:solidFill>
                  <a:schemeClr val="tx2">
                    <a:lumMod val="75000"/>
                  </a:schemeClr>
                </a:solidFill>
              </a:rPr>
              <a:t> </a:t>
            </a:r>
            <a:r>
              <a:rPr lang="en-US" dirty="0" err="1">
                <a:solidFill>
                  <a:schemeClr val="tx2">
                    <a:lumMod val="75000"/>
                  </a:schemeClr>
                </a:solidFill>
              </a:rPr>
              <a:t>keahlian</a:t>
            </a:r>
            <a:r>
              <a:rPr lang="en-US" dirty="0">
                <a:solidFill>
                  <a:schemeClr val="tx2">
                    <a:lumMod val="75000"/>
                  </a:schemeClr>
                </a:solidFill>
              </a:rPr>
              <a:t> yang </a:t>
            </a:r>
            <a:r>
              <a:rPr lang="en-US" dirty="0" err="1">
                <a:solidFill>
                  <a:schemeClr val="tx2">
                    <a:lumMod val="75000"/>
                  </a:schemeClr>
                </a:solidFill>
              </a:rPr>
              <a:t>tidak</a:t>
            </a:r>
            <a:r>
              <a:rPr lang="en-US" dirty="0">
                <a:solidFill>
                  <a:schemeClr val="tx2">
                    <a:lumMod val="75000"/>
                  </a:schemeClr>
                </a:solidFill>
              </a:rPr>
              <a:t> </a:t>
            </a:r>
            <a:r>
              <a:rPr lang="en-US" dirty="0" err="1">
                <a:solidFill>
                  <a:schemeClr val="tx2">
                    <a:lumMod val="75000"/>
                  </a:schemeClr>
                </a:solidFill>
              </a:rPr>
              <a:t>tersedia</a:t>
            </a:r>
            <a:r>
              <a:rPr lang="en-US" dirty="0">
                <a:solidFill>
                  <a:schemeClr val="tx2">
                    <a:lumMod val="75000"/>
                  </a:schemeClr>
                </a:solidFill>
              </a:rPr>
              <a:t> </a:t>
            </a:r>
          </a:p>
          <a:p>
            <a:pPr marL="0" indent="0">
              <a:buNone/>
            </a:pPr>
            <a:r>
              <a:rPr lang="en-US" dirty="0">
                <a:solidFill>
                  <a:schemeClr val="tx2">
                    <a:lumMod val="75000"/>
                  </a:schemeClr>
                </a:solidFill>
              </a:rPr>
              <a:t>      </a:t>
            </a:r>
            <a:r>
              <a:rPr lang="en-US" dirty="0" err="1">
                <a:solidFill>
                  <a:schemeClr val="tx2">
                    <a:lumMod val="75000"/>
                  </a:schemeClr>
                </a:solidFill>
              </a:rPr>
              <a:t>secara</a:t>
            </a:r>
            <a:r>
              <a:rPr lang="en-US" dirty="0">
                <a:solidFill>
                  <a:schemeClr val="tx2">
                    <a:lumMod val="75000"/>
                  </a:schemeClr>
                </a:solidFill>
              </a:rPr>
              <a:t> internal</a:t>
            </a:r>
          </a:p>
          <a:p>
            <a:pPr marL="0" indent="0">
              <a:buNone/>
            </a:pPr>
            <a:r>
              <a:rPr lang="en-US" dirty="0">
                <a:solidFill>
                  <a:schemeClr val="tx2">
                    <a:lumMod val="75000"/>
                  </a:schemeClr>
                </a:solidFill>
              </a:rPr>
              <a:t>e. Dalam </a:t>
            </a:r>
            <a:r>
              <a:rPr lang="en-US" dirty="0" err="1">
                <a:solidFill>
                  <a:schemeClr val="tx2">
                    <a:lumMod val="75000"/>
                  </a:schemeClr>
                </a:solidFill>
              </a:rPr>
              <a:t>konteks</a:t>
            </a:r>
            <a:r>
              <a:rPr lang="en-US" dirty="0">
                <a:solidFill>
                  <a:schemeClr val="tx2">
                    <a:lumMod val="75000"/>
                  </a:schemeClr>
                </a:solidFill>
              </a:rPr>
              <a:t> </a:t>
            </a:r>
            <a:r>
              <a:rPr lang="en-US" dirty="0" err="1">
                <a:solidFill>
                  <a:schemeClr val="tx2">
                    <a:lumMod val="75000"/>
                  </a:schemeClr>
                </a:solidFill>
              </a:rPr>
              <a:t>lingkungan</a:t>
            </a:r>
            <a:r>
              <a:rPr lang="en-US" dirty="0">
                <a:solidFill>
                  <a:schemeClr val="tx2">
                    <a:lumMod val="75000"/>
                  </a:schemeClr>
                </a:solidFill>
              </a:rPr>
              <a:t>, </a:t>
            </a:r>
            <a:r>
              <a:rPr lang="en-US" dirty="0" err="1">
                <a:solidFill>
                  <a:schemeClr val="tx2">
                    <a:lumMod val="75000"/>
                  </a:schemeClr>
                </a:solidFill>
              </a:rPr>
              <a:t>keterlibatan</a:t>
            </a:r>
            <a:r>
              <a:rPr lang="en-US" dirty="0">
                <a:solidFill>
                  <a:schemeClr val="tx2">
                    <a:lumMod val="75000"/>
                  </a:schemeClr>
                </a:solidFill>
              </a:rPr>
              <a:t> stakeholder</a:t>
            </a:r>
          </a:p>
          <a:p>
            <a:pPr marL="0" indent="0">
              <a:buNone/>
            </a:pPr>
            <a:r>
              <a:rPr lang="en-US" dirty="0">
                <a:solidFill>
                  <a:schemeClr val="tx2">
                    <a:lumMod val="75000"/>
                  </a:schemeClr>
                </a:solidFill>
              </a:rPr>
              <a:t>    </a:t>
            </a:r>
            <a:r>
              <a:rPr lang="en-US" dirty="0" err="1">
                <a:solidFill>
                  <a:schemeClr val="tx2">
                    <a:lumMod val="75000"/>
                  </a:schemeClr>
                </a:solidFill>
              </a:rPr>
              <a:t>dapat</a:t>
            </a:r>
            <a:r>
              <a:rPr lang="en-US" dirty="0">
                <a:solidFill>
                  <a:schemeClr val="tx2">
                    <a:lumMod val="75000"/>
                  </a:schemeClr>
                </a:solidFill>
              </a:rPr>
              <a:t> </a:t>
            </a:r>
            <a:r>
              <a:rPr lang="en-US" dirty="0" err="1">
                <a:solidFill>
                  <a:schemeClr val="tx2">
                    <a:lumMod val="75000"/>
                  </a:schemeClr>
                </a:solidFill>
              </a:rPr>
              <a:t>memberdayakan</a:t>
            </a:r>
            <a:r>
              <a:rPr lang="en-US" dirty="0">
                <a:solidFill>
                  <a:schemeClr val="tx2">
                    <a:lumMod val="75000"/>
                  </a:schemeClr>
                </a:solidFill>
              </a:rPr>
              <a:t> </a:t>
            </a:r>
            <a:r>
              <a:rPr lang="en-US" dirty="0" err="1">
                <a:solidFill>
                  <a:schemeClr val="tx2">
                    <a:lumMod val="75000"/>
                  </a:schemeClr>
                </a:solidFill>
              </a:rPr>
              <a:t>komunitas</a:t>
            </a:r>
            <a:r>
              <a:rPr lang="en-US" dirty="0">
                <a:solidFill>
                  <a:schemeClr val="tx2">
                    <a:lumMod val="75000"/>
                  </a:schemeClr>
                </a:solidFill>
              </a:rPr>
              <a:t> </a:t>
            </a:r>
            <a:r>
              <a:rPr lang="en-US" dirty="0" err="1">
                <a:solidFill>
                  <a:schemeClr val="tx2">
                    <a:lumMod val="75000"/>
                  </a:schemeClr>
                </a:solidFill>
              </a:rPr>
              <a:t>lokal</a:t>
            </a:r>
            <a:r>
              <a:rPr lang="en-US" dirty="0">
                <a:solidFill>
                  <a:schemeClr val="tx2">
                    <a:lumMod val="75000"/>
                  </a:schemeClr>
                </a:solidFill>
              </a:rPr>
              <a:t> </a:t>
            </a:r>
            <a:r>
              <a:rPr lang="en-US" dirty="0" err="1">
                <a:solidFill>
                  <a:schemeClr val="tx2">
                    <a:lumMod val="75000"/>
                  </a:schemeClr>
                </a:solidFill>
              </a:rPr>
              <a:t>dengan</a:t>
            </a:r>
            <a:r>
              <a:rPr lang="en-US" dirty="0">
                <a:solidFill>
                  <a:schemeClr val="tx2">
                    <a:lumMod val="75000"/>
                  </a:schemeClr>
                </a:solidFill>
              </a:rPr>
              <a:t> </a:t>
            </a:r>
          </a:p>
          <a:p>
            <a:pPr marL="0" indent="0">
              <a:buNone/>
            </a:pPr>
            <a:r>
              <a:rPr lang="en-US" dirty="0">
                <a:solidFill>
                  <a:schemeClr val="tx2">
                    <a:lumMod val="75000"/>
                  </a:schemeClr>
                </a:solidFill>
              </a:rPr>
              <a:t>    </a:t>
            </a:r>
            <a:r>
              <a:rPr lang="en-US" dirty="0" err="1">
                <a:solidFill>
                  <a:schemeClr val="tx2">
                    <a:lumMod val="75000"/>
                  </a:schemeClr>
                </a:solidFill>
              </a:rPr>
              <a:t>pengetahuan</a:t>
            </a:r>
            <a:r>
              <a:rPr lang="en-US" dirty="0">
                <a:solidFill>
                  <a:schemeClr val="tx2">
                    <a:lumMod val="75000"/>
                  </a:schemeClr>
                </a:solidFill>
              </a:rPr>
              <a:t> dan </a:t>
            </a:r>
            <a:r>
              <a:rPr lang="en-US" dirty="0" err="1">
                <a:solidFill>
                  <a:schemeClr val="tx2">
                    <a:lumMod val="75000"/>
                  </a:schemeClr>
                </a:solidFill>
              </a:rPr>
              <a:t>keterampilan</a:t>
            </a:r>
            <a:r>
              <a:rPr lang="en-US" dirty="0">
                <a:solidFill>
                  <a:schemeClr val="tx2">
                    <a:lumMod val="75000"/>
                  </a:schemeClr>
                </a:solidFill>
              </a:rPr>
              <a:t> </a:t>
            </a:r>
            <a:r>
              <a:rPr lang="en-US" dirty="0" err="1">
                <a:solidFill>
                  <a:schemeClr val="tx2">
                    <a:lumMod val="75000"/>
                  </a:schemeClr>
                </a:solidFill>
              </a:rPr>
              <a:t>baru</a:t>
            </a:r>
            <a:r>
              <a:rPr lang="en-US" dirty="0">
                <a:solidFill>
                  <a:schemeClr val="tx2">
                    <a:lumMod val="75000"/>
                  </a:schemeClr>
                </a:solidFill>
              </a:rPr>
              <a:t> </a:t>
            </a:r>
            <a:r>
              <a:rPr lang="en-US" dirty="0" err="1">
                <a:solidFill>
                  <a:schemeClr val="tx2">
                    <a:lumMod val="75000"/>
                  </a:schemeClr>
                </a:solidFill>
              </a:rPr>
              <a:t>serta</a:t>
            </a:r>
            <a:r>
              <a:rPr lang="en-US" dirty="0">
                <a:solidFill>
                  <a:schemeClr val="tx2">
                    <a:lumMod val="75000"/>
                  </a:schemeClr>
                </a:solidFill>
              </a:rPr>
              <a:t> </a:t>
            </a:r>
            <a:r>
              <a:rPr lang="en-US" dirty="0" err="1">
                <a:solidFill>
                  <a:schemeClr val="tx2">
                    <a:lumMod val="75000"/>
                  </a:schemeClr>
                </a:solidFill>
              </a:rPr>
              <a:t>meningkatkan</a:t>
            </a:r>
            <a:r>
              <a:rPr lang="en-US" dirty="0">
                <a:solidFill>
                  <a:schemeClr val="tx2">
                    <a:lumMod val="75000"/>
                  </a:schemeClr>
                </a:solidFill>
              </a:rPr>
              <a:t> </a:t>
            </a:r>
          </a:p>
          <a:p>
            <a:pPr marL="0" indent="0">
              <a:buNone/>
            </a:pPr>
            <a:r>
              <a:rPr lang="en-US" dirty="0">
                <a:solidFill>
                  <a:schemeClr val="tx2">
                    <a:lumMod val="75000"/>
                  </a:schemeClr>
                </a:solidFill>
              </a:rPr>
              <a:t>    </a:t>
            </a:r>
            <a:r>
              <a:rPr lang="en-US" dirty="0" err="1">
                <a:solidFill>
                  <a:schemeClr val="tx2">
                    <a:lumMod val="75000"/>
                  </a:schemeClr>
                </a:solidFill>
              </a:rPr>
              <a:t>kapasitasnya</a:t>
            </a:r>
            <a:r>
              <a:rPr lang="en-US" dirty="0">
                <a:solidFill>
                  <a:schemeClr val="tx2">
                    <a:lumMod val="75000"/>
                  </a:schemeClr>
                </a:solidFill>
              </a:rPr>
              <a:t> </a:t>
            </a:r>
            <a:r>
              <a:rPr lang="en-US" dirty="0" err="1">
                <a:solidFill>
                  <a:schemeClr val="tx2">
                    <a:lumMod val="75000"/>
                  </a:schemeClr>
                </a:solidFill>
              </a:rPr>
              <a:t>untuk</a:t>
            </a:r>
            <a:r>
              <a:rPr lang="en-US" dirty="0">
                <a:solidFill>
                  <a:schemeClr val="tx2">
                    <a:lumMod val="75000"/>
                  </a:schemeClr>
                </a:solidFill>
              </a:rPr>
              <a:t> </a:t>
            </a:r>
            <a:r>
              <a:rPr lang="en-US" dirty="0" err="1">
                <a:solidFill>
                  <a:schemeClr val="tx2">
                    <a:lumMod val="75000"/>
                  </a:schemeClr>
                </a:solidFill>
              </a:rPr>
              <a:t>berpartisipasi</a:t>
            </a:r>
            <a:r>
              <a:rPr lang="en-US" dirty="0">
                <a:solidFill>
                  <a:schemeClr val="tx2">
                    <a:lumMod val="75000"/>
                  </a:schemeClr>
                </a:solidFill>
              </a:rPr>
              <a:t> di masa </a:t>
            </a:r>
            <a:r>
              <a:rPr lang="en-US" dirty="0" err="1">
                <a:solidFill>
                  <a:schemeClr val="tx2">
                    <a:lumMod val="75000"/>
                  </a:schemeClr>
                </a:solidFill>
              </a:rPr>
              <a:t>depan</a:t>
            </a:r>
            <a:endParaRPr lang="en-US" dirty="0">
              <a:solidFill>
                <a:schemeClr val="tx2">
                  <a:lumMod val="75000"/>
                </a:schemeClr>
              </a:solidFill>
            </a:endParaRPr>
          </a:p>
          <a:p>
            <a:pPr marL="0" indent="0">
              <a:buNone/>
            </a:pPr>
            <a:r>
              <a:rPr lang="en-US" dirty="0">
                <a:solidFill>
                  <a:schemeClr val="tx2">
                    <a:lumMod val="75000"/>
                  </a:schemeClr>
                </a:solidFill>
              </a:rPr>
              <a:t>  </a:t>
            </a:r>
          </a:p>
        </p:txBody>
      </p:sp>
      <p:sp>
        <p:nvSpPr>
          <p:cNvPr id="3" name="Footer Placeholder 2">
            <a:extLst>
              <a:ext uri="{FF2B5EF4-FFF2-40B4-BE49-F238E27FC236}">
                <a16:creationId xmlns:a16="http://schemas.microsoft.com/office/drawing/2014/main" id="{4CC698A1-DA73-07EF-CBC1-662F0E1C2FB3}"/>
              </a:ext>
            </a:extLst>
          </p:cNvPr>
          <p:cNvSpPr>
            <a:spLocks noGrp="1"/>
          </p:cNvSpPr>
          <p:nvPr>
            <p:ph type="ftr" sz="quarter" idx="11"/>
          </p:nvPr>
        </p:nvSpPr>
        <p:spPr>
          <a:xfrm>
            <a:off x="2915816" y="6356350"/>
            <a:ext cx="3456384" cy="365125"/>
          </a:xfrm>
        </p:spPr>
        <p:txBody>
          <a:bodyPr/>
          <a:lstStyle/>
          <a:p>
            <a:r>
              <a:rPr lang="en-US" dirty="0"/>
              <a:t>MMA25309Kepemimpinan </a:t>
            </a:r>
            <a:r>
              <a:rPr lang="en-US" dirty="0" err="1"/>
              <a:t>Inoasi</a:t>
            </a:r>
            <a:r>
              <a:rPr lang="en-US" dirty="0"/>
              <a:t> dan Change</a:t>
            </a:r>
          </a:p>
        </p:txBody>
      </p:sp>
    </p:spTree>
    <p:extLst>
      <p:ext uri="{BB962C8B-B14F-4D97-AF65-F5344CB8AC3E}">
        <p14:creationId xmlns:p14="http://schemas.microsoft.com/office/powerpoint/2010/main" val="3490013697"/>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150A0EF-58F1-0585-83F5-8AA70A4DF593}"/>
              </a:ext>
            </a:extLst>
          </p:cNvPr>
          <p:cNvSpPr>
            <a:spLocks noGrp="1"/>
          </p:cNvSpPr>
          <p:nvPr>
            <p:ph idx="1"/>
          </p:nvPr>
        </p:nvSpPr>
        <p:spPr>
          <a:xfrm>
            <a:off x="457200" y="1124744"/>
            <a:ext cx="8229600" cy="5001419"/>
          </a:xfrm>
        </p:spPr>
        <p:txBody>
          <a:bodyPr>
            <a:normAutofit fontScale="92500" lnSpcReduction="10000"/>
          </a:bodyPr>
          <a:lstStyle/>
          <a:p>
            <a:pPr marL="0" indent="0">
              <a:buNone/>
            </a:pPr>
            <a:r>
              <a:rPr lang="en-US" dirty="0">
                <a:solidFill>
                  <a:srgbClr val="FF0000"/>
                </a:solidFill>
              </a:rPr>
              <a:t>Strategi </a:t>
            </a:r>
            <a:r>
              <a:rPr lang="en-US" dirty="0" err="1">
                <a:solidFill>
                  <a:srgbClr val="FF0000"/>
                </a:solidFill>
              </a:rPr>
              <a:t>Membangun</a:t>
            </a:r>
            <a:r>
              <a:rPr lang="en-US" dirty="0">
                <a:solidFill>
                  <a:srgbClr val="FF0000"/>
                </a:solidFill>
              </a:rPr>
              <a:t> </a:t>
            </a:r>
            <a:r>
              <a:rPr lang="en-US" dirty="0" err="1">
                <a:solidFill>
                  <a:srgbClr val="FF0000"/>
                </a:solidFill>
              </a:rPr>
              <a:t>Dukungan</a:t>
            </a:r>
            <a:r>
              <a:rPr lang="en-US" dirty="0">
                <a:solidFill>
                  <a:srgbClr val="FF0000"/>
                </a:solidFill>
              </a:rPr>
              <a:t> </a:t>
            </a:r>
            <a:r>
              <a:rPr lang="en-US" dirty="0" err="1">
                <a:solidFill>
                  <a:srgbClr val="FF0000"/>
                </a:solidFill>
              </a:rPr>
              <a:t>Untuk</a:t>
            </a:r>
            <a:r>
              <a:rPr lang="en-US" dirty="0">
                <a:solidFill>
                  <a:srgbClr val="FF0000"/>
                </a:solidFill>
              </a:rPr>
              <a:t> </a:t>
            </a:r>
            <a:r>
              <a:rPr lang="en-US" dirty="0" err="1">
                <a:solidFill>
                  <a:srgbClr val="FF0000"/>
                </a:solidFill>
              </a:rPr>
              <a:t>Keberhasilan</a:t>
            </a:r>
            <a:endParaRPr lang="en-US" dirty="0">
              <a:solidFill>
                <a:srgbClr val="FF0000"/>
              </a:solidFill>
            </a:endParaRPr>
          </a:p>
          <a:p>
            <a:pPr marL="0" indent="0">
              <a:buNone/>
            </a:pPr>
            <a:r>
              <a:rPr lang="en-US" dirty="0" err="1">
                <a:solidFill>
                  <a:srgbClr val="FF0000"/>
                </a:solidFill>
              </a:rPr>
              <a:t>Perubahan</a:t>
            </a:r>
            <a:endParaRPr lang="en-US" dirty="0">
              <a:solidFill>
                <a:srgbClr val="FF0000"/>
              </a:solidFill>
            </a:endParaRPr>
          </a:p>
          <a:p>
            <a:pPr marL="0" indent="0">
              <a:buNone/>
            </a:pPr>
            <a:r>
              <a:rPr lang="en-US" dirty="0"/>
              <a:t>1.Menciptakan rasa </a:t>
            </a:r>
            <a:r>
              <a:rPr lang="en-US" dirty="0" err="1"/>
              <a:t>Urgensi</a:t>
            </a:r>
            <a:r>
              <a:rPr lang="en-US" dirty="0"/>
              <a:t> dan Visi yang </a:t>
            </a:r>
            <a:r>
              <a:rPr lang="en-US" dirty="0" err="1"/>
              <a:t>jelas</a:t>
            </a:r>
            <a:endParaRPr lang="en-US" dirty="0"/>
          </a:p>
          <a:p>
            <a:pPr marL="0" indent="0">
              <a:buNone/>
            </a:pPr>
            <a:r>
              <a:rPr lang="en-US" dirty="0">
                <a:solidFill>
                  <a:srgbClr val="FF0000"/>
                </a:solidFill>
              </a:rPr>
              <a:t> </a:t>
            </a:r>
            <a:r>
              <a:rPr lang="en-US" dirty="0" err="1"/>
              <a:t>a.Jelaskan</a:t>
            </a:r>
            <a:r>
              <a:rPr lang="en-US" dirty="0"/>
              <a:t> </a:t>
            </a:r>
            <a:r>
              <a:rPr lang="en-US" dirty="0" err="1"/>
              <a:t>alasannya</a:t>
            </a:r>
            <a:endParaRPr lang="en-US" dirty="0"/>
          </a:p>
          <a:p>
            <a:pPr marL="0" indent="0">
              <a:buNone/>
            </a:pPr>
            <a:r>
              <a:rPr lang="en-US" dirty="0"/>
              <a:t> b. </a:t>
            </a:r>
            <a:r>
              <a:rPr lang="en-US" dirty="0" err="1"/>
              <a:t>Tetapkan</a:t>
            </a:r>
            <a:r>
              <a:rPr lang="en-US" dirty="0"/>
              <a:t> </a:t>
            </a:r>
            <a:r>
              <a:rPr lang="en-US" dirty="0" err="1"/>
              <a:t>visi</a:t>
            </a:r>
            <a:r>
              <a:rPr lang="en-US" dirty="0"/>
              <a:t> yang </a:t>
            </a:r>
            <a:r>
              <a:rPr lang="en-US" dirty="0" err="1"/>
              <a:t>menginspirasi</a:t>
            </a:r>
            <a:endParaRPr lang="en-US" dirty="0"/>
          </a:p>
          <a:p>
            <a:pPr marL="0" indent="0">
              <a:buNone/>
            </a:pPr>
            <a:r>
              <a:rPr lang="en-US" dirty="0"/>
              <a:t>2.</a:t>
            </a:r>
            <a:r>
              <a:rPr lang="en-US" dirty="0">
                <a:solidFill>
                  <a:srgbClr val="FF0000"/>
                </a:solidFill>
              </a:rPr>
              <a:t> </a:t>
            </a:r>
            <a:r>
              <a:rPr lang="en-US" dirty="0" err="1"/>
              <a:t>Komunikasi</a:t>
            </a:r>
            <a:r>
              <a:rPr lang="en-US" dirty="0"/>
              <a:t> yang </a:t>
            </a:r>
            <a:r>
              <a:rPr lang="en-US" dirty="0" err="1"/>
              <a:t>efektif</a:t>
            </a:r>
            <a:r>
              <a:rPr lang="en-US" dirty="0"/>
              <a:t> dan </a:t>
            </a:r>
            <a:r>
              <a:rPr lang="en-US" dirty="0" err="1"/>
              <a:t>Transparan</a:t>
            </a:r>
            <a:endParaRPr lang="en-US" dirty="0"/>
          </a:p>
          <a:p>
            <a:pPr marL="514350" indent="-514350">
              <a:buAutoNum type="alphaLcPeriod"/>
            </a:pPr>
            <a:r>
              <a:rPr lang="en-US" dirty="0" err="1"/>
              <a:t>Berkomunikasi</a:t>
            </a:r>
            <a:r>
              <a:rPr lang="en-US" dirty="0"/>
              <a:t> yang </a:t>
            </a:r>
            <a:r>
              <a:rPr lang="en-US" dirty="0" err="1"/>
              <a:t>teratur</a:t>
            </a:r>
            <a:endParaRPr lang="en-US" dirty="0"/>
          </a:p>
          <a:p>
            <a:pPr marL="514350" indent="-514350">
              <a:buAutoNum type="alphaLcPeriod"/>
            </a:pPr>
            <a:r>
              <a:rPr lang="en-US" dirty="0" err="1"/>
              <a:t>Transparan</a:t>
            </a:r>
            <a:endParaRPr lang="en-US" dirty="0"/>
          </a:p>
          <a:p>
            <a:pPr marL="0" indent="0">
              <a:buNone/>
            </a:pPr>
            <a:r>
              <a:rPr lang="en-US" dirty="0"/>
              <a:t>3.Melibatkan </a:t>
            </a:r>
            <a:r>
              <a:rPr lang="en-US" dirty="0" err="1"/>
              <a:t>Pemangku</a:t>
            </a:r>
            <a:r>
              <a:rPr lang="en-US" dirty="0"/>
              <a:t> </a:t>
            </a:r>
            <a:r>
              <a:rPr lang="en-US" dirty="0" err="1"/>
              <a:t>Kepentingan</a:t>
            </a:r>
            <a:endParaRPr lang="en-US" dirty="0"/>
          </a:p>
          <a:p>
            <a:pPr marL="514350" indent="-514350">
              <a:buAutoNum type="alphaLcPeriod"/>
            </a:pPr>
            <a:r>
              <a:rPr lang="en-US" dirty="0" err="1"/>
              <a:t>Identifikasi</a:t>
            </a:r>
            <a:r>
              <a:rPr lang="en-US" dirty="0"/>
              <a:t> </a:t>
            </a:r>
            <a:r>
              <a:rPr lang="en-US" dirty="0" err="1"/>
              <a:t>pemangku</a:t>
            </a:r>
            <a:r>
              <a:rPr lang="en-US" dirty="0"/>
              <a:t> </a:t>
            </a:r>
            <a:r>
              <a:rPr lang="en-US" dirty="0" err="1"/>
              <a:t>kepentingan</a:t>
            </a:r>
            <a:endParaRPr lang="en-US" dirty="0"/>
          </a:p>
          <a:p>
            <a:pPr marL="514350" indent="-514350">
              <a:buAutoNum type="alphaLcPeriod"/>
            </a:pPr>
            <a:r>
              <a:rPr lang="en-US" dirty="0"/>
              <a:t>Minta </a:t>
            </a:r>
            <a:r>
              <a:rPr lang="en-US" dirty="0" err="1"/>
              <a:t>masukan</a:t>
            </a:r>
            <a:endParaRPr lang="en-US" dirty="0"/>
          </a:p>
          <a:p>
            <a:pPr marL="514350" indent="-514350">
              <a:buAutoNum type="alphaLcPeriod"/>
            </a:pPr>
            <a:endParaRPr lang="en-US" dirty="0"/>
          </a:p>
        </p:txBody>
      </p:sp>
      <p:sp>
        <p:nvSpPr>
          <p:cNvPr id="3" name="Footer Placeholder 2">
            <a:extLst>
              <a:ext uri="{FF2B5EF4-FFF2-40B4-BE49-F238E27FC236}">
                <a16:creationId xmlns:a16="http://schemas.microsoft.com/office/drawing/2014/main" id="{76E88183-5FC6-0E57-7235-709751542BEA}"/>
              </a:ext>
            </a:extLst>
          </p:cNvPr>
          <p:cNvSpPr>
            <a:spLocks noGrp="1"/>
          </p:cNvSpPr>
          <p:nvPr>
            <p:ph type="ftr" sz="quarter" idx="11"/>
          </p:nvPr>
        </p:nvSpPr>
        <p:spPr>
          <a:xfrm>
            <a:off x="2843808" y="6356350"/>
            <a:ext cx="3175992" cy="365125"/>
          </a:xfrm>
        </p:spPr>
        <p:txBody>
          <a:bodyPr/>
          <a:lstStyle/>
          <a:p>
            <a:r>
              <a:rPr lang="en-US" dirty="0"/>
              <a:t>MMA25309Kepemimpinan </a:t>
            </a:r>
            <a:r>
              <a:rPr lang="en-US" dirty="0" err="1"/>
              <a:t>Inovasi&amp;Change</a:t>
            </a:r>
            <a:endParaRPr lang="en-US" dirty="0"/>
          </a:p>
        </p:txBody>
      </p:sp>
    </p:spTree>
    <p:extLst>
      <p:ext uri="{BB962C8B-B14F-4D97-AF65-F5344CB8AC3E}">
        <p14:creationId xmlns:p14="http://schemas.microsoft.com/office/powerpoint/2010/main" val="530581210"/>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3256</TotalTime>
  <Words>576</Words>
  <Application>Microsoft Office PowerPoint</Application>
  <PresentationFormat>On-screen Show (4:3)</PresentationFormat>
  <Paragraphs>90</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Bernard MT Condensed</vt:lpstr>
      <vt:lpstr>Calibri</vt:lpstr>
      <vt:lpstr>Cambria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LENOVO</cp:lastModifiedBy>
  <cp:revision>477</cp:revision>
  <cp:lastPrinted>2017-04-16T14:44:29Z</cp:lastPrinted>
  <dcterms:created xsi:type="dcterms:W3CDTF">2010-04-18T12:06:30Z</dcterms:created>
  <dcterms:modified xsi:type="dcterms:W3CDTF">2026-01-13T09:32:33Z</dcterms:modified>
</cp:coreProperties>
</file>