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50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/>
              <a:t>Amnah</a:t>
            </a:r>
            <a:r>
              <a:rPr lang="en-US" b="1" dirty="0"/>
              <a:t>, S.</a:t>
            </a:r>
            <a:r>
              <a:rPr lang="en-US" b="1" dirty="0" err="1"/>
              <a:t>Kom</a:t>
            </a:r>
            <a:r>
              <a:rPr lang="en-US" b="1" dirty="0"/>
              <a:t>.,MTI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43600" y="5257800"/>
            <a:ext cx="31242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Pertemuan_Satu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Prinsip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  <a:r>
              <a:rPr lang="en-US" b="1" dirty="0" err="1"/>
              <a:t>Statistik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</a:t>
            </a:r>
            <a:r>
              <a:rPr lang="en-US" b="1" dirty="0" err="1"/>
              <a:t>Pedidikan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763000" cy="5105400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,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data, </a:t>
            </a:r>
            <a:r>
              <a:rPr lang="en-US" dirty="0" err="1"/>
              <a:t>seperti</a:t>
            </a:r>
            <a:r>
              <a:rPr lang="en-US" dirty="0"/>
              <a:t> :</a:t>
            </a:r>
          </a:p>
          <a:p>
            <a:pPr algn="just">
              <a:buFontTx/>
              <a:buChar char="-"/>
            </a:pP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kependudukan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data </a:t>
            </a:r>
            <a:r>
              <a:rPr lang="en-US" dirty="0" err="1"/>
              <a:t>penduduk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wilayah</a:t>
            </a:r>
            <a:endParaRPr lang="en-US" dirty="0"/>
          </a:p>
          <a:p>
            <a:pPr algn="just">
              <a:buFontTx/>
              <a:buChar char="-"/>
            </a:pP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bencana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data </a:t>
            </a:r>
            <a:r>
              <a:rPr lang="en-US" dirty="0" err="1"/>
              <a:t>bencana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kurun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878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458200" cy="5736336"/>
          </a:xfrm>
        </p:spPr>
        <p:txBody>
          <a:bodyPr/>
          <a:lstStyle/>
          <a:p>
            <a:pPr marL="109728" indent="0" algn="just">
              <a:buNone/>
            </a:pP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yang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.</a:t>
            </a:r>
          </a:p>
          <a:p>
            <a:pPr marL="109728" indent="0" algn="just">
              <a:buNone/>
            </a:pP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menginterpretasi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menafsirkan</a:t>
            </a:r>
            <a:r>
              <a:rPr lang="en-US" dirty="0"/>
              <a:t> data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sekedar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data.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proses </a:t>
            </a:r>
            <a:r>
              <a:rPr lang="en-US" dirty="0" err="1"/>
              <a:t>pengumpulan</a:t>
            </a:r>
            <a:r>
              <a:rPr lang="en-US" dirty="0"/>
              <a:t> data, </a:t>
            </a:r>
            <a:r>
              <a:rPr lang="en-US" dirty="0" err="1"/>
              <a:t>mengorganisasi</a:t>
            </a:r>
            <a:r>
              <a:rPr lang="en-US" dirty="0"/>
              <a:t> data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mengerti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macam-macam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.</a:t>
            </a: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02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b="1" dirty="0" err="1"/>
              <a:t>Statistik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Statistika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336"/>
          </a:xfrm>
        </p:spPr>
        <p:txBody>
          <a:bodyPr/>
          <a:lstStyle/>
          <a:p>
            <a:pPr algn="just"/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cara-cara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, </a:t>
            </a:r>
            <a:r>
              <a:rPr lang="en-US" dirty="0" err="1"/>
              <a:t>mentabulasi</a:t>
            </a:r>
            <a:r>
              <a:rPr lang="en-US" dirty="0"/>
              <a:t> dan </a:t>
            </a:r>
            <a:r>
              <a:rPr lang="en-US" dirty="0" err="1"/>
              <a:t>menggolongkan</a:t>
            </a:r>
            <a:r>
              <a:rPr lang="en-US" dirty="0"/>
              <a:t>, </a:t>
            </a:r>
            <a:r>
              <a:rPr lang="en-US" dirty="0" err="1"/>
              <a:t>menganalisis</a:t>
            </a:r>
            <a:r>
              <a:rPr lang="en-US" dirty="0"/>
              <a:t> dan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keterangan</a:t>
            </a:r>
            <a:r>
              <a:rPr lang="en-US" dirty="0"/>
              <a:t>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data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angka</a:t>
            </a:r>
            <a:endParaRPr lang="en-US" dirty="0"/>
          </a:p>
          <a:p>
            <a:pPr algn="just"/>
            <a:r>
              <a:rPr lang="en-US" dirty="0" err="1"/>
              <a:t>Statistika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cara-cara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, </a:t>
            </a:r>
            <a:r>
              <a:rPr lang="en-US" dirty="0" err="1"/>
              <a:t>menabulasi</a:t>
            </a:r>
            <a:r>
              <a:rPr lang="en-US" dirty="0"/>
              <a:t>, </a:t>
            </a:r>
            <a:r>
              <a:rPr lang="en-US" dirty="0" err="1"/>
              <a:t>menggolong</a:t>
            </a:r>
            <a:r>
              <a:rPr lang="en-US" dirty="0"/>
              <a:t> - </a:t>
            </a:r>
            <a:r>
              <a:rPr lang="en-US" dirty="0" err="1"/>
              <a:t>golongkan</a:t>
            </a:r>
            <a:r>
              <a:rPr lang="en-US" dirty="0"/>
              <a:t>, </a:t>
            </a:r>
            <a:r>
              <a:rPr lang="en-US" dirty="0" err="1"/>
              <a:t>menganalisis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keterangan</a:t>
            </a:r>
            <a:r>
              <a:rPr lang="en-US" dirty="0"/>
              <a:t>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data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bilangan-bilangan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ditarik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37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</p:spPr>
        <p:txBody>
          <a:bodyPr/>
          <a:lstStyle/>
          <a:p>
            <a:pPr algn="ctr"/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Statistik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050536"/>
          </a:xfrm>
        </p:spPr>
        <p:txBody>
          <a:bodyPr>
            <a:normAutofit fontScale="92500" lnSpcReduction="10000"/>
          </a:bodyPr>
          <a:lstStyle/>
          <a:p>
            <a:pPr marL="624078" indent="-514350">
              <a:buAutoNum type="arabicPeriod"/>
            </a:pPr>
            <a:r>
              <a:rPr lang="en-US" b="1" dirty="0"/>
              <a:t>Data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Variabel</a:t>
            </a:r>
            <a:endParaRPr lang="en-US" b="1" dirty="0"/>
          </a:p>
          <a:p>
            <a:pPr marL="109728" indent="0" algn="just">
              <a:buNone/>
            </a:pPr>
            <a:r>
              <a:rPr lang="en-US" dirty="0" err="1"/>
              <a:t>Pada</a:t>
            </a:r>
            <a:r>
              <a:rPr lang="en-US" dirty="0"/>
              <a:t> data </a:t>
            </a:r>
            <a:r>
              <a:rPr lang="en-US" dirty="0" err="1"/>
              <a:t>kuantitatif</a:t>
            </a:r>
            <a:r>
              <a:rPr lang="en-US" dirty="0"/>
              <a:t>, </a:t>
            </a:r>
            <a:r>
              <a:rPr lang="en-US" dirty="0" err="1"/>
              <a:t>umur</a:t>
            </a:r>
            <a:r>
              <a:rPr lang="en-US" dirty="0"/>
              <a:t>, </a:t>
            </a:r>
            <a:r>
              <a:rPr lang="en-US" dirty="0" err="1"/>
              <a:t>jumlah</a:t>
            </a:r>
            <a:r>
              <a:rPr lang="en-US" dirty="0"/>
              <a:t>,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20 </a:t>
            </a:r>
            <a:r>
              <a:rPr lang="en-US" dirty="0" err="1"/>
              <a:t>tahun</a:t>
            </a:r>
            <a:r>
              <a:rPr lang="en-US" dirty="0"/>
              <a:t> 10 </a:t>
            </a:r>
            <a:r>
              <a:rPr lang="en-US" dirty="0" err="1"/>
              <a:t>juta</a:t>
            </a:r>
            <a:r>
              <a:rPr lang="en-US" dirty="0"/>
              <a:t> 175 cm.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kualitatif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, status </a:t>
            </a:r>
            <a:r>
              <a:rPr lang="en-US" dirty="0" err="1"/>
              <a:t>perkawinan</a:t>
            </a:r>
            <a:r>
              <a:rPr lang="en-US" dirty="0"/>
              <a:t>,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kelamin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bilangan</a:t>
            </a:r>
            <a:endParaRPr lang="en-US" dirty="0"/>
          </a:p>
          <a:p>
            <a:pPr marL="624078" indent="-514350">
              <a:buAutoNum type="arabicPeriod" startAt="2"/>
            </a:pPr>
            <a:r>
              <a:rPr lang="en-US" b="1" dirty="0" err="1"/>
              <a:t>Hipotesis</a:t>
            </a:r>
            <a:endParaRPr lang="en-US" b="1" dirty="0"/>
          </a:p>
          <a:p>
            <a:pPr marL="109728" indent="0" algn="just">
              <a:buNone/>
            </a:pP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etimologi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suku</a:t>
            </a:r>
            <a:r>
              <a:rPr lang="en-US" dirty="0"/>
              <a:t> kata, </a:t>
            </a:r>
            <a:r>
              <a:rPr lang="en-US" dirty="0" err="1"/>
              <a:t>yaitu</a:t>
            </a:r>
            <a:r>
              <a:rPr lang="en-US" dirty="0"/>
              <a:t> ; </a:t>
            </a:r>
            <a:r>
              <a:rPr lang="en-US" dirty="0" err="1"/>
              <a:t>hipo</a:t>
            </a:r>
            <a:r>
              <a:rPr lang="en-US" dirty="0"/>
              <a:t>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lemah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tesis</a:t>
            </a:r>
            <a:r>
              <a:rPr lang="en-US" dirty="0"/>
              <a:t> 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.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digabung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lemah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dibeberapa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dugaan</a:t>
            </a:r>
            <a:r>
              <a:rPr lang="en-US" dirty="0"/>
              <a:t> </a:t>
            </a:r>
            <a:r>
              <a:rPr lang="en-US" dirty="0" err="1"/>
              <a:t>sementara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588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7363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dirty="0"/>
              <a:t>3. </a:t>
            </a:r>
            <a:r>
              <a:rPr lang="en-US" b="1" dirty="0" err="1"/>
              <a:t>Populasi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Sampel</a:t>
            </a:r>
            <a:r>
              <a:rPr lang="en-US" b="1" dirty="0"/>
              <a:t> </a:t>
            </a:r>
          </a:p>
          <a:p>
            <a:pPr marL="109728" indent="0" algn="just">
              <a:buNone/>
            </a:pP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dimaksudkan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diteliti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nantinya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dikenai</a:t>
            </a:r>
            <a:r>
              <a:rPr lang="en-US" dirty="0"/>
              <a:t> </a:t>
            </a:r>
            <a:r>
              <a:rPr lang="en-US" dirty="0" err="1"/>
              <a:t>generalisasi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jumlahnya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data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jumlahnya</a:t>
            </a:r>
            <a:endParaRPr lang="en-US" dirty="0"/>
          </a:p>
          <a:p>
            <a:pPr marL="109728" indent="0" algn="just">
              <a:buNone/>
            </a:pP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(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refresentatif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yng</a:t>
            </a:r>
            <a:r>
              <a:rPr lang="en-US" dirty="0"/>
              <a:t> </a:t>
            </a:r>
            <a:r>
              <a:rPr lang="en-US" dirty="0" err="1"/>
              <a:t>anggota-anggotanya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populasi</a:t>
            </a:r>
            <a:endParaRPr lang="en-US" dirty="0"/>
          </a:p>
          <a:p>
            <a:pPr marL="624078" indent="-514350"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57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736336"/>
          </a:xfrm>
        </p:spPr>
        <p:txBody>
          <a:bodyPr/>
          <a:lstStyle/>
          <a:p>
            <a:pPr marL="109728" indent="0">
              <a:buNone/>
            </a:pPr>
            <a:r>
              <a:rPr lang="en-US" dirty="0"/>
              <a:t>4. </a:t>
            </a:r>
            <a:r>
              <a:rPr lang="en-US" b="1" dirty="0" err="1"/>
              <a:t>Interpretasi</a:t>
            </a:r>
            <a:r>
              <a:rPr lang="en-US" b="1" dirty="0"/>
              <a:t> </a:t>
            </a:r>
            <a:r>
              <a:rPr lang="en-US" b="1" dirty="0" err="1"/>
              <a:t>Uji</a:t>
            </a:r>
            <a:r>
              <a:rPr lang="en-US" b="1" dirty="0"/>
              <a:t> </a:t>
            </a:r>
            <a:r>
              <a:rPr lang="en-US" b="1" dirty="0" err="1"/>
              <a:t>Statistik</a:t>
            </a:r>
            <a:r>
              <a:rPr lang="en-US" b="1" dirty="0"/>
              <a:t> </a:t>
            </a:r>
          </a:p>
          <a:p>
            <a:pPr marL="109728" indent="0" algn="just">
              <a:buNone/>
            </a:pPr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(parameter) </a:t>
            </a:r>
            <a:r>
              <a:rPr lang="en-US" dirty="0" err="1"/>
              <a:t>berdasarkan</a:t>
            </a:r>
            <a:r>
              <a:rPr lang="en-US" dirty="0"/>
              <a:t> data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. </a:t>
            </a:r>
            <a:r>
              <a:rPr lang="en-US" dirty="0" err="1"/>
              <a:t>Penarikan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(</a:t>
            </a:r>
            <a:r>
              <a:rPr lang="en-US" dirty="0" err="1"/>
              <a:t>penafsiran</a:t>
            </a:r>
            <a:r>
              <a:rPr lang="en-US" dirty="0"/>
              <a:t>)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membandingkan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(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empirik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yang </a:t>
            </a:r>
            <a:r>
              <a:rPr lang="en-US" dirty="0" err="1"/>
              <a:t>tertera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signifikansi</a:t>
            </a:r>
            <a:r>
              <a:rPr lang="en-US" dirty="0"/>
              <a:t> (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teoritik</a:t>
            </a:r>
            <a:r>
              <a:rPr lang="en-US" dirty="0"/>
              <a:t>)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59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286000"/>
            <a:ext cx="8229600" cy="1066800"/>
          </a:xfrm>
          <a:prstGeom prst="rect">
            <a:avLst/>
          </a:prstGeom>
        </p:spPr>
        <p:txBody>
          <a:bodyPr vert="horz" anchor="ctr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Sekian, sampai bertemu di pertemuan 2 pekan depan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3578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53</TotalTime>
  <Words>433</Words>
  <Application>Microsoft Office PowerPoint</Application>
  <PresentationFormat>On-screen Show (4:3)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Georgia</vt:lpstr>
      <vt:lpstr>Trebuchet MS</vt:lpstr>
      <vt:lpstr>Wingdings 2</vt:lpstr>
      <vt:lpstr>Urban</vt:lpstr>
      <vt:lpstr>STATISTIK PENELITIAN  PENDIDIKAN </vt:lpstr>
      <vt:lpstr>Prinsip Dasar Statistik Penelitian Pedidikan</vt:lpstr>
      <vt:lpstr>PowerPoint Presentation</vt:lpstr>
      <vt:lpstr>Statistik dan Statistika</vt:lpstr>
      <vt:lpstr>Jenis-jenis Uji Statistik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 </dc:title>
  <dc:creator>User</dc:creator>
  <cp:lastModifiedBy>asus vivobook</cp:lastModifiedBy>
  <cp:revision>8</cp:revision>
  <dcterms:created xsi:type="dcterms:W3CDTF">2024-08-16T02:02:40Z</dcterms:created>
  <dcterms:modified xsi:type="dcterms:W3CDTF">2024-09-26T02:55:36Z</dcterms:modified>
</cp:coreProperties>
</file>