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485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1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4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2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25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2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2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224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9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9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B328323-04F7-4A66-8B0A-102D7B8C9028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1DDAA98-ACE8-4F20-A936-93F20018F2F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615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Accountancy for Digital Business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C000"/>
                </a:solidFill>
              </a:rPr>
              <a:t>MS. </a:t>
            </a:r>
            <a:r>
              <a:rPr lang="en-US" sz="4000" b="1" dirty="0" err="1" smtClean="0">
                <a:solidFill>
                  <a:srgbClr val="FFC000"/>
                </a:solidFill>
              </a:rPr>
              <a:t>Pulungan</a:t>
            </a:r>
            <a:endParaRPr lang="en-US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60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0-Dasar-dasar-akuntansi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29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1-Dasar-dasar-akuntansi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8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2-Dasar-dasar-akuntansi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98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3-Dasar-dasar-akuntansi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50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4-Dasar-dasar-akuntansi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2906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66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5-Dasar-dasar-akuntansi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27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6-Dasar-dasar-akuntansi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78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7-Dasar-dasar-akuntansi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00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71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8-Dasar-dasar-akuntansi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58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47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9-Dasar-dasar-akuntansi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58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2-Dasar-dasar-akuntansi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75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0-Dasar-dasar-akuntansi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00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31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1-Dasar-dasar-akuntansi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6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13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2-Dasar-dasar-akuntansi-2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6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82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3-Dasar-dasar-akuntansi-2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929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4-Dasar-dasar-akuntansi-2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33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5-Dasar-dasar-akuntansi-2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91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6-Dasar-dasar-akuntansi-2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07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7-Dasar-dasar-akuntansi-2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034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8-Dasar-dasar-akuntansi-2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815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9-Dasar-dasar-akuntansi-2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2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78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3-Dasar-dasar-akuntansi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76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0-Dasar-dasar-akuntansi-3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00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6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4-Dasar-dasar-akuntansi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72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5-Dasar-dasar-akuntansi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36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8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6-Dasar-dasar-akuntansi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7-Dasar-dasar-akuntansi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36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5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8-Dasar-dasar-akuntansi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364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10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9-Dasar-dasar-akuntansi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32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0826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</TotalTime>
  <Words>7</Words>
  <Application>Microsoft Office PowerPoint</Application>
  <PresentationFormat>Widescreen</PresentationFormat>
  <Paragraphs>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Calibri</vt:lpstr>
      <vt:lpstr>Calibri Light</vt:lpstr>
      <vt:lpstr>Retrospect</vt:lpstr>
      <vt:lpstr>Accountancy for Digital Business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M. Sadat</dc:creator>
  <cp:lastModifiedBy>M. Sadat</cp:lastModifiedBy>
  <cp:revision>3</cp:revision>
  <dcterms:created xsi:type="dcterms:W3CDTF">2025-09-30T00:34:18Z</dcterms:created>
  <dcterms:modified xsi:type="dcterms:W3CDTF">2025-09-30T00:38:57Z</dcterms:modified>
</cp:coreProperties>
</file>