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05431-9228-4356-BFEB-4FA6A69A619C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5376-4E1C-442C-A285-A2F07B9D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7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05431-9228-4356-BFEB-4FA6A69A619C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5376-4E1C-442C-A285-A2F07B9D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1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05431-9228-4356-BFEB-4FA6A69A619C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5376-4E1C-442C-A285-A2F07B9D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92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05431-9228-4356-BFEB-4FA6A69A619C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5376-4E1C-442C-A285-A2F07B9D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529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05431-9228-4356-BFEB-4FA6A69A619C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5376-4E1C-442C-A285-A2F07B9D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386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05431-9228-4356-BFEB-4FA6A69A619C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5376-4E1C-442C-A285-A2F07B9D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01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05431-9228-4356-BFEB-4FA6A69A619C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5376-4E1C-442C-A285-A2F07B9D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33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05431-9228-4356-BFEB-4FA6A69A619C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5376-4E1C-442C-A285-A2F07B9D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15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05431-9228-4356-BFEB-4FA6A69A619C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5376-4E1C-442C-A285-A2F07B9D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189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05431-9228-4356-BFEB-4FA6A69A619C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5376-4E1C-442C-A285-A2F07B9D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063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05431-9228-4356-BFEB-4FA6A69A619C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5376-4E1C-442C-A285-A2F07B9D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69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05431-9228-4356-BFEB-4FA6A69A619C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C5376-4E1C-442C-A285-A2F07B9D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34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Accountancy for Digital Business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C000"/>
                </a:solidFill>
              </a:rPr>
              <a:t>MS. </a:t>
            </a:r>
            <a:r>
              <a:rPr lang="en-US" sz="4000" b="1" dirty="0" err="1" smtClean="0">
                <a:solidFill>
                  <a:srgbClr val="FFC000"/>
                </a:solidFill>
              </a:rPr>
              <a:t>Pulungan</a:t>
            </a:r>
            <a:endParaRPr lang="en-US" sz="4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14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9-Dasar-dasar-akuntansi-3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544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56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0-Dasar-dasar-akuntansi-4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544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83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-PPT-materi-Persamaan-Dasar-Akuntansi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5496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40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3705" y="201098"/>
            <a:ext cx="6929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Contoh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4434" y="755095"/>
            <a:ext cx="1114328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Soal</a:t>
            </a:r>
            <a:endParaRPr lang="en-US" dirty="0"/>
          </a:p>
          <a:p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1 Mei 2006 Tuan </a:t>
            </a:r>
            <a:r>
              <a:rPr lang="en-US" dirty="0" err="1"/>
              <a:t>Zarkasih</a:t>
            </a:r>
            <a:r>
              <a:rPr lang="en-US" dirty="0"/>
              <a:t> </a:t>
            </a:r>
            <a:r>
              <a:rPr lang="en-US" dirty="0" err="1"/>
              <a:t>mendirikan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yang </a:t>
            </a:r>
            <a:r>
              <a:rPr lang="en-US" dirty="0" err="1"/>
              <a:t>bergerak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servis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Servis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 MINANG.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Mei 2006.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Diinvestasikan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modal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tunai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Rp10.000.000,00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peralatan</a:t>
            </a:r>
            <a:r>
              <a:rPr lang="en-US" dirty="0"/>
              <a:t> </a:t>
            </a:r>
            <a:r>
              <a:rPr lang="en-US" dirty="0" err="1"/>
              <a:t>kantor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Rp500.000,00.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/>
              <a:t>sewa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ruangan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bengkel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Rp60.000,00 </a:t>
            </a:r>
            <a:r>
              <a:rPr lang="en-US" dirty="0" err="1"/>
              <a:t>untuk</a:t>
            </a:r>
            <a:r>
              <a:rPr lang="en-US" dirty="0"/>
              <a:t> 1 </a:t>
            </a:r>
            <a:r>
              <a:rPr lang="en-US" dirty="0" err="1"/>
              <a:t>bulan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Dibeli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 </a:t>
            </a:r>
            <a:r>
              <a:rPr lang="en-US" dirty="0" err="1"/>
              <a:t>perlengkapan</a:t>
            </a:r>
            <a:r>
              <a:rPr lang="en-US" dirty="0"/>
              <a:t> </a:t>
            </a:r>
            <a:r>
              <a:rPr lang="en-US" dirty="0" err="1"/>
              <a:t>bengkel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Toko</a:t>
            </a:r>
            <a:r>
              <a:rPr lang="en-US" dirty="0"/>
              <a:t> Motor Jaya </a:t>
            </a:r>
            <a:r>
              <a:rPr lang="en-US" dirty="0" err="1"/>
              <a:t>seharga</a:t>
            </a:r>
            <a:r>
              <a:rPr lang="en-US" dirty="0"/>
              <a:t> Rp400.000,00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peralatan</a:t>
            </a:r>
            <a:r>
              <a:rPr lang="en-US" dirty="0"/>
              <a:t> </a:t>
            </a:r>
            <a:r>
              <a:rPr lang="en-US" dirty="0" err="1"/>
              <a:t>bengkel</a:t>
            </a:r>
            <a:r>
              <a:rPr lang="en-US" dirty="0"/>
              <a:t> </a:t>
            </a:r>
            <a:r>
              <a:rPr lang="en-US" dirty="0" err="1"/>
              <a:t>seharga</a:t>
            </a:r>
            <a:r>
              <a:rPr lang="en-US" dirty="0"/>
              <a:t> Rp1.000.000,00.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1 </a:t>
            </a:r>
            <a:r>
              <a:rPr lang="en-US" dirty="0" err="1"/>
              <a:t>minggu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Rp1.600.000,00.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air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Mei 2006 </a:t>
            </a:r>
            <a:r>
              <a:rPr lang="en-US" dirty="0" err="1"/>
              <a:t>sebesar</a:t>
            </a:r>
            <a:r>
              <a:rPr lang="en-US" dirty="0"/>
              <a:t> Rp200.000,00.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diselesaikan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servis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langganan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yang </a:t>
            </a:r>
            <a:r>
              <a:rPr lang="en-US" dirty="0" err="1"/>
              <a:t>diperhitungkan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Rp750.000,00.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difakturkan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ditagih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utang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</a:t>
            </a:r>
            <a:r>
              <a:rPr lang="en-US" dirty="0" err="1"/>
              <a:t>perlengkapan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Rp250.000,00.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pelunasan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huruf</a:t>
            </a:r>
            <a:r>
              <a:rPr lang="en-US" dirty="0"/>
              <a:t> f </a:t>
            </a:r>
            <a:r>
              <a:rPr lang="en-US" dirty="0" err="1"/>
              <a:t>sebesar</a:t>
            </a:r>
            <a:r>
              <a:rPr lang="en-US" dirty="0"/>
              <a:t> Rp500.000,00.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Tuan </a:t>
            </a:r>
            <a:r>
              <a:rPr lang="en-US" dirty="0" err="1"/>
              <a:t>Zarkasih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tunai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Rp100.000,00.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/>
              <a:t>gaji</a:t>
            </a:r>
            <a:r>
              <a:rPr lang="en-US" dirty="0"/>
              <a:t> </a:t>
            </a:r>
            <a:r>
              <a:rPr lang="en-US" dirty="0" err="1"/>
              <a:t>pembantu</a:t>
            </a:r>
            <a:r>
              <a:rPr lang="en-US" dirty="0"/>
              <a:t> </a:t>
            </a:r>
            <a:r>
              <a:rPr lang="en-US" dirty="0" err="1"/>
              <a:t>bengkel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Mei 2006 </a:t>
            </a:r>
            <a:r>
              <a:rPr lang="en-US" dirty="0" err="1"/>
              <a:t>sebesar</a:t>
            </a:r>
            <a:r>
              <a:rPr lang="en-US" dirty="0"/>
              <a:t> Rp300.000,00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</a:t>
            </a:r>
            <a:r>
              <a:rPr lang="en-US" dirty="0" err="1"/>
              <a:t>telepon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Rp75.000,00.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Mei 2006 </a:t>
            </a:r>
            <a:r>
              <a:rPr lang="en-US" dirty="0" err="1"/>
              <a:t>perlengkapan</a:t>
            </a:r>
            <a:r>
              <a:rPr lang="en-US" dirty="0"/>
              <a:t> yang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Rp250.000,00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peralatan</a:t>
            </a:r>
            <a:r>
              <a:rPr lang="en-US" dirty="0"/>
              <a:t> </a:t>
            </a:r>
            <a:r>
              <a:rPr lang="en-US" dirty="0" err="1"/>
              <a:t>bengkel</a:t>
            </a:r>
            <a:r>
              <a:rPr lang="en-US" dirty="0"/>
              <a:t> </a:t>
            </a:r>
            <a:r>
              <a:rPr lang="en-US" dirty="0" err="1"/>
              <a:t>disusutkan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Rp50.000,00.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servis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Rp1.500.000,00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01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1-Dasar-dasar-akuntansi-3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-172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2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2-Dasar-dasar-akuntansi-3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-16009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7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3-Dasar-dasar-akuntansi-3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544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48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4-Dasar-dasar-akuntansi-3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544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5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5-Dasar-dasar-akuntansi-3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544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7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6-Dasar-dasar-akuntansi-3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544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7-Dasar-dasar-akuntansi-3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544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47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8-Dasar-dasar-akuntansi-3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544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11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203</Words>
  <Application>Microsoft Office PowerPoint</Application>
  <PresentationFormat>Widescreen</PresentationFormat>
  <Paragraphs>17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Accountancy for Digital Business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M. Sadat</dc:creator>
  <cp:lastModifiedBy>M. Sadat</cp:lastModifiedBy>
  <cp:revision>5</cp:revision>
  <dcterms:created xsi:type="dcterms:W3CDTF">2025-10-07T06:21:51Z</dcterms:created>
  <dcterms:modified xsi:type="dcterms:W3CDTF">2025-10-07T08:56:37Z</dcterms:modified>
</cp:coreProperties>
</file>