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97" r:id="rId3"/>
    <p:sldId id="298" r:id="rId4"/>
    <p:sldId id="310" r:id="rId5"/>
    <p:sldId id="27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51"/>
    <p:restoredTop sz="94510"/>
  </p:normalViewPr>
  <p:slideViewPr>
    <p:cSldViewPr>
      <p:cViewPr varScale="1">
        <p:scale>
          <a:sx n="110" d="100"/>
          <a:sy n="110" d="100"/>
        </p:scale>
        <p:origin x="22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9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275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171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96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71014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05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661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1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007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29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F8BF407-2250-4352-B096-CF931DCFC8E2}" type="datetimeFigureOut">
              <a:rPr lang="en-US" smtClean="0"/>
              <a:pPr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91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5638800" cy="3679825"/>
          </a:xfrm>
        </p:spPr>
        <p:txBody>
          <a:bodyPr>
            <a:noAutofit/>
          </a:bodyPr>
          <a:lstStyle/>
          <a:p>
            <a:pPr algn="l"/>
            <a:endParaRPr lang="en-US" sz="32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38200" y="4114800"/>
            <a:ext cx="6934200" cy="2667000"/>
          </a:xfrm>
        </p:spPr>
        <p:txBody>
          <a:bodyPr/>
          <a:lstStyle/>
          <a:p>
            <a:pPr algn="l" eaLnBrk="1" hangingPunct="1"/>
            <a:endParaRPr lang="en-US" sz="2800" dirty="0">
              <a:solidFill>
                <a:srgbClr val="FF0000"/>
              </a:solidFill>
            </a:endParaRPr>
          </a:p>
          <a:p>
            <a:pPr algn="l" eaLnBrk="1" hangingPunct="1"/>
            <a:r>
              <a:rPr lang="en-US" sz="2800" dirty="0" err="1">
                <a:solidFill>
                  <a:srgbClr val="FF0000"/>
                </a:solidFill>
              </a:rPr>
              <a:t>Dosen</a:t>
            </a:r>
            <a:r>
              <a:rPr lang="en-US" sz="2800" dirty="0">
                <a:solidFill>
                  <a:srgbClr val="FF0000"/>
                </a:solidFill>
              </a:rPr>
              <a:t> : </a:t>
            </a:r>
            <a:r>
              <a:rPr lang="en-US" sz="2800" dirty="0" err="1">
                <a:solidFill>
                  <a:srgbClr val="FF0000"/>
                </a:solidFill>
              </a:rPr>
              <a:t>Rohiman</a:t>
            </a:r>
            <a:r>
              <a:rPr lang="en-US" sz="2800" dirty="0">
                <a:solidFill>
                  <a:srgbClr val="FF0000"/>
                </a:solidFill>
              </a:rPr>
              <a:t>, </a:t>
            </a:r>
            <a:r>
              <a:rPr lang="en-US" sz="2800" dirty="0" err="1">
                <a:solidFill>
                  <a:srgbClr val="FF0000"/>
                </a:solidFill>
              </a:rPr>
              <a:t>S.Pd</a:t>
            </a:r>
            <a:r>
              <a:rPr lang="en-US" sz="2800" dirty="0">
                <a:solidFill>
                  <a:srgbClr val="FF0000"/>
                </a:solidFill>
              </a:rPr>
              <a:t>., </a:t>
            </a:r>
            <a:r>
              <a:rPr lang="en-US" sz="2800" dirty="0" err="1">
                <a:solidFill>
                  <a:srgbClr val="FF0000"/>
                </a:solidFill>
              </a:rPr>
              <a:t>M.Sn</a:t>
            </a:r>
            <a:endParaRPr lang="en-US" dirty="0">
              <a:solidFill>
                <a:srgbClr val="FF0000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1400" dirty="0">
                <a:solidFill>
                  <a:schemeClr val="tx1"/>
                </a:solidFill>
              </a:rPr>
              <a:t>Desain </a:t>
            </a:r>
            <a:r>
              <a:rPr lang="en-US" sz="1400" dirty="0"/>
              <a:t>Interior</a:t>
            </a:r>
            <a:r>
              <a:rPr lang="en-US" sz="1400" dirty="0">
                <a:solidFill>
                  <a:schemeClr val="tx1"/>
                </a:solidFill>
              </a:rPr>
              <a:t> – </a:t>
            </a:r>
            <a:r>
              <a:rPr lang="en-US" sz="1400" dirty="0" err="1">
                <a:solidFill>
                  <a:schemeClr val="tx1"/>
                </a:solidFill>
              </a:rPr>
              <a:t>Darmajaya</a:t>
            </a:r>
            <a:endParaRPr lang="en-US" sz="1400" dirty="0">
              <a:solidFill>
                <a:schemeClr val="tx1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1524000"/>
            <a:ext cx="56388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Introduksi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848600" cy="5257800"/>
          </a:xfrm>
        </p:spPr>
        <p:txBody>
          <a:bodyPr>
            <a:normAutofit fontScale="77500" lnSpcReduction="20000"/>
          </a:bodyPr>
          <a:lstStyle/>
          <a:p>
            <a:pPr eaLnBrk="1" hangingPunct="1"/>
            <a:r>
              <a:rPr lang="en-US" sz="3200" b="1" dirty="0" err="1">
                <a:solidFill>
                  <a:srgbClr val="FF0000"/>
                </a:solidFill>
              </a:rPr>
              <a:t>Aturan</a:t>
            </a:r>
            <a:r>
              <a:rPr lang="en-US" sz="3200" b="1" dirty="0">
                <a:solidFill>
                  <a:srgbClr val="FF0000"/>
                </a:solidFill>
              </a:rPr>
              <a:t> Kelas</a:t>
            </a:r>
          </a:p>
          <a:p>
            <a:pPr eaLnBrk="1" hangingPunct="1">
              <a:buFont typeface="Arial" charset="0"/>
              <a:buNone/>
            </a:pPr>
            <a:r>
              <a:rPr lang="en-US" sz="3200" dirty="0"/>
              <a:t>	</a:t>
            </a:r>
            <a:r>
              <a:rPr lang="en-US" sz="3200" dirty="0" err="1"/>
              <a:t>Mahasiswa</a:t>
            </a:r>
            <a:r>
              <a:rPr lang="en-US" sz="3200" dirty="0"/>
              <a:t> </a:t>
            </a:r>
            <a:r>
              <a:rPr lang="en-US" sz="3200" dirty="0" err="1"/>
              <a:t>wajib</a:t>
            </a:r>
            <a:r>
              <a:rPr lang="en-US" sz="3200" dirty="0"/>
              <a:t> </a:t>
            </a:r>
            <a:r>
              <a:rPr lang="en-US" sz="3200" dirty="0" err="1"/>
              <a:t>hadir</a:t>
            </a:r>
            <a:r>
              <a:rPr lang="en-US" sz="3200" dirty="0"/>
              <a:t> di </a:t>
            </a:r>
            <a:r>
              <a:rPr lang="en-US" sz="3200" dirty="0" err="1"/>
              <a:t>kelas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maksimal</a:t>
            </a:r>
            <a:r>
              <a:rPr lang="en-US" sz="3200" dirty="0"/>
              <a:t> </a:t>
            </a:r>
            <a:r>
              <a:rPr lang="en-US" sz="3200" dirty="0" err="1"/>
              <a:t>keterlambatan</a:t>
            </a:r>
            <a:r>
              <a:rPr lang="en-US" sz="3200" dirty="0"/>
              <a:t> 15 </a:t>
            </a:r>
            <a:r>
              <a:rPr lang="en-US" sz="3200" dirty="0" err="1"/>
              <a:t>menit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jadwal</a:t>
            </a:r>
            <a:r>
              <a:rPr lang="en-US" sz="3200" dirty="0"/>
              <a:t> </a:t>
            </a:r>
            <a:r>
              <a:rPr lang="en-US" sz="3200" dirty="0" err="1"/>
              <a:t>perkuliahan</a:t>
            </a:r>
            <a:r>
              <a:rPr lang="en-US" sz="3200" dirty="0"/>
              <a:t>, </a:t>
            </a:r>
            <a:r>
              <a:rPr lang="en-US" sz="3200" dirty="0" err="1"/>
              <a:t>mencatat</a:t>
            </a:r>
            <a:r>
              <a:rPr lang="en-US" sz="3200" dirty="0"/>
              <a:t> </a:t>
            </a:r>
            <a:r>
              <a:rPr lang="id-ID" sz="3200" dirty="0"/>
              <a:t>&amp; menaati </a:t>
            </a:r>
            <a:r>
              <a:rPr lang="en-US" sz="3200" dirty="0"/>
              <a:t>brief/</a:t>
            </a:r>
            <a:r>
              <a:rPr lang="en-US" sz="3200" dirty="0" err="1"/>
              <a:t>materi</a:t>
            </a:r>
            <a:r>
              <a:rPr lang="en-US" sz="3200" dirty="0"/>
              <a:t>  </a:t>
            </a:r>
            <a:r>
              <a:rPr lang="en-US" sz="3200" dirty="0" err="1"/>
              <a:t>perkuliahan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dosen</a:t>
            </a:r>
            <a:r>
              <a:rPr lang="en-US" sz="3200" dirty="0"/>
              <a:t>. </a:t>
            </a:r>
            <a:r>
              <a:rPr lang="en-US" sz="3200" dirty="0" err="1"/>
              <a:t>Menggunakan</a:t>
            </a:r>
            <a:r>
              <a:rPr lang="en-US" sz="3200" dirty="0"/>
              <a:t> </a:t>
            </a:r>
            <a:r>
              <a:rPr lang="en-US" sz="3200" b="1" dirty="0"/>
              <a:t>KEMEJA</a:t>
            </a:r>
            <a:r>
              <a:rPr lang="en-US" sz="3200" dirty="0"/>
              <a:t> / </a:t>
            </a:r>
            <a:r>
              <a:rPr lang="en-US" sz="3200" dirty="0" err="1"/>
              <a:t>kaos</a:t>
            </a:r>
            <a:r>
              <a:rPr lang="en-US" sz="3200" dirty="0"/>
              <a:t> </a:t>
            </a:r>
            <a:r>
              <a:rPr lang="en-US" sz="3200" dirty="0" err="1"/>
              <a:t>berkerah</a:t>
            </a:r>
            <a:r>
              <a:rPr lang="en-US" sz="3200" dirty="0"/>
              <a:t>/</a:t>
            </a:r>
          </a:p>
          <a:p>
            <a:pPr eaLnBrk="1" hangingPunct="1">
              <a:buFont typeface="Arial" charset="0"/>
              <a:buNone/>
            </a:pPr>
            <a:endParaRPr lang="en-US" sz="3200" dirty="0"/>
          </a:p>
          <a:p>
            <a:pPr eaLnBrk="1" hangingPunct="1"/>
            <a:r>
              <a:rPr lang="en-US" sz="3200" b="1" dirty="0" err="1">
                <a:solidFill>
                  <a:srgbClr val="FF0000"/>
                </a:solidFill>
              </a:rPr>
              <a:t>Kehadiran</a:t>
            </a:r>
            <a:endParaRPr lang="en-US" sz="3200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3200" dirty="0"/>
              <a:t>	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mahasiswa</a:t>
            </a:r>
            <a:r>
              <a:rPr lang="en-US" sz="3200" dirty="0"/>
              <a:t> </a:t>
            </a:r>
            <a:r>
              <a:rPr lang="en-US" sz="3200" dirty="0" err="1"/>
              <a:t>wajib</a:t>
            </a:r>
            <a:r>
              <a:rPr lang="en-US" sz="3200" dirty="0"/>
              <a:t> </a:t>
            </a:r>
            <a:r>
              <a:rPr lang="en-US" sz="3200" dirty="0" err="1"/>
              <a:t>mengikuti</a:t>
            </a:r>
            <a:r>
              <a:rPr lang="en-US" sz="3200" dirty="0"/>
              <a:t> </a:t>
            </a:r>
            <a:r>
              <a:rPr lang="en-US" sz="3200" dirty="0" err="1"/>
              <a:t>mata</a:t>
            </a:r>
            <a:r>
              <a:rPr lang="en-US" sz="3200" dirty="0"/>
              <a:t> </a:t>
            </a:r>
            <a:r>
              <a:rPr lang="en-US" sz="3200" dirty="0" err="1"/>
              <a:t>kuliah</a:t>
            </a:r>
            <a:r>
              <a:rPr lang="en-US" sz="3200" dirty="0"/>
              <a:t> </a:t>
            </a:r>
            <a:r>
              <a:rPr lang="en-US" sz="3200" dirty="0" err="1"/>
              <a:t>Semiotika</a:t>
            </a:r>
            <a:r>
              <a:rPr lang="en-US" sz="3200" dirty="0"/>
              <a:t> </a:t>
            </a:r>
            <a:r>
              <a:rPr lang="en-US" sz="3200" dirty="0" err="1"/>
              <a:t>dengan</a:t>
            </a:r>
            <a:r>
              <a:rPr lang="en-US" sz="3200" dirty="0"/>
              <a:t> </a:t>
            </a:r>
            <a:r>
              <a:rPr lang="en-US" sz="3200" dirty="0" err="1"/>
              <a:t>rasio</a:t>
            </a:r>
            <a:r>
              <a:rPr lang="en-US" sz="3200" dirty="0"/>
              <a:t> </a:t>
            </a:r>
            <a:r>
              <a:rPr lang="en-US" sz="3200" dirty="0" err="1"/>
              <a:t>kehadiran</a:t>
            </a:r>
            <a:r>
              <a:rPr lang="en-US" sz="3200" dirty="0"/>
              <a:t> 75% </a:t>
            </a:r>
            <a:r>
              <a:rPr lang="en-US" sz="3200" dirty="0" err="1"/>
              <a:t>atau</a:t>
            </a:r>
            <a:r>
              <a:rPr lang="en-US" sz="3200" dirty="0"/>
              <a:t> 12x </a:t>
            </a:r>
            <a:r>
              <a:rPr lang="en-US" sz="3200" dirty="0" err="1"/>
              <a:t>pertemuan</a:t>
            </a:r>
            <a:r>
              <a:rPr lang="en-US" sz="3200" dirty="0"/>
              <a:t> (</a:t>
            </a:r>
            <a:r>
              <a:rPr lang="en-US" sz="3200" dirty="0" err="1"/>
              <a:t>termasuk</a:t>
            </a:r>
            <a:r>
              <a:rPr lang="en-US" sz="3200" dirty="0"/>
              <a:t> UTS &amp; UAS). </a:t>
            </a:r>
            <a:r>
              <a:rPr lang="en-US" sz="3200" dirty="0" err="1"/>
              <a:t>Ketidakhadiran</a:t>
            </a:r>
            <a:r>
              <a:rPr lang="en-US" sz="3200" dirty="0"/>
              <a:t>  </a:t>
            </a:r>
            <a:r>
              <a:rPr lang="en-US" sz="3200" dirty="0" err="1"/>
              <a:t>maksimal</a:t>
            </a:r>
            <a:r>
              <a:rPr lang="en-US" sz="3200" dirty="0"/>
              <a:t> </a:t>
            </a:r>
            <a:r>
              <a:rPr lang="en-US" sz="3200" dirty="0" err="1"/>
              <a:t>adalah</a:t>
            </a:r>
            <a:r>
              <a:rPr lang="en-US" sz="3200" dirty="0"/>
              <a:t> 25% (</a:t>
            </a:r>
            <a:r>
              <a:rPr lang="en-US" sz="3200" dirty="0" err="1"/>
              <a:t>sekitar</a:t>
            </a:r>
            <a:r>
              <a:rPr lang="en-US" sz="3200" dirty="0"/>
              <a:t> </a:t>
            </a:r>
            <a:r>
              <a:rPr lang="id-ID" sz="3200" dirty="0"/>
              <a:t>4</a:t>
            </a:r>
            <a:r>
              <a:rPr lang="en-US" sz="3200" dirty="0"/>
              <a:t> </a:t>
            </a:r>
            <a:r>
              <a:rPr lang="en-US" sz="3200" dirty="0" err="1"/>
              <a:t>pertemuan</a:t>
            </a:r>
            <a:r>
              <a:rPr lang="en-US" sz="3200" dirty="0"/>
              <a:t>)</a:t>
            </a:r>
            <a:r>
              <a:rPr lang="id-ID" sz="3200" dirty="0"/>
              <a:t>. </a:t>
            </a:r>
            <a:r>
              <a:rPr lang="id-ID" sz="3200" dirty="0" err="1"/>
              <a:t>S</a:t>
            </a:r>
            <a:r>
              <a:rPr lang="en-US" sz="3200" dirty="0" err="1"/>
              <a:t>akit</a:t>
            </a:r>
            <a:r>
              <a:rPr lang="en-US" sz="3200" dirty="0"/>
              <a:t>, </a:t>
            </a:r>
            <a:r>
              <a:rPr lang="en-US" sz="3200" dirty="0" err="1"/>
              <a:t>izin</a:t>
            </a:r>
            <a:r>
              <a:rPr lang="en-US" sz="3200" dirty="0"/>
              <a:t> &amp; </a:t>
            </a:r>
            <a:r>
              <a:rPr lang="en-US" sz="3200" dirty="0" err="1"/>
              <a:t>dispensasi</a:t>
            </a:r>
            <a:r>
              <a:rPr lang="id-ID" sz="3200" dirty="0"/>
              <a:t> mendapat catatan khusus.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 err="1"/>
              <a:t>Melebihi</a:t>
            </a:r>
            <a:r>
              <a:rPr lang="en-US" sz="3200" dirty="0"/>
              <a:t> </a:t>
            </a:r>
            <a:r>
              <a:rPr lang="en-US" sz="3200" dirty="0" err="1"/>
              <a:t>batas</a:t>
            </a:r>
            <a:r>
              <a:rPr lang="en-US" sz="3200" dirty="0"/>
              <a:t> minimum </a:t>
            </a:r>
            <a:r>
              <a:rPr lang="en-US" sz="3200" dirty="0" err="1"/>
              <a:t>kehadiran</a:t>
            </a:r>
            <a:r>
              <a:rPr lang="en-US" sz="3200" dirty="0"/>
              <a:t> </a:t>
            </a:r>
            <a:r>
              <a:rPr lang="en-US" sz="3200" dirty="0" err="1"/>
              <a:t>otomatis</a:t>
            </a:r>
            <a:r>
              <a:rPr lang="en-US" sz="3200" dirty="0"/>
              <a:t>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dicoret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daftar </a:t>
            </a:r>
            <a:r>
              <a:rPr lang="en-US" sz="3200" dirty="0" err="1"/>
              <a:t>peserta</a:t>
            </a:r>
            <a:r>
              <a:rPr lang="en-US" sz="3200" dirty="0"/>
              <a:t> &amp; </a:t>
            </a:r>
            <a:r>
              <a:rPr lang="en-US" sz="3200" dirty="0" err="1"/>
              <a:t>otomatis</a:t>
            </a:r>
            <a:r>
              <a:rPr lang="en-US" sz="3200" dirty="0"/>
              <a:t>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diluluskan</a:t>
            </a:r>
            <a:r>
              <a:rPr lang="en-US" sz="3200" dirty="0"/>
              <a:t>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en-US" sz="3200" dirty="0" err="1"/>
              <a:t>mata</a:t>
            </a:r>
            <a:r>
              <a:rPr lang="en-US" sz="3200" dirty="0"/>
              <a:t> </a:t>
            </a:r>
            <a:r>
              <a:rPr lang="en-US" sz="3200" dirty="0" err="1"/>
              <a:t>kuliah</a:t>
            </a:r>
            <a:r>
              <a:rPr lang="en-US" sz="3200" dirty="0"/>
              <a:t> </a:t>
            </a:r>
            <a:r>
              <a:rPr lang="en-US" sz="3200" dirty="0" err="1"/>
              <a:t>tsb</a:t>
            </a:r>
            <a:r>
              <a:rPr lang="en-US" sz="3200" dirty="0"/>
              <a:t>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r>
              <a:rPr lang="en-US" b="1" dirty="0">
                <a:solidFill>
                  <a:srgbClr val="FF0000"/>
                </a:solidFill>
              </a:rPr>
              <a:t>Deadline </a:t>
            </a:r>
            <a:r>
              <a:rPr lang="en-US" b="1" dirty="0" err="1">
                <a:solidFill>
                  <a:srgbClr val="FF0000"/>
                </a:solidFill>
              </a:rPr>
              <a:t>Tugas</a:t>
            </a:r>
            <a:endParaRPr lang="en-US" b="1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sz="1700" dirty="0"/>
              <a:t>	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salah </a:t>
            </a:r>
            <a:r>
              <a:rPr lang="en-US" sz="1700" dirty="0" err="1"/>
              <a:t>satu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yang </a:t>
            </a:r>
            <a:r>
              <a:rPr lang="en-US" sz="1700" dirty="0" err="1"/>
              <a:t>harus</a:t>
            </a:r>
            <a:r>
              <a:rPr lang="en-US" sz="1700" dirty="0"/>
              <a:t> </a:t>
            </a:r>
            <a:r>
              <a:rPr lang="en-US" sz="1700" dirty="0" err="1"/>
              <a:t>dilaksanakan</a:t>
            </a:r>
            <a:r>
              <a:rPr lang="en-US" sz="1700" dirty="0"/>
              <a:t> </a:t>
            </a:r>
            <a:r>
              <a:rPr lang="en-US" sz="1700" dirty="0" err="1"/>
              <a:t>mahasiswa</a:t>
            </a:r>
            <a:r>
              <a:rPr lang="en-US" sz="1700" dirty="0"/>
              <a:t>.  Hal </a:t>
            </a:r>
            <a:r>
              <a:rPr lang="en-US" sz="1700" dirty="0" err="1"/>
              <a:t>ini</a:t>
            </a:r>
            <a:r>
              <a:rPr lang="en-US" sz="1700" dirty="0"/>
              <a:t>, </a:t>
            </a:r>
            <a:r>
              <a:rPr lang="en-US" sz="1700" dirty="0" err="1"/>
              <a:t>dica</a:t>
            </a:r>
            <a:r>
              <a:rPr lang="id-ID" sz="1700" dirty="0"/>
              <a:t>n</a:t>
            </a:r>
            <a:r>
              <a:rPr lang="en-US" sz="1700" dirty="0" err="1"/>
              <a:t>angkan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langkah</a:t>
            </a:r>
            <a:r>
              <a:rPr lang="en-US" sz="1700" dirty="0"/>
              <a:t> </a:t>
            </a:r>
            <a:r>
              <a:rPr lang="en-US" sz="1700" dirty="0" err="1"/>
              <a:t>penegakan</a:t>
            </a:r>
            <a:r>
              <a:rPr lang="en-US" sz="1700" dirty="0"/>
              <a:t> </a:t>
            </a:r>
            <a:r>
              <a:rPr lang="en-US" sz="1700" dirty="0" err="1"/>
              <a:t>kedisiplinan</a:t>
            </a:r>
            <a:r>
              <a:rPr lang="en-US" sz="1700" dirty="0"/>
              <a:t>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akan</a:t>
            </a:r>
            <a:r>
              <a:rPr lang="en-US" sz="1700" dirty="0"/>
              <a:t> </a:t>
            </a:r>
            <a:r>
              <a:rPr lang="en-US" sz="1700" dirty="0" err="1"/>
              <a:t>dikenakan</a:t>
            </a:r>
            <a:r>
              <a:rPr lang="en-US" sz="1700" dirty="0"/>
              <a:t> </a:t>
            </a:r>
            <a:r>
              <a:rPr lang="en-US" sz="1700" dirty="0" err="1"/>
              <a:t>aturan</a:t>
            </a:r>
            <a:r>
              <a:rPr lang="en-US" sz="1700" dirty="0"/>
              <a:t> </a:t>
            </a:r>
            <a:r>
              <a:rPr lang="en-US" sz="1700" dirty="0" err="1"/>
              <a:t>sbb</a:t>
            </a:r>
            <a:r>
              <a:rPr lang="en-US" sz="1700" dirty="0"/>
              <a:t> :</a:t>
            </a:r>
          </a:p>
          <a:p>
            <a:pPr marL="342900" indent="-342900" algn="just">
              <a:buAutoNum type="arabicPeriod"/>
            </a:pP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biasa</a:t>
            </a:r>
            <a:r>
              <a:rPr lang="en-US" sz="1700" dirty="0"/>
              <a:t>, </a:t>
            </a:r>
            <a:r>
              <a:rPr lang="en-US" sz="1700" dirty="0" err="1"/>
              <a:t>pengurangan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10/</a:t>
            </a:r>
            <a:r>
              <a:rPr lang="en-US" sz="1700" dirty="0" err="1"/>
              <a:t>minggu</a:t>
            </a:r>
            <a:r>
              <a:rPr lang="en-US" sz="1700" dirty="0"/>
              <a:t>. </a:t>
            </a:r>
            <a:r>
              <a:rPr lang="en-US" sz="1700" dirty="0" err="1"/>
              <a:t>Maksimal</a:t>
            </a:r>
            <a:r>
              <a:rPr lang="en-US" sz="1700" dirty="0"/>
              <a:t> </a:t>
            </a:r>
            <a:r>
              <a:rPr lang="en-US" sz="1700" dirty="0" err="1"/>
              <a:t>keterlambatan</a:t>
            </a:r>
            <a:r>
              <a:rPr lang="en-US" sz="1700" dirty="0"/>
              <a:t> 2 </a:t>
            </a:r>
            <a:r>
              <a:rPr lang="en-US" sz="1700" dirty="0" err="1"/>
              <a:t>minggu</a:t>
            </a:r>
            <a:r>
              <a:rPr lang="en-US" sz="1700" dirty="0"/>
              <a:t> (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catatan</a:t>
            </a:r>
            <a:r>
              <a:rPr lang="en-US" sz="1700" dirty="0"/>
              <a:t>)</a:t>
            </a:r>
          </a:p>
          <a:p>
            <a:pPr marL="342900" indent="-342900" algn="just">
              <a:buAutoNum type="arabicPeriod"/>
            </a:pP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UTS </a:t>
            </a:r>
            <a:r>
              <a:rPr lang="en-US" sz="1700" dirty="0" err="1"/>
              <a:t>atau</a:t>
            </a:r>
            <a:r>
              <a:rPr lang="en-US" sz="1700" dirty="0"/>
              <a:t> UAS, 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diterima</a:t>
            </a:r>
            <a:r>
              <a:rPr lang="en-US" sz="1700" dirty="0"/>
              <a:t>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Nilai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proyek</a:t>
            </a:r>
            <a:r>
              <a:rPr lang="en-US" sz="1700" dirty="0"/>
              <a:t>/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ketepatan</a:t>
            </a:r>
            <a:r>
              <a:rPr lang="en-US" sz="1700" dirty="0"/>
              <a:t> brief </a:t>
            </a:r>
            <a:r>
              <a:rPr lang="en-US" sz="1700" dirty="0" err="1"/>
              <a:t>tugas</a:t>
            </a:r>
            <a:r>
              <a:rPr lang="en-US" sz="1700" dirty="0"/>
              <a:t>, </a:t>
            </a:r>
            <a:r>
              <a:rPr lang="en-US" sz="1700" dirty="0" err="1"/>
              <a:t>proses</a:t>
            </a:r>
            <a:r>
              <a:rPr lang="en-US" sz="1700" dirty="0"/>
              <a:t>, </a:t>
            </a:r>
            <a:r>
              <a:rPr lang="en-US" sz="1700" dirty="0" err="1"/>
              <a:t>memenuhi</a:t>
            </a:r>
            <a:r>
              <a:rPr lang="en-US" sz="1700" dirty="0"/>
              <a:t> </a:t>
            </a:r>
            <a:r>
              <a:rPr lang="en-US" sz="1700" dirty="0" err="1"/>
              <a:t>solusi</a:t>
            </a:r>
            <a:r>
              <a:rPr lang="en-US" sz="1700" dirty="0"/>
              <a:t>, </a:t>
            </a:r>
            <a:r>
              <a:rPr lang="en-US" sz="1700" dirty="0" err="1"/>
              <a:t>aspek</a:t>
            </a:r>
            <a:r>
              <a:rPr lang="en-US" sz="1700" dirty="0"/>
              <a:t> </a:t>
            </a:r>
            <a:r>
              <a:rPr lang="en-US" sz="1700" dirty="0" err="1"/>
              <a:t>eksperimental</a:t>
            </a:r>
            <a:r>
              <a:rPr lang="en-US" sz="1700" dirty="0"/>
              <a:t> , </a:t>
            </a:r>
            <a:r>
              <a:rPr lang="en-US" sz="1700" dirty="0" err="1"/>
              <a:t>kelengkapan</a:t>
            </a:r>
            <a:r>
              <a:rPr lang="en-US" sz="1700" dirty="0"/>
              <a:t> &amp; </a:t>
            </a:r>
            <a:r>
              <a:rPr lang="en-US" sz="1700" dirty="0" err="1"/>
              <a:t>kerapihan</a:t>
            </a:r>
            <a:r>
              <a:rPr lang="en-US" sz="1700" dirty="0"/>
              <a:t> </a:t>
            </a:r>
            <a:r>
              <a:rPr lang="en-US" sz="1700" dirty="0" err="1"/>
              <a:t>penyajian</a:t>
            </a:r>
            <a:r>
              <a:rPr lang="en-US" sz="1700" dirty="0"/>
              <a:t> &amp; 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>
              <a:buNone/>
            </a:pPr>
            <a:r>
              <a:rPr lang="en-US" sz="1700" dirty="0"/>
              <a:t>	Nilai total terdiri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</a:p>
          <a:p>
            <a:pPr>
              <a:buNone/>
            </a:pPr>
            <a:r>
              <a:rPr lang="en-US" sz="1600" b="1" dirty="0"/>
              <a:t>	</a:t>
            </a:r>
            <a:r>
              <a:rPr lang="en-US" sz="2800" b="1" dirty="0" err="1"/>
              <a:t>Tugas</a:t>
            </a:r>
            <a:r>
              <a:rPr lang="en-US" sz="2800" b="1" dirty="0"/>
              <a:t> 	</a:t>
            </a:r>
            <a:r>
              <a:rPr lang="id-ID" sz="2800" b="1" dirty="0"/>
              <a:t>2</a:t>
            </a:r>
            <a:r>
              <a:rPr lang="en-US" sz="2800" b="1" dirty="0"/>
              <a:t>0%</a:t>
            </a:r>
          </a:p>
          <a:p>
            <a:pPr>
              <a:buNone/>
            </a:pPr>
            <a:r>
              <a:rPr lang="en-US" sz="2800" b="1" dirty="0"/>
              <a:t>	UTS 	20%</a:t>
            </a:r>
          </a:p>
          <a:p>
            <a:pPr>
              <a:buNone/>
            </a:pPr>
            <a:r>
              <a:rPr lang="en-US" sz="2800" b="1" dirty="0"/>
              <a:t>	UAS 	20%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Presensi</a:t>
            </a:r>
            <a:r>
              <a:rPr lang="en-US" sz="2800" b="1" dirty="0"/>
              <a:t>   20%</a:t>
            </a:r>
          </a:p>
          <a:p>
            <a:pPr>
              <a:buNone/>
            </a:pPr>
            <a:r>
              <a:rPr lang="en-US" sz="2800" b="1" dirty="0"/>
              <a:t>	Etika	20%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5240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Selamat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berkuli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ah… 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{871F81F0-0EA1-F14A-A595-3E192E286DE2}tf10001070</Template>
  <TotalTime>12645</TotalTime>
  <Words>243</Words>
  <Application>Microsoft Macintosh PowerPoint</Application>
  <PresentationFormat>On-screen 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Rockwell</vt:lpstr>
      <vt:lpstr>Rockwell Condensed</vt:lpstr>
      <vt:lpstr>Rockwell Extra Bold</vt:lpstr>
      <vt:lpstr>Wingdings</vt:lpstr>
      <vt:lpstr>Wood Type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Microsoft Office User</cp:lastModifiedBy>
  <cp:revision>159</cp:revision>
  <dcterms:created xsi:type="dcterms:W3CDTF">2016-02-13T14:18:26Z</dcterms:created>
  <dcterms:modified xsi:type="dcterms:W3CDTF">2026-09-08T03:06:09Z</dcterms:modified>
</cp:coreProperties>
</file>