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99" r:id="rId3"/>
    <p:sldId id="311" r:id="rId4"/>
    <p:sldId id="312" r:id="rId5"/>
    <p:sldId id="313" r:id="rId6"/>
    <p:sldId id="314" r:id="rId7"/>
    <p:sldId id="315" r:id="rId8"/>
    <p:sldId id="316" r:id="rId9"/>
    <p:sldId id="317" r:id="rId10"/>
    <p:sldId id="318" r:id="rId11"/>
    <p:sldId id="319" r:id="rId12"/>
    <p:sldId id="309" r:id="rId13"/>
    <p:sldId id="310" r:id="rId14"/>
  </p:sldIdLst>
  <p:sldSz cx="9144000" cy="6858000" type="screen4x3"/>
  <p:notesSz cx="7045325" cy="9345613"/>
  <p:custDataLst>
    <p:tags r:id="rId1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43">
          <p15:clr>
            <a:srgbClr val="A4A3A4"/>
          </p15:clr>
        </p15:guide>
        <p15:guide id="2" pos="221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y" initials="R" lastIdx="4" clrIdx="0"/>
  <p:cmAuthor id="2" name="user" initials="u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72" autoAdjust="0"/>
    <p:restoredTop sz="94580" autoAdjust="0"/>
  </p:normalViewPr>
  <p:slideViewPr>
    <p:cSldViewPr showGuides="1">
      <p:cViewPr varScale="1">
        <p:scale>
          <a:sx n="70" d="100"/>
          <a:sy n="70" d="100"/>
        </p:scale>
        <p:origin x="1156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2946" y="-96"/>
      </p:cViewPr>
      <p:guideLst>
        <p:guide orient="horz" pos="2943"/>
        <p:guide pos="221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SUS M1403QA" userId="bdabe1d6d02a2328" providerId="LiveId" clId="{DB541F17-1AFD-4781-864A-335385B67F78}"/>
    <pc:docChg chg="addSld modSld">
      <pc:chgData name="ASUS M1403QA" userId="bdabe1d6d02a2328" providerId="LiveId" clId="{DB541F17-1AFD-4781-864A-335385B67F78}" dt="2025-01-07T14:53:52.419" v="10" actId="1076"/>
      <pc:docMkLst>
        <pc:docMk/>
      </pc:docMkLst>
      <pc:sldChg chg="modSp new mod">
        <pc:chgData name="ASUS M1403QA" userId="bdabe1d6d02a2328" providerId="LiveId" clId="{DB541F17-1AFD-4781-864A-335385B67F78}" dt="2025-01-07T14:53:52.419" v="10" actId="1076"/>
        <pc:sldMkLst>
          <pc:docMk/>
          <pc:sldMk cId="3237024067" sldId="310"/>
        </pc:sldMkLst>
      </pc:sldChg>
    </pc:docChg>
  </pc:docChgLst>
  <pc:docChgLst>
    <pc:chgData name="ASUS M1403QA" userId="bdabe1d6d02a2328" providerId="LiveId" clId="{ED12B6C4-0AB8-474C-978B-26AD010CCDA0}"/>
    <pc:docChg chg="custSel addSld delSld modSld sldOrd">
      <pc:chgData name="ASUS M1403QA" userId="bdabe1d6d02a2328" providerId="LiveId" clId="{ED12B6C4-0AB8-474C-978B-26AD010CCDA0}" dt="2025-09-26T03:14:03.632" v="6069" actId="20577"/>
      <pc:docMkLst>
        <pc:docMk/>
      </pc:docMkLst>
      <pc:sldChg chg="modSp mod">
        <pc:chgData name="ASUS M1403QA" userId="bdabe1d6d02a2328" providerId="LiveId" clId="{ED12B6C4-0AB8-474C-978B-26AD010CCDA0}" dt="2025-09-26T01:42:55.202" v="86" actId="20577"/>
        <pc:sldMkLst>
          <pc:docMk/>
          <pc:sldMk cId="0" sldId="256"/>
        </pc:sldMkLst>
        <pc:spChg chg="mod">
          <ac:chgData name="ASUS M1403QA" userId="bdabe1d6d02a2328" providerId="LiveId" clId="{ED12B6C4-0AB8-474C-978B-26AD010CCDA0}" dt="2025-09-26T01:42:55.202" v="86" actId="20577"/>
          <ac:spMkLst>
            <pc:docMk/>
            <pc:sldMk cId="0" sldId="256"/>
            <ac:spMk id="6" creationId="{00000000-0000-0000-0000-000000000000}"/>
          </ac:spMkLst>
        </pc:spChg>
      </pc:sldChg>
      <pc:sldChg chg="modSp mod">
        <pc:chgData name="ASUS M1403QA" userId="bdabe1d6d02a2328" providerId="LiveId" clId="{ED12B6C4-0AB8-474C-978B-26AD010CCDA0}" dt="2025-09-26T03:05:14.850" v="5465" actId="1076"/>
        <pc:sldMkLst>
          <pc:docMk/>
          <pc:sldMk cId="0" sldId="299"/>
        </pc:sldMkLst>
        <pc:spChg chg="mod">
          <ac:chgData name="ASUS M1403QA" userId="bdabe1d6d02a2328" providerId="LiveId" clId="{ED12B6C4-0AB8-474C-978B-26AD010CCDA0}" dt="2025-09-26T03:04:43.611" v="5459" actId="1076"/>
          <ac:spMkLst>
            <pc:docMk/>
            <pc:sldMk cId="0" sldId="299"/>
            <ac:spMk id="3" creationId="{00000000-0000-0000-0000-000000000000}"/>
          </ac:spMkLst>
        </pc:spChg>
        <pc:spChg chg="mod">
          <ac:chgData name="ASUS M1403QA" userId="bdabe1d6d02a2328" providerId="LiveId" clId="{ED12B6C4-0AB8-474C-978B-26AD010CCDA0}" dt="2025-09-26T03:05:14.850" v="5465" actId="1076"/>
          <ac:spMkLst>
            <pc:docMk/>
            <pc:sldMk cId="0" sldId="299"/>
            <ac:spMk id="5" creationId="{00000000-0000-0000-0000-000000000000}"/>
          </ac:spMkLst>
        </pc:spChg>
      </pc:sldChg>
      <pc:sldChg chg="del">
        <pc:chgData name="ASUS M1403QA" userId="bdabe1d6d02a2328" providerId="LiveId" clId="{ED12B6C4-0AB8-474C-978B-26AD010CCDA0}" dt="2025-09-26T03:03:21.775" v="5445" actId="47"/>
        <pc:sldMkLst>
          <pc:docMk/>
          <pc:sldMk cId="0" sldId="300"/>
        </pc:sldMkLst>
      </pc:sldChg>
      <pc:sldChg chg="del">
        <pc:chgData name="ASUS M1403QA" userId="bdabe1d6d02a2328" providerId="LiveId" clId="{ED12B6C4-0AB8-474C-978B-26AD010CCDA0}" dt="2025-09-26T03:03:13.698" v="5444" actId="47"/>
        <pc:sldMkLst>
          <pc:docMk/>
          <pc:sldMk cId="0" sldId="301"/>
        </pc:sldMkLst>
      </pc:sldChg>
      <pc:sldChg chg="del">
        <pc:chgData name="ASUS M1403QA" userId="bdabe1d6d02a2328" providerId="LiveId" clId="{ED12B6C4-0AB8-474C-978B-26AD010CCDA0}" dt="2025-09-26T03:03:28.164" v="5446" actId="47"/>
        <pc:sldMkLst>
          <pc:docMk/>
          <pc:sldMk cId="0" sldId="303"/>
        </pc:sldMkLst>
      </pc:sldChg>
      <pc:sldChg chg="del">
        <pc:chgData name="ASUS M1403QA" userId="bdabe1d6d02a2328" providerId="LiveId" clId="{ED12B6C4-0AB8-474C-978B-26AD010CCDA0}" dt="2025-09-26T03:03:31.970" v="5447" actId="47"/>
        <pc:sldMkLst>
          <pc:docMk/>
          <pc:sldMk cId="0" sldId="304"/>
        </pc:sldMkLst>
      </pc:sldChg>
      <pc:sldChg chg="del">
        <pc:chgData name="ASUS M1403QA" userId="bdabe1d6d02a2328" providerId="LiveId" clId="{ED12B6C4-0AB8-474C-978B-26AD010CCDA0}" dt="2025-09-26T03:06:11.374" v="5470" actId="47"/>
        <pc:sldMkLst>
          <pc:docMk/>
          <pc:sldMk cId="0" sldId="305"/>
        </pc:sldMkLst>
      </pc:sldChg>
      <pc:sldChg chg="del">
        <pc:chgData name="ASUS M1403QA" userId="bdabe1d6d02a2328" providerId="LiveId" clId="{ED12B6C4-0AB8-474C-978B-26AD010CCDA0}" dt="2025-09-26T03:06:14.196" v="5471" actId="47"/>
        <pc:sldMkLst>
          <pc:docMk/>
          <pc:sldMk cId="0" sldId="306"/>
        </pc:sldMkLst>
      </pc:sldChg>
      <pc:sldChg chg="del">
        <pc:chgData name="ASUS M1403QA" userId="bdabe1d6d02a2328" providerId="LiveId" clId="{ED12B6C4-0AB8-474C-978B-26AD010CCDA0}" dt="2025-09-26T03:06:15.101" v="5472" actId="47"/>
        <pc:sldMkLst>
          <pc:docMk/>
          <pc:sldMk cId="2101492898" sldId="307"/>
        </pc:sldMkLst>
      </pc:sldChg>
      <pc:sldChg chg="del">
        <pc:chgData name="ASUS M1403QA" userId="bdabe1d6d02a2328" providerId="LiveId" clId="{ED12B6C4-0AB8-474C-978B-26AD010CCDA0}" dt="2025-09-26T03:06:17.205" v="5473" actId="47"/>
        <pc:sldMkLst>
          <pc:docMk/>
          <pc:sldMk cId="3958797198" sldId="308"/>
        </pc:sldMkLst>
      </pc:sldChg>
      <pc:sldChg chg="modSp mod">
        <pc:chgData name="ASUS M1403QA" userId="bdabe1d6d02a2328" providerId="LiveId" clId="{ED12B6C4-0AB8-474C-978B-26AD010CCDA0}" dt="2025-09-26T03:14:03.632" v="6069" actId="20577"/>
        <pc:sldMkLst>
          <pc:docMk/>
          <pc:sldMk cId="3847597683" sldId="309"/>
        </pc:sldMkLst>
        <pc:spChg chg="mod">
          <ac:chgData name="ASUS M1403QA" userId="bdabe1d6d02a2328" providerId="LiveId" clId="{ED12B6C4-0AB8-474C-978B-26AD010CCDA0}" dt="2025-09-26T03:14:03.632" v="6069" actId="20577"/>
          <ac:spMkLst>
            <pc:docMk/>
            <pc:sldMk cId="3847597683" sldId="309"/>
            <ac:spMk id="6" creationId="{72B4A677-9E0E-1680-210E-4E50FA177009}"/>
          </ac:spMkLst>
        </pc:spChg>
      </pc:sldChg>
      <pc:sldChg chg="delSp modSp add del mod">
        <pc:chgData name="ASUS M1403QA" userId="bdabe1d6d02a2328" providerId="LiveId" clId="{ED12B6C4-0AB8-474C-978B-26AD010CCDA0}" dt="2025-09-26T01:56:05.165" v="1167" actId="2696"/>
        <pc:sldMkLst>
          <pc:docMk/>
          <pc:sldMk cId="2632270785" sldId="311"/>
        </pc:sldMkLst>
        <pc:spChg chg="del mod">
          <ac:chgData name="ASUS M1403QA" userId="bdabe1d6d02a2328" providerId="LiveId" clId="{ED12B6C4-0AB8-474C-978B-26AD010CCDA0}" dt="2025-09-26T01:55:54.061" v="1166"/>
          <ac:spMkLst>
            <pc:docMk/>
            <pc:sldMk cId="2632270785" sldId="311"/>
            <ac:spMk id="5" creationId="{F64FCB0E-290D-9D52-624F-080E2CA3D6E9}"/>
          </ac:spMkLst>
        </pc:spChg>
      </pc:sldChg>
      <pc:sldChg chg="modSp add mod">
        <pc:chgData name="ASUS M1403QA" userId="bdabe1d6d02a2328" providerId="LiveId" clId="{ED12B6C4-0AB8-474C-978B-26AD010CCDA0}" dt="2025-09-26T02:11:29.706" v="2049" actId="20577"/>
        <pc:sldMkLst>
          <pc:docMk/>
          <pc:sldMk cId="3823376528" sldId="311"/>
        </pc:sldMkLst>
        <pc:spChg chg="mod">
          <ac:chgData name="ASUS M1403QA" userId="bdabe1d6d02a2328" providerId="LiveId" clId="{ED12B6C4-0AB8-474C-978B-26AD010CCDA0}" dt="2025-09-26T02:04:38.325" v="1636" actId="20577"/>
          <ac:spMkLst>
            <pc:docMk/>
            <pc:sldMk cId="3823376528" sldId="311"/>
            <ac:spMk id="3" creationId="{9AC530A2-9CEB-137C-8E7F-550AA0B005D6}"/>
          </ac:spMkLst>
        </pc:spChg>
        <pc:spChg chg="mod">
          <ac:chgData name="ASUS M1403QA" userId="bdabe1d6d02a2328" providerId="LiveId" clId="{ED12B6C4-0AB8-474C-978B-26AD010CCDA0}" dt="2025-09-26T02:11:29.706" v="2049" actId="20577"/>
          <ac:spMkLst>
            <pc:docMk/>
            <pc:sldMk cId="3823376528" sldId="311"/>
            <ac:spMk id="5" creationId="{3E0F0382-F643-2325-5CEA-A150160347EB}"/>
          </ac:spMkLst>
        </pc:spChg>
      </pc:sldChg>
      <pc:sldChg chg="modSp add mod">
        <pc:chgData name="ASUS M1403QA" userId="bdabe1d6d02a2328" providerId="LiveId" clId="{ED12B6C4-0AB8-474C-978B-26AD010CCDA0}" dt="2025-09-26T02:13:11.296" v="2181" actId="5793"/>
        <pc:sldMkLst>
          <pc:docMk/>
          <pc:sldMk cId="3190198175" sldId="312"/>
        </pc:sldMkLst>
        <pc:spChg chg="mod">
          <ac:chgData name="ASUS M1403QA" userId="bdabe1d6d02a2328" providerId="LiveId" clId="{ED12B6C4-0AB8-474C-978B-26AD010CCDA0}" dt="2025-09-26T02:13:11.296" v="2181" actId="5793"/>
          <ac:spMkLst>
            <pc:docMk/>
            <pc:sldMk cId="3190198175" sldId="312"/>
            <ac:spMk id="5" creationId="{3E77FBFF-D9AF-8719-B51C-902A827D292F}"/>
          </ac:spMkLst>
        </pc:spChg>
      </pc:sldChg>
      <pc:sldChg chg="modSp add mod">
        <pc:chgData name="ASUS M1403QA" userId="bdabe1d6d02a2328" providerId="LiveId" clId="{ED12B6C4-0AB8-474C-978B-26AD010CCDA0}" dt="2025-09-26T02:25:08.029" v="2946" actId="20577"/>
        <pc:sldMkLst>
          <pc:docMk/>
          <pc:sldMk cId="3161875087" sldId="313"/>
        </pc:sldMkLst>
        <pc:spChg chg="mod">
          <ac:chgData name="ASUS M1403QA" userId="bdabe1d6d02a2328" providerId="LiveId" clId="{ED12B6C4-0AB8-474C-978B-26AD010CCDA0}" dt="2025-09-26T02:18:56.757" v="2318" actId="20577"/>
          <ac:spMkLst>
            <pc:docMk/>
            <pc:sldMk cId="3161875087" sldId="313"/>
            <ac:spMk id="3" creationId="{22FF2316-1C0D-CE30-329E-859F0360C68D}"/>
          </ac:spMkLst>
        </pc:spChg>
        <pc:spChg chg="mod">
          <ac:chgData name="ASUS M1403QA" userId="bdabe1d6d02a2328" providerId="LiveId" clId="{ED12B6C4-0AB8-474C-978B-26AD010CCDA0}" dt="2025-09-26T02:25:08.029" v="2946" actId="20577"/>
          <ac:spMkLst>
            <pc:docMk/>
            <pc:sldMk cId="3161875087" sldId="313"/>
            <ac:spMk id="5" creationId="{BA5F510F-3F79-9306-46AE-A07209ADD8B7}"/>
          </ac:spMkLst>
        </pc:spChg>
      </pc:sldChg>
      <pc:sldChg chg="modSp add del mod">
        <pc:chgData name="ASUS M1403QA" userId="bdabe1d6d02a2328" providerId="LiveId" clId="{ED12B6C4-0AB8-474C-978B-26AD010CCDA0}" dt="2025-09-26T02:18:32.098" v="2251" actId="2696"/>
        <pc:sldMkLst>
          <pc:docMk/>
          <pc:sldMk cId="4066738909" sldId="313"/>
        </pc:sldMkLst>
        <pc:spChg chg="mod">
          <ac:chgData name="ASUS M1403QA" userId="bdabe1d6d02a2328" providerId="LiveId" clId="{ED12B6C4-0AB8-474C-978B-26AD010CCDA0}" dt="2025-09-26T02:18:20.352" v="2248" actId="20577"/>
          <ac:spMkLst>
            <pc:docMk/>
            <pc:sldMk cId="4066738909" sldId="313"/>
            <ac:spMk id="3" creationId="{E0A33B86-2BD7-76A2-0983-9F4D30D6B01D}"/>
          </ac:spMkLst>
        </pc:spChg>
        <pc:spChg chg="mod">
          <ac:chgData name="ASUS M1403QA" userId="bdabe1d6d02a2328" providerId="LiveId" clId="{ED12B6C4-0AB8-474C-978B-26AD010CCDA0}" dt="2025-09-26T02:18:27.672" v="2250" actId="20577"/>
          <ac:spMkLst>
            <pc:docMk/>
            <pc:sldMk cId="4066738909" sldId="313"/>
            <ac:spMk id="5" creationId="{98AF2938-ED2B-5267-905C-D5C23905E3CF}"/>
          </ac:spMkLst>
        </pc:spChg>
      </pc:sldChg>
      <pc:sldChg chg="modSp add mod">
        <pc:chgData name="ASUS M1403QA" userId="bdabe1d6d02a2328" providerId="LiveId" clId="{ED12B6C4-0AB8-474C-978B-26AD010CCDA0}" dt="2025-09-26T02:36:17.183" v="3488" actId="1076"/>
        <pc:sldMkLst>
          <pc:docMk/>
          <pc:sldMk cId="3798197547" sldId="314"/>
        </pc:sldMkLst>
        <pc:spChg chg="mod">
          <ac:chgData name="ASUS M1403QA" userId="bdabe1d6d02a2328" providerId="LiveId" clId="{ED12B6C4-0AB8-474C-978B-26AD010CCDA0}" dt="2025-09-26T02:36:17.183" v="3488" actId="1076"/>
          <ac:spMkLst>
            <pc:docMk/>
            <pc:sldMk cId="3798197547" sldId="314"/>
            <ac:spMk id="5" creationId="{A6E62396-6E23-90CF-EB3C-041C0FED59CD}"/>
          </ac:spMkLst>
        </pc:spChg>
      </pc:sldChg>
      <pc:sldChg chg="modSp add mod ord">
        <pc:chgData name="ASUS M1403QA" userId="bdabe1d6d02a2328" providerId="LiveId" clId="{ED12B6C4-0AB8-474C-978B-26AD010CCDA0}" dt="2025-09-26T02:41:30.448" v="3963" actId="20577"/>
        <pc:sldMkLst>
          <pc:docMk/>
          <pc:sldMk cId="3763968496" sldId="315"/>
        </pc:sldMkLst>
        <pc:spChg chg="mod">
          <ac:chgData name="ASUS M1403QA" userId="bdabe1d6d02a2328" providerId="LiveId" clId="{ED12B6C4-0AB8-474C-978B-26AD010CCDA0}" dt="2025-09-26T02:41:30.448" v="3963" actId="20577"/>
          <ac:spMkLst>
            <pc:docMk/>
            <pc:sldMk cId="3763968496" sldId="315"/>
            <ac:spMk id="5" creationId="{A92D0CDC-6541-1A00-B9A3-B8E355007F2A}"/>
          </ac:spMkLst>
        </pc:spChg>
      </pc:sldChg>
      <pc:sldChg chg="modSp add mod">
        <pc:chgData name="ASUS M1403QA" userId="bdabe1d6d02a2328" providerId="LiveId" clId="{ED12B6C4-0AB8-474C-978B-26AD010CCDA0}" dt="2025-09-26T02:47:18.519" v="4385" actId="20577"/>
        <pc:sldMkLst>
          <pc:docMk/>
          <pc:sldMk cId="679769053" sldId="316"/>
        </pc:sldMkLst>
        <pc:spChg chg="mod">
          <ac:chgData name="ASUS M1403QA" userId="bdabe1d6d02a2328" providerId="LiveId" clId="{ED12B6C4-0AB8-474C-978B-26AD010CCDA0}" dt="2025-09-26T02:47:18.519" v="4385" actId="20577"/>
          <ac:spMkLst>
            <pc:docMk/>
            <pc:sldMk cId="679769053" sldId="316"/>
            <ac:spMk id="5" creationId="{2705474E-4A70-9FCA-6546-43075043976B}"/>
          </ac:spMkLst>
        </pc:spChg>
      </pc:sldChg>
      <pc:sldChg chg="modSp add mod">
        <pc:chgData name="ASUS M1403QA" userId="bdabe1d6d02a2328" providerId="LiveId" clId="{ED12B6C4-0AB8-474C-978B-26AD010CCDA0}" dt="2025-09-26T03:05:39.098" v="5467" actId="1076"/>
        <pc:sldMkLst>
          <pc:docMk/>
          <pc:sldMk cId="2588338038" sldId="317"/>
        </pc:sldMkLst>
        <pc:spChg chg="mod">
          <ac:chgData name="ASUS M1403QA" userId="bdabe1d6d02a2328" providerId="LiveId" clId="{ED12B6C4-0AB8-474C-978B-26AD010CCDA0}" dt="2025-09-26T03:04:18.858" v="5456" actId="1076"/>
          <ac:spMkLst>
            <pc:docMk/>
            <pc:sldMk cId="2588338038" sldId="317"/>
            <ac:spMk id="3" creationId="{E64B7E9A-457F-5A5C-F302-E082587D7138}"/>
          </ac:spMkLst>
        </pc:spChg>
        <pc:spChg chg="mod">
          <ac:chgData name="ASUS M1403QA" userId="bdabe1d6d02a2328" providerId="LiveId" clId="{ED12B6C4-0AB8-474C-978B-26AD010CCDA0}" dt="2025-09-26T03:05:39.098" v="5467" actId="1076"/>
          <ac:spMkLst>
            <pc:docMk/>
            <pc:sldMk cId="2588338038" sldId="317"/>
            <ac:spMk id="5" creationId="{31360008-1D3D-A3EF-708A-CDF96F4E439C}"/>
          </ac:spMkLst>
        </pc:spChg>
      </pc:sldChg>
      <pc:sldChg chg="modSp add mod">
        <pc:chgData name="ASUS M1403QA" userId="bdabe1d6d02a2328" providerId="LiveId" clId="{ED12B6C4-0AB8-474C-978B-26AD010CCDA0}" dt="2025-09-26T03:05:51.150" v="5469" actId="1076"/>
        <pc:sldMkLst>
          <pc:docMk/>
          <pc:sldMk cId="2759440453" sldId="318"/>
        </pc:sldMkLst>
        <pc:spChg chg="mod">
          <ac:chgData name="ASUS M1403QA" userId="bdabe1d6d02a2328" providerId="LiveId" clId="{ED12B6C4-0AB8-474C-978B-26AD010CCDA0}" dt="2025-09-26T03:05:51.150" v="5469" actId="1076"/>
          <ac:spMkLst>
            <pc:docMk/>
            <pc:sldMk cId="2759440453" sldId="318"/>
            <ac:spMk id="3" creationId="{65528D36-4F64-F7BD-C122-E2A1B1AF0CCD}"/>
          </ac:spMkLst>
        </pc:spChg>
        <pc:spChg chg="mod">
          <ac:chgData name="ASUS M1403QA" userId="bdabe1d6d02a2328" providerId="LiveId" clId="{ED12B6C4-0AB8-474C-978B-26AD010CCDA0}" dt="2025-09-26T03:05:47.353" v="5468" actId="1076"/>
          <ac:spMkLst>
            <pc:docMk/>
            <pc:sldMk cId="2759440453" sldId="318"/>
            <ac:spMk id="5" creationId="{E74187D3-B746-743E-F1EC-73D369ED3A9C}"/>
          </ac:spMkLst>
        </pc:spChg>
      </pc:sldChg>
      <pc:sldChg chg="modSp add mod">
        <pc:chgData name="ASUS M1403QA" userId="bdabe1d6d02a2328" providerId="LiveId" clId="{ED12B6C4-0AB8-474C-978B-26AD010CCDA0}" dt="2025-09-26T03:04:00.410" v="5452" actId="404"/>
        <pc:sldMkLst>
          <pc:docMk/>
          <pc:sldMk cId="2831920612" sldId="319"/>
        </pc:sldMkLst>
        <pc:spChg chg="mod">
          <ac:chgData name="ASUS M1403QA" userId="bdabe1d6d02a2328" providerId="LiveId" clId="{ED12B6C4-0AB8-474C-978B-26AD010CCDA0}" dt="2025-09-26T03:04:00.410" v="5452" actId="404"/>
          <ac:spMkLst>
            <pc:docMk/>
            <pc:sldMk cId="2831920612" sldId="319"/>
            <ac:spMk id="5" creationId="{E22A713A-EB08-C758-53F3-D5677B147A0F}"/>
          </ac:spMkLst>
        </pc:spChg>
      </pc:sld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1-04-30T14:37:44.232" idx="1">
    <p:pos x="10" y="10"/>
    <p:text/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8BA5DDAD-591B-4217-B96A-323B84A14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7450" y="701675"/>
            <a:ext cx="4670425" cy="35036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56" tIns="46278" rIns="92556" bIns="4627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4533" y="4439167"/>
            <a:ext cx="5636260" cy="4205526"/>
          </a:xfrm>
          <a:prstGeom prst="rect">
            <a:avLst/>
          </a:prstGeom>
        </p:spPr>
        <p:txBody>
          <a:bodyPr vert="horz" lIns="92556" tIns="46278" rIns="92556" bIns="4627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C1A58231-9198-4C99-9FBD-A70F6638DE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632848" cy="2616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 00                                     Tanggal Berlaku : 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632848" cy="2616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 00                                     Tanggal Berlaku : 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704856" cy="2616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 00                                     Tanggal Berlaku : 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 thruBlk="1"/>
  </p:transition>
  <p:hf sldNum="0"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slow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704856" cy="2616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1"/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 00                                     Tanggal Berlaku : 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ransition spd="slow">
    <p:fade thruBlk="1"/>
  </p:transition>
  <p:hf sldNum="0" hdr="0"/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comments" Target="../comments/commen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>
            <p:custDataLst>
              <p:tags r:id="rId1"/>
            </p:custDataLst>
          </p:nvPr>
        </p:nvSpPr>
        <p:spPr>
          <a:xfrm>
            <a:off x="0" y="2571744"/>
            <a:ext cx="9144000" cy="187743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4000" b="1" dirty="0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 Pengertian dan Asas Pembangunan Ketenagakerjaan</a:t>
            </a:r>
            <a:endParaRPr lang="id-ID" sz="4000" b="1" dirty="0"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ctr"/>
            <a:r>
              <a:rPr lang="id-ID" sz="3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PERTEMUAN KE </a:t>
            </a:r>
            <a:r>
              <a:rPr lang="en-US" sz="3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1</a:t>
            </a:r>
            <a:endParaRPr lang="en-US" sz="360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4" descr="D:\!!!DATA RETNO_QAC\ARSIP Internal Memo\LOGO IM.pn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9" t="15303" r="72530" b="16026"/>
          <a:stretch>
            <a:fillRect/>
          </a:stretch>
        </p:blipFill>
        <p:spPr bwMode="auto">
          <a:xfrm>
            <a:off x="7812360" y="60608"/>
            <a:ext cx="1276350" cy="12801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/>
          <p:nvPr/>
        </p:nvSpPr>
        <p:spPr>
          <a:xfrm>
            <a:off x="395536" y="39688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3600" b="1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Pengertian</a:t>
            </a:r>
            <a:r>
              <a:rPr lang="en-US" sz="3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dan Asas Pembangunan </a:t>
            </a:r>
            <a:r>
              <a:rPr lang="en-US" sz="3600" b="1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Ketenagakerjaan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/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d-ID" sz="26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23628" y="1539880"/>
            <a:ext cx="6696744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2400" dirty="0"/>
              <a:t>Hukum </a:t>
            </a:r>
            <a:r>
              <a:rPr lang="en-ID" sz="2400" dirty="0" err="1"/>
              <a:t>ketenagakerjaan</a:t>
            </a:r>
            <a:r>
              <a:rPr lang="en-ID" sz="2400" dirty="0"/>
              <a:t> </a:t>
            </a:r>
            <a:r>
              <a:rPr lang="en-ID" sz="2400" dirty="0" err="1"/>
              <a:t>disebut</a:t>
            </a:r>
            <a:r>
              <a:rPr lang="en-ID" sz="2400" dirty="0"/>
              <a:t> juga </a:t>
            </a:r>
            <a:r>
              <a:rPr lang="en-ID" sz="2400" dirty="0" err="1"/>
              <a:t>sebagai</a:t>
            </a:r>
            <a:r>
              <a:rPr lang="en-ID" sz="2400" dirty="0"/>
              <a:t> </a:t>
            </a:r>
            <a:r>
              <a:rPr lang="en-ID" sz="2400" dirty="0" err="1"/>
              <a:t>hukum</a:t>
            </a:r>
            <a:r>
              <a:rPr lang="en-ID" sz="2400" dirty="0"/>
              <a:t> </a:t>
            </a:r>
            <a:r>
              <a:rPr lang="en-ID" sz="2400" dirty="0" err="1"/>
              <a:t>perburuhan</a:t>
            </a:r>
            <a:r>
              <a:rPr lang="en-ID" sz="2400" dirty="0"/>
              <a:t>. </a:t>
            </a:r>
            <a:r>
              <a:rPr lang="en-ID" sz="2400" dirty="0" err="1"/>
              <a:t>Berdasarkan</a:t>
            </a:r>
            <a:r>
              <a:rPr lang="en-ID" sz="2400" dirty="0"/>
              <a:t> </a:t>
            </a:r>
            <a:r>
              <a:rPr lang="en-ID" sz="2400" dirty="0" err="1"/>
              <a:t>pasal</a:t>
            </a:r>
            <a:r>
              <a:rPr lang="en-ID" sz="2400" dirty="0"/>
              <a:t> 1 </a:t>
            </a:r>
            <a:r>
              <a:rPr lang="en-ID" sz="2400" dirty="0" err="1"/>
              <a:t>angka</a:t>
            </a:r>
            <a:r>
              <a:rPr lang="en-ID" sz="2400" dirty="0"/>
              <a:t> 1 UU No. 13 </a:t>
            </a:r>
            <a:r>
              <a:rPr lang="en-ID" sz="2400" dirty="0" err="1"/>
              <a:t>Tahun</a:t>
            </a:r>
            <a:r>
              <a:rPr lang="en-ID" sz="2400" dirty="0"/>
              <a:t> 2003 </a:t>
            </a:r>
            <a:r>
              <a:rPr lang="en-ID" sz="2400" dirty="0" err="1"/>
              <a:t>tentang</a:t>
            </a:r>
            <a:r>
              <a:rPr lang="en-ID" sz="2400" dirty="0"/>
              <a:t> </a:t>
            </a:r>
            <a:r>
              <a:rPr lang="en-ID" sz="2400" dirty="0" err="1"/>
              <a:t>Ketenagakerjaan</a:t>
            </a:r>
            <a:r>
              <a:rPr lang="en-ID" sz="2400" dirty="0"/>
              <a:t>, </a:t>
            </a:r>
            <a:r>
              <a:rPr lang="en-ID" sz="2400" dirty="0" err="1"/>
              <a:t>bahwa</a:t>
            </a:r>
            <a:r>
              <a:rPr lang="en-ID" sz="2400" dirty="0"/>
              <a:t> </a:t>
            </a:r>
            <a:r>
              <a:rPr lang="en-ID" sz="2400" dirty="0" err="1"/>
              <a:t>ketenagakerjaan</a:t>
            </a:r>
            <a:r>
              <a:rPr lang="en-ID" sz="2400" dirty="0"/>
              <a:t> </a:t>
            </a:r>
            <a:r>
              <a:rPr lang="en-ID" sz="2400" dirty="0" err="1"/>
              <a:t>adalah</a:t>
            </a:r>
            <a:r>
              <a:rPr lang="en-ID" sz="2400" dirty="0"/>
              <a:t> </a:t>
            </a:r>
            <a:r>
              <a:rPr lang="en-ID" sz="2400" dirty="0" err="1"/>
              <a:t>segala</a:t>
            </a:r>
            <a:r>
              <a:rPr lang="en-ID" sz="2400" dirty="0"/>
              <a:t> </a:t>
            </a:r>
            <a:r>
              <a:rPr lang="en-ID" sz="2400" dirty="0" err="1"/>
              <a:t>hal</a:t>
            </a:r>
            <a:r>
              <a:rPr lang="en-ID" sz="2400" dirty="0"/>
              <a:t> yang </a:t>
            </a:r>
            <a:r>
              <a:rPr lang="en-ID" sz="2400" dirty="0" err="1"/>
              <a:t>berhubungan</a:t>
            </a:r>
            <a:r>
              <a:rPr lang="en-ID" sz="2400" dirty="0"/>
              <a:t> </a:t>
            </a:r>
            <a:r>
              <a:rPr lang="en-ID" sz="2400" dirty="0" err="1"/>
              <a:t>dengan</a:t>
            </a:r>
            <a:r>
              <a:rPr lang="en-ID" sz="2400" dirty="0"/>
              <a:t> </a:t>
            </a:r>
            <a:r>
              <a:rPr lang="en-ID" sz="2400" dirty="0" err="1"/>
              <a:t>tenaga</a:t>
            </a:r>
            <a:r>
              <a:rPr lang="en-ID" sz="2400" dirty="0"/>
              <a:t> </a:t>
            </a:r>
            <a:r>
              <a:rPr lang="en-ID" sz="2400" dirty="0" err="1"/>
              <a:t>kerja</a:t>
            </a:r>
            <a:r>
              <a:rPr lang="en-ID" sz="2400" dirty="0"/>
              <a:t> pada </a:t>
            </a:r>
            <a:r>
              <a:rPr lang="en-ID" sz="2400" dirty="0" err="1"/>
              <a:t>waktu</a:t>
            </a:r>
            <a:r>
              <a:rPr lang="en-ID" sz="2400" dirty="0"/>
              <a:t> </a:t>
            </a:r>
            <a:r>
              <a:rPr lang="en-ID" sz="2400" dirty="0" err="1"/>
              <a:t>sebelum</a:t>
            </a:r>
            <a:r>
              <a:rPr lang="en-ID" sz="2400" dirty="0"/>
              <a:t>, </a:t>
            </a:r>
            <a:r>
              <a:rPr lang="en-ID" sz="2400" dirty="0" err="1"/>
              <a:t>selama</a:t>
            </a:r>
            <a:r>
              <a:rPr lang="en-ID" sz="2400" dirty="0"/>
              <a:t>, dan </a:t>
            </a:r>
            <a:r>
              <a:rPr lang="en-ID" sz="2400" dirty="0" err="1"/>
              <a:t>sesudah</a:t>
            </a:r>
            <a:r>
              <a:rPr lang="en-ID" sz="2400" dirty="0"/>
              <a:t> masa </a:t>
            </a:r>
            <a:r>
              <a:rPr lang="en-ID" sz="2400" dirty="0" err="1"/>
              <a:t>kerja</a:t>
            </a:r>
            <a:r>
              <a:rPr lang="en-ID" sz="2400" dirty="0"/>
              <a:t>. </a:t>
            </a:r>
            <a:r>
              <a:rPr lang="en-ID" sz="2400" dirty="0" err="1"/>
              <a:t>Sedangkan</a:t>
            </a:r>
            <a:r>
              <a:rPr lang="en-ID" sz="2400" dirty="0"/>
              <a:t> </a:t>
            </a:r>
            <a:r>
              <a:rPr lang="en-ID" sz="2400" dirty="0" err="1"/>
              <a:t>pasal</a:t>
            </a:r>
            <a:r>
              <a:rPr lang="en-ID" sz="2400" dirty="0"/>
              <a:t> 1 </a:t>
            </a:r>
            <a:r>
              <a:rPr lang="en-ID" sz="2400" dirty="0" err="1"/>
              <a:t>angka</a:t>
            </a:r>
            <a:r>
              <a:rPr lang="en-ID" sz="2400" dirty="0"/>
              <a:t> 2 UU No. 13 </a:t>
            </a:r>
            <a:r>
              <a:rPr lang="en-ID" sz="2400" dirty="0" err="1"/>
              <a:t>Tahun</a:t>
            </a:r>
            <a:r>
              <a:rPr lang="en-ID" sz="2400" dirty="0"/>
              <a:t> 2003, </a:t>
            </a:r>
            <a:r>
              <a:rPr lang="en-ID" sz="2400" dirty="0" err="1"/>
              <a:t>tenaga</a:t>
            </a:r>
            <a:r>
              <a:rPr lang="en-ID" sz="2400" dirty="0"/>
              <a:t> </a:t>
            </a:r>
            <a:r>
              <a:rPr lang="en-ID" sz="2400" dirty="0" err="1"/>
              <a:t>kerja</a:t>
            </a:r>
            <a:r>
              <a:rPr lang="en-ID" sz="2400" dirty="0"/>
              <a:t> </a:t>
            </a:r>
            <a:r>
              <a:rPr lang="en-ID" sz="2400" dirty="0" err="1"/>
              <a:t>adalah</a:t>
            </a:r>
            <a:r>
              <a:rPr lang="en-ID" sz="2400" dirty="0"/>
              <a:t> </a:t>
            </a:r>
            <a:r>
              <a:rPr lang="en-ID" sz="2400" dirty="0" err="1"/>
              <a:t>setiap</a:t>
            </a:r>
            <a:r>
              <a:rPr lang="en-ID" sz="2400" dirty="0"/>
              <a:t> orang yang </a:t>
            </a:r>
            <a:r>
              <a:rPr lang="en-ID" sz="2400" dirty="0" err="1"/>
              <a:t>mampu</a:t>
            </a:r>
            <a:r>
              <a:rPr lang="en-ID" sz="2400" dirty="0"/>
              <a:t> </a:t>
            </a:r>
            <a:r>
              <a:rPr lang="en-ID" sz="2400" dirty="0" err="1"/>
              <a:t>melakukan</a:t>
            </a:r>
            <a:r>
              <a:rPr lang="en-ID" sz="2400" dirty="0"/>
              <a:t> </a:t>
            </a:r>
            <a:r>
              <a:rPr lang="en-ID" sz="2400" dirty="0" err="1"/>
              <a:t>pekerjaan</a:t>
            </a:r>
            <a:r>
              <a:rPr lang="en-ID" sz="2400" dirty="0"/>
              <a:t> guna </a:t>
            </a:r>
            <a:r>
              <a:rPr lang="en-ID" sz="2400" dirty="0" err="1"/>
              <a:t>menghasilkan</a:t>
            </a:r>
            <a:r>
              <a:rPr lang="en-ID" sz="2400" dirty="0"/>
              <a:t> </a:t>
            </a:r>
            <a:r>
              <a:rPr lang="en-ID" sz="2400" dirty="0" err="1"/>
              <a:t>barang</a:t>
            </a:r>
            <a:r>
              <a:rPr lang="en-ID" sz="2400" dirty="0"/>
              <a:t> dan/</a:t>
            </a:r>
            <a:r>
              <a:rPr lang="en-ID" sz="2400" dirty="0" err="1"/>
              <a:t>atau</a:t>
            </a:r>
            <a:r>
              <a:rPr lang="en-ID" sz="2400" dirty="0"/>
              <a:t> </a:t>
            </a:r>
            <a:r>
              <a:rPr lang="en-ID" sz="2400" dirty="0" err="1"/>
              <a:t>jasa</a:t>
            </a:r>
            <a:r>
              <a:rPr lang="en-ID" sz="2400" dirty="0"/>
              <a:t>, </a:t>
            </a:r>
            <a:r>
              <a:rPr lang="en-ID" sz="2400" dirty="0" err="1"/>
              <a:t>baik</a:t>
            </a:r>
            <a:r>
              <a:rPr lang="en-ID" sz="2400" dirty="0"/>
              <a:t> </a:t>
            </a:r>
            <a:r>
              <a:rPr lang="en-ID" sz="2400" dirty="0" err="1"/>
              <a:t>untuk</a:t>
            </a:r>
            <a:r>
              <a:rPr lang="en-ID" sz="2400" dirty="0"/>
              <a:t> </a:t>
            </a:r>
            <a:r>
              <a:rPr lang="en-ID" sz="2400" dirty="0" err="1"/>
              <a:t>memenuhi</a:t>
            </a:r>
            <a:r>
              <a:rPr lang="en-ID" sz="2400" dirty="0"/>
              <a:t> </a:t>
            </a:r>
            <a:r>
              <a:rPr lang="en-ID" sz="2400" dirty="0" err="1"/>
              <a:t>kebutuhan</a:t>
            </a:r>
            <a:r>
              <a:rPr lang="en-ID" sz="2400" dirty="0"/>
              <a:t> </a:t>
            </a:r>
            <a:r>
              <a:rPr lang="en-ID" sz="2400" dirty="0" err="1"/>
              <a:t>sendiri</a:t>
            </a:r>
            <a:r>
              <a:rPr lang="en-ID" sz="2400" dirty="0"/>
              <a:t> </a:t>
            </a:r>
            <a:r>
              <a:rPr lang="en-ID" sz="2400" dirty="0" err="1"/>
              <a:t>maupun</a:t>
            </a:r>
            <a:r>
              <a:rPr lang="en-ID" sz="2400" dirty="0"/>
              <a:t> </a:t>
            </a:r>
            <a:r>
              <a:rPr lang="en-ID" sz="2400" dirty="0" err="1"/>
              <a:t>untuk</a:t>
            </a:r>
            <a:r>
              <a:rPr lang="en-ID" sz="2400" dirty="0"/>
              <a:t> </a:t>
            </a:r>
            <a:r>
              <a:rPr lang="en-ID" sz="2400" dirty="0" err="1"/>
              <a:t>masyarakat</a:t>
            </a:r>
            <a:r>
              <a:rPr lang="en-ID" sz="2400" dirty="0"/>
              <a:t>. </a:t>
            </a:r>
          </a:p>
        </p:txBody>
      </p:sp>
    </p:spTree>
  </p:cSld>
  <p:clrMapOvr>
    <a:masterClrMapping/>
  </p:clrMapOvr>
  <p:transition spd="slow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6D2968-FFC7-B217-B338-C54471943B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9AC530A2-9CEB-137C-8E7F-550AA0B005D6}"/>
              </a:ext>
            </a:extLst>
          </p:cNvPr>
          <p:cNvSpPr txBox="1"/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3600" b="1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Pengertian</a:t>
            </a:r>
            <a:r>
              <a:rPr lang="en-US" sz="3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Hukum </a:t>
            </a:r>
            <a:r>
              <a:rPr lang="en-US" sz="3600" b="1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Ketenagakerjaan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88F43D6-E126-A96B-826A-C1656B0AF5DC}"/>
              </a:ext>
            </a:extLst>
          </p:cNvPr>
          <p:cNvSpPr txBox="1"/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d-ID" sz="26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0F0382-F643-2325-5CEA-A150160347EB}"/>
              </a:ext>
            </a:extLst>
          </p:cNvPr>
          <p:cNvSpPr txBox="1"/>
          <p:nvPr/>
        </p:nvSpPr>
        <p:spPr>
          <a:xfrm>
            <a:off x="1403648" y="1720841"/>
            <a:ext cx="676875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Hukum </a:t>
            </a:r>
            <a:r>
              <a:rPr lang="en-US" sz="2400" dirty="0" err="1"/>
              <a:t>ketenagakerjaan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hukum</a:t>
            </a:r>
            <a:r>
              <a:rPr lang="en-US" sz="2400" dirty="0"/>
              <a:t> yang </a:t>
            </a:r>
            <a:r>
              <a:rPr lang="en-US" sz="2400" dirty="0" err="1"/>
              <a:t>mengatur</a:t>
            </a:r>
            <a:r>
              <a:rPr lang="en-US" sz="2400" dirty="0"/>
              <a:t> </a:t>
            </a:r>
            <a:r>
              <a:rPr lang="en-US" sz="2400" dirty="0" err="1"/>
              <a:t>tentang</a:t>
            </a:r>
            <a:r>
              <a:rPr lang="en-US" sz="2400" dirty="0"/>
              <a:t> </a:t>
            </a:r>
            <a:r>
              <a:rPr lang="en-US" sz="2400" dirty="0" err="1"/>
              <a:t>tenaga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r>
              <a:rPr lang="en-US" sz="2400" dirty="0"/>
              <a:t>. </a:t>
            </a:r>
            <a:r>
              <a:rPr lang="en-US" sz="2400" dirty="0" err="1"/>
              <a:t>Seperti</a:t>
            </a:r>
            <a:r>
              <a:rPr lang="en-US" sz="2400" dirty="0"/>
              <a:t> </a:t>
            </a:r>
            <a:r>
              <a:rPr lang="en-US" sz="2400" dirty="0" err="1"/>
              <a:t>diketahui</a:t>
            </a:r>
            <a:r>
              <a:rPr lang="en-US" sz="2400" dirty="0"/>
              <a:t> </a:t>
            </a:r>
            <a:r>
              <a:rPr lang="en-US" sz="2400" dirty="0" err="1"/>
              <a:t>bahwa</a:t>
            </a:r>
            <a:r>
              <a:rPr lang="en-US" sz="2400" dirty="0"/>
              <a:t> </a:t>
            </a:r>
            <a:r>
              <a:rPr lang="en-US" sz="2400" dirty="0" err="1"/>
              <a:t>hukum</a:t>
            </a:r>
            <a:r>
              <a:rPr lang="en-US" sz="2400" dirty="0"/>
              <a:t> </a:t>
            </a:r>
            <a:r>
              <a:rPr lang="en-US" sz="2400" dirty="0" err="1"/>
              <a:t>ketenagakerjaan</a:t>
            </a:r>
            <a:r>
              <a:rPr lang="en-US" sz="2400" dirty="0"/>
              <a:t> </a:t>
            </a:r>
            <a:r>
              <a:rPr lang="en-US" sz="2400" dirty="0" err="1"/>
              <a:t>dikenal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istilah</a:t>
            </a:r>
            <a:r>
              <a:rPr lang="en-US" sz="2400" dirty="0"/>
              <a:t> </a:t>
            </a:r>
            <a:r>
              <a:rPr lang="en-US" sz="2400" dirty="0" err="1"/>
              <a:t>perburuhan</a:t>
            </a:r>
            <a:r>
              <a:rPr lang="en-US" sz="2400" dirty="0"/>
              <a:t>.</a:t>
            </a:r>
          </a:p>
          <a:p>
            <a:endParaRPr lang="en-US" sz="2400" dirty="0"/>
          </a:p>
          <a:p>
            <a:r>
              <a:rPr lang="en-US" sz="2400" dirty="0" err="1"/>
              <a:t>Undang-Undang</a:t>
            </a:r>
            <a:r>
              <a:rPr lang="en-US" sz="2400" dirty="0"/>
              <a:t> </a:t>
            </a:r>
            <a:r>
              <a:rPr lang="en-US" sz="2400" dirty="0" err="1"/>
              <a:t>Ketenagakerjaan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meliputi</a:t>
            </a:r>
            <a:r>
              <a:rPr lang="en-US" sz="2400" dirty="0"/>
              <a:t> :</a:t>
            </a:r>
          </a:p>
          <a:p>
            <a:pPr marL="457200" indent="-457200">
              <a:buAutoNum type="arabicParenR"/>
            </a:pPr>
            <a:r>
              <a:rPr lang="en-US" sz="2400" dirty="0"/>
              <a:t>UU No. 14 </a:t>
            </a:r>
            <a:r>
              <a:rPr lang="en-US" sz="2400" dirty="0" err="1"/>
              <a:t>Tahun</a:t>
            </a:r>
            <a:r>
              <a:rPr lang="en-US" sz="2400" dirty="0"/>
              <a:t> 1969</a:t>
            </a:r>
          </a:p>
          <a:p>
            <a:pPr marL="457200" indent="-457200">
              <a:buAutoNum type="arabicParenR"/>
            </a:pPr>
            <a:r>
              <a:rPr lang="en-US" sz="2400" dirty="0"/>
              <a:t>UU No. 25 </a:t>
            </a:r>
            <a:r>
              <a:rPr lang="en-US" sz="2400" dirty="0" err="1"/>
              <a:t>Tahun</a:t>
            </a:r>
            <a:r>
              <a:rPr lang="en-US" sz="2400" dirty="0"/>
              <a:t> 1997</a:t>
            </a:r>
          </a:p>
          <a:p>
            <a:pPr marL="457200" indent="-457200">
              <a:buAutoNum type="arabicParenR"/>
            </a:pPr>
            <a:r>
              <a:rPr lang="en-US" sz="2400" dirty="0"/>
              <a:t>UU No. 13 </a:t>
            </a:r>
            <a:r>
              <a:rPr lang="en-US" sz="2400" dirty="0" err="1"/>
              <a:t>Tahun</a:t>
            </a:r>
            <a:r>
              <a:rPr lang="en-US" sz="2400" dirty="0"/>
              <a:t> 2003</a:t>
            </a:r>
          </a:p>
        </p:txBody>
      </p:sp>
    </p:spTree>
    <p:extLst>
      <p:ext uri="{BB962C8B-B14F-4D97-AF65-F5344CB8AC3E}">
        <p14:creationId xmlns:p14="http://schemas.microsoft.com/office/powerpoint/2010/main" val="3823376528"/>
      </p:ext>
    </p:extLst>
  </p:cSld>
  <p:clrMapOvr>
    <a:masterClrMapping/>
  </p:clrMapOvr>
  <p:transition spd="slow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41F142-55CB-D9E4-1DE3-573227FEC0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7F84C8EE-2F20-5BD5-DEB0-C2730A2CFDE6}"/>
              </a:ext>
            </a:extLst>
          </p:cNvPr>
          <p:cNvSpPr txBox="1"/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3600" b="1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Pengertian</a:t>
            </a:r>
            <a:r>
              <a:rPr lang="en-US" sz="3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Hukum </a:t>
            </a:r>
            <a:r>
              <a:rPr lang="en-US" sz="3600" b="1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Ketenagakerjaan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8E261D5-4BC6-7665-FBFA-C6FE8643DDCF}"/>
              </a:ext>
            </a:extLst>
          </p:cNvPr>
          <p:cNvSpPr txBox="1"/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d-ID" sz="26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77FBFF-D9AF-8719-B51C-902A827D292F}"/>
              </a:ext>
            </a:extLst>
          </p:cNvPr>
          <p:cNvSpPr txBox="1"/>
          <p:nvPr/>
        </p:nvSpPr>
        <p:spPr>
          <a:xfrm>
            <a:off x="1403648" y="1720841"/>
            <a:ext cx="676875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 err="1"/>
              <a:t>Pengertian</a:t>
            </a:r>
            <a:r>
              <a:rPr lang="en-US" sz="2400" dirty="0"/>
              <a:t> </a:t>
            </a:r>
            <a:r>
              <a:rPr lang="en-US" sz="2400" dirty="0" err="1"/>
              <a:t>hukum</a:t>
            </a:r>
            <a:r>
              <a:rPr lang="en-US" sz="2400" dirty="0"/>
              <a:t> </a:t>
            </a:r>
            <a:r>
              <a:rPr lang="en-US" sz="2400" dirty="0" err="1"/>
              <a:t>perburuhan</a:t>
            </a:r>
            <a:r>
              <a:rPr lang="en-US" sz="2400" dirty="0"/>
              <a:t> </a:t>
            </a:r>
            <a:r>
              <a:rPr lang="en-US" sz="2400" dirty="0" err="1"/>
              <a:t>mengandung</a:t>
            </a:r>
            <a:r>
              <a:rPr lang="en-US" sz="2400" dirty="0"/>
              <a:t> </a:t>
            </a:r>
            <a:r>
              <a:rPr lang="en-US" sz="2400" dirty="0" err="1"/>
              <a:t>tiga</a:t>
            </a:r>
            <a:r>
              <a:rPr lang="en-US" sz="2400" dirty="0"/>
              <a:t> </a:t>
            </a:r>
            <a:r>
              <a:rPr lang="en-US" sz="2400" dirty="0" err="1"/>
              <a:t>unsur</a:t>
            </a:r>
            <a:r>
              <a:rPr lang="en-US" sz="2400" dirty="0"/>
              <a:t>, </a:t>
            </a:r>
            <a:r>
              <a:rPr lang="en-US" sz="2400" dirty="0" err="1"/>
              <a:t>yaitu</a:t>
            </a:r>
            <a:r>
              <a:rPr lang="en-US" sz="2400" dirty="0"/>
              <a:t> :</a:t>
            </a:r>
          </a:p>
          <a:p>
            <a:pPr marL="457200" indent="-457200">
              <a:buAutoNum type="alphaLcPeriod"/>
            </a:pPr>
            <a:r>
              <a:rPr lang="en-US" sz="2400" dirty="0"/>
              <a:t>Adanya </a:t>
            </a:r>
            <a:r>
              <a:rPr lang="en-US" sz="2400" dirty="0" err="1"/>
              <a:t>peraturan</a:t>
            </a:r>
            <a:r>
              <a:rPr lang="en-US" sz="2400" dirty="0"/>
              <a:t>.</a:t>
            </a:r>
          </a:p>
          <a:p>
            <a:pPr marL="457200" indent="-457200">
              <a:buAutoNum type="alphaLcPeriod"/>
            </a:pPr>
            <a:r>
              <a:rPr lang="en-US" sz="2400" dirty="0" err="1"/>
              <a:t>Bekerja</a:t>
            </a:r>
            <a:r>
              <a:rPr lang="en-US" sz="2400" dirty="0"/>
              <a:t> pada orang lain.</a:t>
            </a:r>
          </a:p>
          <a:p>
            <a:pPr marL="457200" indent="-457200">
              <a:buAutoNum type="alphaLcPeriod"/>
            </a:pPr>
            <a:r>
              <a:rPr lang="en-US" sz="2400" dirty="0"/>
              <a:t>Upah.</a:t>
            </a:r>
          </a:p>
          <a:p>
            <a:pPr marL="457200" indent="-457200">
              <a:buAutoNum type="alphaLcPeriod"/>
            </a:pPr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90198175"/>
      </p:ext>
    </p:extLst>
  </p:cSld>
  <p:clrMapOvr>
    <a:masterClrMapping/>
  </p:clrMapOvr>
  <p:transition spd="slow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FFFF21-0852-C4A1-6BE4-175DB0658A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22FF2316-1C0D-CE30-329E-859F0360C68D}"/>
              </a:ext>
            </a:extLst>
          </p:cNvPr>
          <p:cNvSpPr txBox="1"/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Asa</a:t>
            </a:r>
            <a:r>
              <a:rPr lang="en-US" sz="3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 Pembangunan </a:t>
            </a:r>
            <a:r>
              <a:rPr lang="en-US" sz="3600" b="1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Ketenagakerjaan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4139264-6F05-BB86-5EAA-53B30CA2A96A}"/>
              </a:ext>
            </a:extLst>
          </p:cNvPr>
          <p:cNvSpPr txBox="1"/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d-ID" sz="26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A5F510F-3F79-9306-46AE-A07209ADD8B7}"/>
              </a:ext>
            </a:extLst>
          </p:cNvPr>
          <p:cNvSpPr txBox="1"/>
          <p:nvPr/>
        </p:nvSpPr>
        <p:spPr>
          <a:xfrm>
            <a:off x="1403648" y="1720841"/>
            <a:ext cx="6768752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Di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ketenagakerjaan</a:t>
            </a:r>
            <a:r>
              <a:rPr lang="en-US" sz="2400" dirty="0"/>
              <a:t> </a:t>
            </a:r>
            <a:r>
              <a:rPr lang="en-US" sz="2400" dirty="0" err="1"/>
              <a:t>bahwa</a:t>
            </a:r>
            <a:r>
              <a:rPr lang="en-US" sz="2400" dirty="0"/>
              <a:t> </a:t>
            </a:r>
            <a:r>
              <a:rPr lang="en-US" sz="2400" dirty="0" err="1"/>
              <a:t>asas</a:t>
            </a:r>
            <a:r>
              <a:rPr lang="en-US" sz="2400" dirty="0"/>
              <a:t> Pembangunan </a:t>
            </a:r>
            <a:r>
              <a:rPr lang="en-US" sz="2400" dirty="0" err="1"/>
              <a:t>ketenagakerjaan</a:t>
            </a:r>
            <a:r>
              <a:rPr lang="en-US" sz="2400" dirty="0"/>
              <a:t> sangat </a:t>
            </a:r>
            <a:r>
              <a:rPr lang="en-US" sz="2400" dirty="0" err="1"/>
              <a:t>penting</a:t>
            </a:r>
            <a:r>
              <a:rPr lang="en-US" sz="2400" dirty="0"/>
              <a:t> </a:t>
            </a:r>
            <a:r>
              <a:rPr lang="en-US" sz="2400" dirty="0" err="1"/>
              <a:t>karena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meningkatkan</a:t>
            </a:r>
            <a:r>
              <a:rPr lang="en-US" sz="2400" dirty="0"/>
              <a:t> </a:t>
            </a:r>
            <a:r>
              <a:rPr lang="en-US" sz="2400" dirty="0" err="1"/>
              <a:t>kualitas</a:t>
            </a:r>
            <a:r>
              <a:rPr lang="en-US" sz="2400" dirty="0"/>
              <a:t> </a:t>
            </a:r>
            <a:r>
              <a:rPr lang="en-US" sz="2400" dirty="0" err="1"/>
              <a:t>tenaga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r>
              <a:rPr lang="en-US" sz="2400" dirty="0"/>
              <a:t> dan </a:t>
            </a:r>
            <a:r>
              <a:rPr lang="en-US" sz="2400" dirty="0" err="1"/>
              <a:t>peran</a:t>
            </a:r>
            <a:r>
              <a:rPr lang="en-US" sz="2400" dirty="0"/>
              <a:t> </a:t>
            </a:r>
            <a:r>
              <a:rPr lang="en-US" sz="2400" dirty="0" err="1"/>
              <a:t>sertanya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pembangunan</a:t>
            </a:r>
            <a:r>
              <a:rPr lang="en-US" sz="2400" dirty="0"/>
              <a:t> </a:t>
            </a:r>
            <a:r>
              <a:rPr lang="en-US" sz="2400" dirty="0" err="1"/>
              <a:t>serta</a:t>
            </a:r>
            <a:r>
              <a:rPr lang="en-US" sz="2400" dirty="0"/>
              <a:t> </a:t>
            </a:r>
            <a:r>
              <a:rPr lang="en-US" sz="2400" dirty="0" err="1"/>
              <a:t>peningkatan</a:t>
            </a:r>
            <a:r>
              <a:rPr lang="en-US" sz="2400" dirty="0"/>
              <a:t> </a:t>
            </a:r>
            <a:r>
              <a:rPr lang="en-US" sz="2400" dirty="0" err="1"/>
              <a:t>perlindungan</a:t>
            </a:r>
            <a:r>
              <a:rPr lang="en-US" sz="2400" dirty="0"/>
              <a:t> </a:t>
            </a:r>
            <a:r>
              <a:rPr lang="en-US" sz="2400" dirty="0" err="1"/>
              <a:t>tenaga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r>
              <a:rPr lang="en-US" sz="2400" dirty="0"/>
              <a:t> dan </a:t>
            </a:r>
            <a:r>
              <a:rPr lang="en-US" sz="2400" dirty="0" err="1"/>
              <a:t>keluarganya</a:t>
            </a:r>
            <a:r>
              <a:rPr lang="en-US" sz="2400" dirty="0"/>
              <a:t> </a:t>
            </a:r>
            <a:r>
              <a:rPr lang="en-US" sz="2400" dirty="0" err="1"/>
              <a:t>sesuai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harkat</a:t>
            </a:r>
            <a:r>
              <a:rPr lang="en-US" sz="2400" dirty="0"/>
              <a:t> dan </a:t>
            </a:r>
            <a:r>
              <a:rPr lang="en-US" sz="2400" dirty="0" err="1"/>
              <a:t>martabat</a:t>
            </a:r>
            <a:r>
              <a:rPr lang="en-US" sz="2400" dirty="0"/>
              <a:t> </a:t>
            </a:r>
            <a:r>
              <a:rPr lang="en-US" sz="2400" dirty="0" err="1"/>
              <a:t>kemanusiaan</a:t>
            </a:r>
            <a:r>
              <a:rPr lang="en-US" sz="2400" dirty="0"/>
              <a:t>.</a:t>
            </a:r>
          </a:p>
          <a:p>
            <a:endParaRPr lang="en-US" sz="2400" dirty="0"/>
          </a:p>
          <a:p>
            <a:r>
              <a:rPr lang="en-US" sz="2400" dirty="0" err="1"/>
              <a:t>Berdasarkan</a:t>
            </a:r>
            <a:r>
              <a:rPr lang="en-US" sz="2400" dirty="0"/>
              <a:t> </a:t>
            </a:r>
            <a:r>
              <a:rPr lang="en-US" sz="2400" dirty="0" err="1"/>
              <a:t>ketentuan</a:t>
            </a:r>
            <a:r>
              <a:rPr lang="en-US" sz="2400" dirty="0"/>
              <a:t> Pasal 2 UU No. 13 </a:t>
            </a:r>
            <a:r>
              <a:rPr lang="en-US" sz="2400" dirty="0" err="1"/>
              <a:t>Tahun</a:t>
            </a:r>
            <a:r>
              <a:rPr lang="en-US" sz="2400" dirty="0"/>
              <a:t> 2003, </a:t>
            </a:r>
            <a:r>
              <a:rPr lang="en-US" sz="2400" dirty="0" err="1"/>
              <a:t>yaitu</a:t>
            </a:r>
            <a:r>
              <a:rPr lang="en-US" sz="2400" dirty="0"/>
              <a:t> Pembangunan </a:t>
            </a:r>
            <a:r>
              <a:rPr lang="en-US" sz="2400" dirty="0" err="1"/>
              <a:t>ketenagakerjaan</a:t>
            </a:r>
            <a:r>
              <a:rPr lang="en-US" sz="2400" dirty="0"/>
              <a:t> </a:t>
            </a:r>
            <a:r>
              <a:rPr lang="en-US" sz="2400" dirty="0" err="1"/>
              <a:t>berlandaskan</a:t>
            </a:r>
            <a:r>
              <a:rPr lang="en-US" sz="2400" dirty="0"/>
              <a:t> Pancasila dan </a:t>
            </a:r>
            <a:r>
              <a:rPr lang="en-US" sz="2400" dirty="0" err="1"/>
              <a:t>Undang-Undang</a:t>
            </a:r>
            <a:r>
              <a:rPr lang="en-US" sz="2400" dirty="0"/>
              <a:t> Dasar Negara Republik Indonesia </a:t>
            </a:r>
            <a:r>
              <a:rPr lang="en-US" sz="2400" dirty="0" err="1"/>
              <a:t>Tahun</a:t>
            </a:r>
            <a:r>
              <a:rPr lang="en-US" sz="2400" dirty="0"/>
              <a:t> 1945.</a:t>
            </a:r>
          </a:p>
          <a:p>
            <a:pPr marL="457200" indent="-457200">
              <a:buAutoNum type="alphaLcPeriod"/>
            </a:pPr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61875087"/>
      </p:ext>
    </p:extLst>
  </p:cSld>
  <p:clrMapOvr>
    <a:masterClrMapping/>
  </p:clrMapOvr>
  <p:transition spd="slow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1AB61E-36E7-A604-4E5A-28ADEBE3B7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086DC02A-8CB3-9A6E-9A77-F6D79587553A}"/>
              </a:ext>
            </a:extLst>
          </p:cNvPr>
          <p:cNvSpPr txBox="1"/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Asa</a:t>
            </a:r>
            <a:r>
              <a:rPr lang="en-US" sz="3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 Pembangunan </a:t>
            </a:r>
            <a:r>
              <a:rPr lang="en-US" sz="3600" b="1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Ketenagakerjaan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E0D0788-646F-4E77-7F42-D9A016C2F5EA}"/>
              </a:ext>
            </a:extLst>
          </p:cNvPr>
          <p:cNvSpPr txBox="1"/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d-ID" sz="26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6E62396-6E23-90CF-EB3C-041C0FED59CD}"/>
              </a:ext>
            </a:extLst>
          </p:cNvPr>
          <p:cNvSpPr txBox="1"/>
          <p:nvPr/>
        </p:nvSpPr>
        <p:spPr>
          <a:xfrm>
            <a:off x="1187624" y="1988840"/>
            <a:ext cx="705678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 err="1"/>
              <a:t>Berdasarkan</a:t>
            </a:r>
            <a:r>
              <a:rPr lang="en-US" sz="3200" dirty="0"/>
              <a:t> </a:t>
            </a:r>
            <a:r>
              <a:rPr lang="en-US" sz="3200" dirty="0" err="1"/>
              <a:t>ketentuan</a:t>
            </a:r>
            <a:r>
              <a:rPr lang="en-US" sz="3200" dirty="0"/>
              <a:t> Pasal 3 UU No. 13 </a:t>
            </a:r>
            <a:r>
              <a:rPr lang="en-US" sz="3200" dirty="0" err="1"/>
              <a:t>Tahun</a:t>
            </a:r>
            <a:r>
              <a:rPr lang="en-US" sz="3200" dirty="0"/>
              <a:t> 2003 </a:t>
            </a:r>
            <a:r>
              <a:rPr lang="en-US" sz="3200" dirty="0" err="1"/>
              <a:t>pembangunan</a:t>
            </a:r>
            <a:r>
              <a:rPr lang="en-US" sz="3200" dirty="0"/>
              <a:t> </a:t>
            </a:r>
            <a:r>
              <a:rPr lang="en-US" sz="3200" dirty="0" err="1"/>
              <a:t>ketenagakerjaan</a:t>
            </a:r>
            <a:r>
              <a:rPr lang="en-US" sz="3200" dirty="0"/>
              <a:t> </a:t>
            </a:r>
            <a:r>
              <a:rPr lang="en-US" sz="3200" dirty="0" err="1"/>
              <a:t>diselenggarakan</a:t>
            </a:r>
            <a:r>
              <a:rPr lang="en-US" sz="3200" dirty="0"/>
              <a:t> </a:t>
            </a:r>
            <a:r>
              <a:rPr lang="en-US" sz="3200" dirty="0" err="1"/>
              <a:t>atas</a:t>
            </a:r>
            <a:r>
              <a:rPr lang="en-US" sz="3200" dirty="0"/>
              <a:t> </a:t>
            </a:r>
            <a:r>
              <a:rPr lang="en-US" sz="3200" dirty="0" err="1"/>
              <a:t>asas</a:t>
            </a:r>
            <a:r>
              <a:rPr lang="en-US" sz="3200" dirty="0"/>
              <a:t> </a:t>
            </a:r>
            <a:r>
              <a:rPr lang="en-US" sz="3200" dirty="0" err="1"/>
              <a:t>keterpaduan</a:t>
            </a:r>
            <a:r>
              <a:rPr lang="en-US" sz="3200" dirty="0"/>
              <a:t> </a:t>
            </a:r>
            <a:r>
              <a:rPr lang="en-US" sz="3200" dirty="0" err="1"/>
              <a:t>melalui</a:t>
            </a:r>
            <a:r>
              <a:rPr lang="en-US" sz="3200" dirty="0"/>
              <a:t> </a:t>
            </a:r>
            <a:r>
              <a:rPr lang="en-US" sz="3200" dirty="0" err="1"/>
              <a:t>koordinasi</a:t>
            </a:r>
            <a:r>
              <a:rPr lang="en-US" sz="3200" dirty="0"/>
              <a:t> </a:t>
            </a:r>
            <a:r>
              <a:rPr lang="en-US" sz="3200" dirty="0" err="1"/>
              <a:t>fungsional</a:t>
            </a:r>
            <a:r>
              <a:rPr lang="en-US" sz="3200" dirty="0"/>
              <a:t> </a:t>
            </a:r>
            <a:r>
              <a:rPr lang="en-US" sz="3200" dirty="0" err="1"/>
              <a:t>lintas</a:t>
            </a:r>
            <a:r>
              <a:rPr lang="en-US" sz="3200" dirty="0"/>
              <a:t> </a:t>
            </a:r>
            <a:r>
              <a:rPr lang="en-US" sz="3200" dirty="0" err="1"/>
              <a:t>sektoral</a:t>
            </a:r>
            <a:r>
              <a:rPr lang="en-US" sz="3200" dirty="0"/>
              <a:t> </a:t>
            </a:r>
            <a:r>
              <a:rPr lang="en-US" sz="3200" dirty="0" err="1"/>
              <a:t>pusat</a:t>
            </a:r>
            <a:r>
              <a:rPr lang="en-US" sz="3200" dirty="0"/>
              <a:t> dan </a:t>
            </a:r>
            <a:r>
              <a:rPr lang="en-US" sz="3200" dirty="0" err="1"/>
              <a:t>daerah</a:t>
            </a:r>
            <a:r>
              <a:rPr lang="en-US" sz="3200" dirty="0"/>
              <a:t>.</a:t>
            </a:r>
          </a:p>
          <a:p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98197547"/>
      </p:ext>
    </p:extLst>
  </p:cSld>
  <p:clrMapOvr>
    <a:masterClrMapping/>
  </p:clrMapOvr>
  <p:transition spd="slow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A0D0B9-8F33-5941-653E-6840B37E6A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B462AA83-2D1B-067B-A9E4-8F3548480C68}"/>
              </a:ext>
            </a:extLst>
          </p:cNvPr>
          <p:cNvSpPr txBox="1"/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Asa</a:t>
            </a:r>
            <a:r>
              <a:rPr lang="en-US" sz="3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 Pembangunan </a:t>
            </a:r>
            <a:r>
              <a:rPr lang="en-US" sz="3600" b="1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Ketenagakerjaan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0C53385-4786-C51C-75E4-37FF128403AC}"/>
              </a:ext>
            </a:extLst>
          </p:cNvPr>
          <p:cNvSpPr txBox="1"/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d-ID" sz="26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2D0CDC-6541-1A00-B9A3-B8E355007F2A}"/>
              </a:ext>
            </a:extLst>
          </p:cNvPr>
          <p:cNvSpPr txBox="1"/>
          <p:nvPr/>
        </p:nvSpPr>
        <p:spPr>
          <a:xfrm>
            <a:off x="1403648" y="1720841"/>
            <a:ext cx="6768752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 err="1"/>
              <a:t>Berdasarkan</a:t>
            </a:r>
            <a:r>
              <a:rPr lang="en-US" sz="2400" dirty="0"/>
              <a:t> </a:t>
            </a:r>
            <a:r>
              <a:rPr lang="en-US" sz="2400" dirty="0" err="1"/>
              <a:t>ketentuan</a:t>
            </a:r>
            <a:r>
              <a:rPr lang="en-US" sz="2400" dirty="0"/>
              <a:t> Pasal 4 UU. 13 </a:t>
            </a:r>
            <a:r>
              <a:rPr lang="en-US" sz="2400" dirty="0" err="1"/>
              <a:t>Tahun</a:t>
            </a:r>
            <a:r>
              <a:rPr lang="en-US" sz="2400" dirty="0"/>
              <a:t> 2003 </a:t>
            </a:r>
            <a:r>
              <a:rPr lang="en-US" sz="2400" dirty="0" err="1"/>
              <a:t>pembangunan</a:t>
            </a:r>
            <a:r>
              <a:rPr lang="en-US" sz="2400" dirty="0"/>
              <a:t> </a:t>
            </a:r>
            <a:r>
              <a:rPr lang="en-US" sz="2400" dirty="0" err="1"/>
              <a:t>ketenagakerjaan</a:t>
            </a:r>
            <a:r>
              <a:rPr lang="en-US" sz="2400" dirty="0"/>
              <a:t> </a:t>
            </a:r>
            <a:r>
              <a:rPr lang="en-US" sz="2400" dirty="0" err="1"/>
              <a:t>bertujuan</a:t>
            </a:r>
            <a:r>
              <a:rPr lang="en-US" sz="2400" dirty="0"/>
              <a:t> :</a:t>
            </a:r>
          </a:p>
          <a:p>
            <a:pPr marL="457200" indent="-457200">
              <a:buAutoNum type="alphaLcPeriod"/>
            </a:pPr>
            <a:r>
              <a:rPr lang="en-US" sz="2400" dirty="0" err="1"/>
              <a:t>Memberdayakan</a:t>
            </a:r>
            <a:r>
              <a:rPr lang="en-US" sz="2400" dirty="0"/>
              <a:t> dan </a:t>
            </a:r>
            <a:r>
              <a:rPr lang="en-US" sz="2400" dirty="0" err="1"/>
              <a:t>mendayagunakan</a:t>
            </a:r>
            <a:r>
              <a:rPr lang="en-US" sz="2400" dirty="0"/>
              <a:t> </a:t>
            </a:r>
            <a:r>
              <a:rPr lang="en-US" sz="2400" dirty="0" err="1"/>
              <a:t>tenaga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r>
              <a:rPr lang="en-US" sz="2400" dirty="0"/>
              <a:t> </a:t>
            </a:r>
            <a:r>
              <a:rPr lang="en-US" sz="2400" dirty="0" err="1"/>
              <a:t>secara</a:t>
            </a:r>
            <a:r>
              <a:rPr lang="en-US" sz="2400" dirty="0"/>
              <a:t> optimal dan </a:t>
            </a:r>
            <a:r>
              <a:rPr lang="en-US" sz="2400" dirty="0" err="1"/>
              <a:t>manusiawi</a:t>
            </a:r>
            <a:r>
              <a:rPr lang="en-US" sz="2400" dirty="0"/>
              <a:t>;</a:t>
            </a:r>
          </a:p>
          <a:p>
            <a:pPr marL="457200" indent="-457200">
              <a:buAutoNum type="alphaLcPeriod"/>
            </a:pPr>
            <a:r>
              <a:rPr lang="en-US" sz="2400" dirty="0" err="1"/>
              <a:t>Mewujudkan</a:t>
            </a:r>
            <a:r>
              <a:rPr lang="en-US" sz="2400" dirty="0"/>
              <a:t> </a:t>
            </a:r>
            <a:r>
              <a:rPr lang="en-US" sz="2400" dirty="0" err="1"/>
              <a:t>pemerataan</a:t>
            </a:r>
            <a:r>
              <a:rPr lang="en-US" sz="2400" dirty="0"/>
              <a:t> </a:t>
            </a:r>
            <a:r>
              <a:rPr lang="en-US" sz="2400" dirty="0" err="1"/>
              <a:t>kesempatan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r>
              <a:rPr lang="en-US" sz="2400" dirty="0"/>
              <a:t> dan </a:t>
            </a:r>
            <a:r>
              <a:rPr lang="en-US" sz="2400" dirty="0" err="1"/>
              <a:t>penyediaan</a:t>
            </a:r>
            <a:r>
              <a:rPr lang="en-US" sz="2400" dirty="0"/>
              <a:t> </a:t>
            </a:r>
            <a:r>
              <a:rPr lang="en-US" sz="2400" dirty="0" err="1"/>
              <a:t>tenaga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r>
              <a:rPr lang="en-US" sz="2400" dirty="0"/>
              <a:t> yang </a:t>
            </a:r>
            <a:r>
              <a:rPr lang="en-US" sz="2400" dirty="0" err="1"/>
              <a:t>sesuai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kebutuhan</a:t>
            </a:r>
            <a:r>
              <a:rPr lang="en-US" sz="2400" dirty="0"/>
              <a:t> </a:t>
            </a:r>
            <a:r>
              <a:rPr lang="en-US" sz="2400" dirty="0" err="1"/>
              <a:t>pembangunan</a:t>
            </a:r>
            <a:r>
              <a:rPr lang="en-US" sz="2400" dirty="0"/>
              <a:t> </a:t>
            </a:r>
            <a:r>
              <a:rPr lang="en-US" sz="2400" dirty="0" err="1"/>
              <a:t>nasional</a:t>
            </a:r>
            <a:r>
              <a:rPr lang="en-US" sz="2400" dirty="0"/>
              <a:t> dan </a:t>
            </a:r>
            <a:r>
              <a:rPr lang="en-US" sz="2400" dirty="0" err="1"/>
              <a:t>daerah</a:t>
            </a:r>
            <a:r>
              <a:rPr lang="en-US" sz="2400" dirty="0"/>
              <a:t>;</a:t>
            </a:r>
          </a:p>
          <a:p>
            <a:pPr marL="457200" indent="-457200">
              <a:buAutoNum type="alphaLcPeriod"/>
            </a:pPr>
            <a:r>
              <a:rPr lang="en-US" sz="2400" dirty="0" err="1"/>
              <a:t>Memberikan</a:t>
            </a:r>
            <a:r>
              <a:rPr lang="en-US" sz="2400" dirty="0"/>
              <a:t> </a:t>
            </a:r>
            <a:r>
              <a:rPr lang="en-US" sz="2400" dirty="0" err="1"/>
              <a:t>perlindungan</a:t>
            </a:r>
            <a:r>
              <a:rPr lang="en-US" sz="2400" dirty="0"/>
              <a:t> </a:t>
            </a:r>
            <a:r>
              <a:rPr lang="en-US" sz="2400" dirty="0" err="1"/>
              <a:t>kepada</a:t>
            </a:r>
            <a:r>
              <a:rPr lang="en-US" sz="2400" dirty="0"/>
              <a:t> </a:t>
            </a:r>
            <a:r>
              <a:rPr lang="en-US" sz="2400" dirty="0" err="1"/>
              <a:t>tenaga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mewujudkan</a:t>
            </a:r>
            <a:r>
              <a:rPr lang="en-US" sz="2400" dirty="0"/>
              <a:t> </a:t>
            </a:r>
            <a:r>
              <a:rPr lang="en-US" sz="2400" dirty="0" err="1"/>
              <a:t>kesejahteraan</a:t>
            </a:r>
            <a:r>
              <a:rPr lang="en-US" sz="2400" dirty="0"/>
              <a:t>;</a:t>
            </a:r>
          </a:p>
          <a:p>
            <a:pPr marL="457200" indent="-457200">
              <a:buAutoNum type="alphaLcPeriod"/>
            </a:pPr>
            <a:r>
              <a:rPr lang="en-US" sz="2400" dirty="0" err="1"/>
              <a:t>Meningkatkan</a:t>
            </a:r>
            <a:r>
              <a:rPr lang="en-US" sz="2400" dirty="0"/>
              <a:t> </a:t>
            </a:r>
            <a:r>
              <a:rPr lang="en-US" sz="2400" dirty="0" err="1"/>
              <a:t>kesejahteraan</a:t>
            </a:r>
            <a:r>
              <a:rPr lang="en-US" sz="2400" dirty="0"/>
              <a:t> </a:t>
            </a:r>
            <a:r>
              <a:rPr lang="en-US" sz="2400" dirty="0" err="1"/>
              <a:t>tenaga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r>
              <a:rPr lang="en-US" sz="2400" dirty="0"/>
              <a:t> dan </a:t>
            </a:r>
            <a:r>
              <a:rPr lang="en-US" sz="2400" dirty="0" err="1"/>
              <a:t>keluarganya</a:t>
            </a:r>
            <a:r>
              <a:rPr lang="en-US" sz="2400" dirty="0"/>
              <a:t>. 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63968496"/>
      </p:ext>
    </p:extLst>
  </p:cSld>
  <p:clrMapOvr>
    <a:masterClrMapping/>
  </p:clrMapOvr>
  <p:transition spd="slow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D6E24D-7BF2-496D-F785-E9C74684D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2EEC270A-BA0D-2F4C-0DB9-3CA4548409E6}"/>
              </a:ext>
            </a:extLst>
          </p:cNvPr>
          <p:cNvSpPr txBox="1"/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Asa</a:t>
            </a:r>
            <a:r>
              <a:rPr lang="en-US" sz="3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 Pembangunan </a:t>
            </a:r>
            <a:r>
              <a:rPr lang="en-US" sz="3600" b="1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Ketenagakerjaan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3F30635-7FA1-F5A3-65E8-EFD81A7D476D}"/>
              </a:ext>
            </a:extLst>
          </p:cNvPr>
          <p:cNvSpPr txBox="1"/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d-ID" sz="26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05474E-4A70-9FCA-6546-43075043976B}"/>
              </a:ext>
            </a:extLst>
          </p:cNvPr>
          <p:cNvSpPr txBox="1"/>
          <p:nvPr/>
        </p:nvSpPr>
        <p:spPr>
          <a:xfrm>
            <a:off x="1403648" y="1720841"/>
            <a:ext cx="676875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 err="1"/>
              <a:t>Berdasarkan</a:t>
            </a:r>
            <a:r>
              <a:rPr lang="en-US" sz="2400" dirty="0"/>
              <a:t> </a:t>
            </a:r>
            <a:r>
              <a:rPr lang="en-US" sz="2400" dirty="0" err="1"/>
              <a:t>ketentuan</a:t>
            </a:r>
            <a:r>
              <a:rPr lang="en-US" sz="2400" dirty="0"/>
              <a:t> Pasal 7 UU No. 13 </a:t>
            </a:r>
            <a:r>
              <a:rPr lang="en-US" sz="2400" dirty="0" err="1"/>
              <a:t>Tahun</a:t>
            </a:r>
            <a:r>
              <a:rPr lang="en-US" sz="2400" dirty="0"/>
              <a:t> 2003, </a:t>
            </a:r>
            <a:r>
              <a:rPr lang="en-US" sz="2400" dirty="0" err="1"/>
              <a:t>ditetapkanlah</a:t>
            </a:r>
            <a:r>
              <a:rPr lang="en-US" sz="2400" dirty="0"/>
              <a:t> </a:t>
            </a:r>
            <a:r>
              <a:rPr lang="en-US" sz="2400" dirty="0" err="1"/>
              <a:t>perencanaan</a:t>
            </a:r>
            <a:r>
              <a:rPr lang="en-US" sz="2400" dirty="0"/>
              <a:t> </a:t>
            </a:r>
            <a:r>
              <a:rPr lang="en-US" sz="2400" dirty="0" err="1"/>
              <a:t>tenaga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r>
              <a:rPr lang="en-US" sz="2400" dirty="0"/>
              <a:t> dan </a:t>
            </a:r>
            <a:r>
              <a:rPr lang="en-US" sz="2400" dirty="0" err="1"/>
              <a:t>informasi</a:t>
            </a:r>
            <a:r>
              <a:rPr lang="en-US" sz="2400" dirty="0"/>
              <a:t> </a:t>
            </a:r>
            <a:r>
              <a:rPr lang="en-US" sz="2400" dirty="0" err="1"/>
              <a:t>ketenagakerjaan</a:t>
            </a:r>
            <a:r>
              <a:rPr lang="en-US" sz="2400" dirty="0"/>
              <a:t>, </a:t>
            </a:r>
            <a:r>
              <a:rPr lang="en-US" sz="2400" dirty="0" err="1"/>
              <a:t>yaitu</a:t>
            </a:r>
            <a:r>
              <a:rPr lang="en-US" sz="2400" dirty="0"/>
              <a:t> :</a:t>
            </a:r>
          </a:p>
          <a:p>
            <a:endParaRPr lang="en-US" sz="2400" dirty="0"/>
          </a:p>
          <a:p>
            <a:pPr marL="457200" indent="-457200">
              <a:buAutoNum type="arabicParenR"/>
            </a:pPr>
            <a:r>
              <a:rPr lang="en-US" sz="2400" dirty="0"/>
              <a:t>Dalam </a:t>
            </a:r>
            <a:r>
              <a:rPr lang="en-US" sz="2400" dirty="0" err="1"/>
              <a:t>rangka</a:t>
            </a:r>
            <a:r>
              <a:rPr lang="en-US" sz="2400" dirty="0"/>
              <a:t> </a:t>
            </a:r>
            <a:r>
              <a:rPr lang="en-US" sz="2400" dirty="0" err="1"/>
              <a:t>pembangunan</a:t>
            </a:r>
            <a:r>
              <a:rPr lang="en-US" sz="2400" dirty="0"/>
              <a:t> </a:t>
            </a:r>
            <a:r>
              <a:rPr lang="en-US" sz="2400" dirty="0" err="1"/>
              <a:t>ketenagakerjaan</a:t>
            </a:r>
            <a:r>
              <a:rPr lang="en-US" sz="2400" dirty="0"/>
              <a:t>, </a:t>
            </a:r>
            <a:r>
              <a:rPr lang="en-US" sz="2400" dirty="0" err="1"/>
              <a:t>pemerintah</a:t>
            </a:r>
            <a:r>
              <a:rPr lang="en-US" sz="2400" dirty="0"/>
              <a:t> </a:t>
            </a:r>
            <a:r>
              <a:rPr lang="en-US" sz="2400" dirty="0" err="1"/>
              <a:t>menetapkan</a:t>
            </a:r>
            <a:r>
              <a:rPr lang="en-US" sz="2400" dirty="0"/>
              <a:t> </a:t>
            </a:r>
            <a:r>
              <a:rPr lang="en-US" sz="2400" dirty="0" err="1"/>
              <a:t>kebijakan</a:t>
            </a:r>
            <a:r>
              <a:rPr lang="en-US" sz="2400" dirty="0"/>
              <a:t> dan </a:t>
            </a:r>
            <a:r>
              <a:rPr lang="en-US" sz="2400" dirty="0" err="1"/>
              <a:t>menyusun</a:t>
            </a:r>
            <a:r>
              <a:rPr lang="en-US" sz="2400" dirty="0"/>
              <a:t> </a:t>
            </a:r>
            <a:r>
              <a:rPr lang="en-US" sz="2400" dirty="0" err="1"/>
              <a:t>perencanaan</a:t>
            </a:r>
            <a:r>
              <a:rPr lang="en-US" sz="2400" dirty="0"/>
              <a:t> </a:t>
            </a:r>
            <a:r>
              <a:rPr lang="en-US" sz="2400" dirty="0" err="1"/>
              <a:t>tenaga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r>
              <a:rPr lang="en-US" sz="2400" dirty="0"/>
              <a:t>.</a:t>
            </a:r>
          </a:p>
          <a:p>
            <a:pPr marL="457200" indent="-457200">
              <a:buAutoNum type="arabicParenR"/>
            </a:pPr>
            <a:r>
              <a:rPr lang="en-US" sz="2400" dirty="0" err="1"/>
              <a:t>Perencanaan</a:t>
            </a:r>
            <a:r>
              <a:rPr lang="en-US" sz="2400" dirty="0"/>
              <a:t> </a:t>
            </a:r>
            <a:r>
              <a:rPr lang="en-US" sz="2400" dirty="0" err="1"/>
              <a:t>tenaga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r>
              <a:rPr lang="en-US" sz="2400" dirty="0"/>
              <a:t> </a:t>
            </a:r>
            <a:r>
              <a:rPr lang="en-US" sz="2400" dirty="0" err="1"/>
              <a:t>meliputi</a:t>
            </a:r>
            <a:r>
              <a:rPr lang="en-US" sz="2400" dirty="0"/>
              <a:t> :</a:t>
            </a:r>
          </a:p>
          <a:p>
            <a:pPr marL="457200" indent="-457200">
              <a:buAutoNum type="alphaLcPeriod"/>
            </a:pPr>
            <a:r>
              <a:rPr lang="en-US" sz="2400" dirty="0" err="1"/>
              <a:t>Perencanaan</a:t>
            </a:r>
            <a:r>
              <a:rPr lang="en-US" sz="2400" dirty="0"/>
              <a:t> </a:t>
            </a:r>
            <a:r>
              <a:rPr lang="en-US" sz="2400" dirty="0" err="1"/>
              <a:t>tenaga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r>
              <a:rPr lang="en-US" sz="2400" dirty="0"/>
              <a:t> </a:t>
            </a:r>
            <a:r>
              <a:rPr lang="en-US" sz="2400" dirty="0" err="1"/>
              <a:t>makro</a:t>
            </a:r>
            <a:endParaRPr lang="en-US" sz="2400" dirty="0"/>
          </a:p>
          <a:p>
            <a:pPr marL="457200" indent="-457200">
              <a:buAutoNum type="alphaLcPeriod"/>
            </a:pPr>
            <a:r>
              <a:rPr lang="en-US" sz="2400" dirty="0" err="1"/>
              <a:t>Perencanaan</a:t>
            </a:r>
            <a:r>
              <a:rPr lang="en-US" sz="2400" dirty="0"/>
              <a:t> </a:t>
            </a:r>
            <a:r>
              <a:rPr lang="en-US" sz="2400" dirty="0" err="1"/>
              <a:t>tenaga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r>
              <a:rPr lang="en-US" sz="2400" dirty="0"/>
              <a:t> </a:t>
            </a:r>
            <a:r>
              <a:rPr lang="en-US" sz="2400" dirty="0" err="1"/>
              <a:t>mikro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79769053"/>
      </p:ext>
    </p:extLst>
  </p:cSld>
  <p:clrMapOvr>
    <a:masterClrMapping/>
  </p:clrMapOvr>
  <p:transition spd="slow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027C87-740C-829C-284B-18F6242F6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64B7E9A-457F-5A5C-F302-E082587D7138}"/>
              </a:ext>
            </a:extLst>
          </p:cNvPr>
          <p:cNvSpPr txBox="1"/>
          <p:nvPr/>
        </p:nvSpPr>
        <p:spPr>
          <a:xfrm>
            <a:off x="483504" y="27294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Asa</a:t>
            </a:r>
            <a:r>
              <a:rPr lang="en-US" sz="3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 Pembangunan </a:t>
            </a:r>
            <a:r>
              <a:rPr lang="en-US" sz="3600" b="1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Ketenagakerjaan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E70B8D13-99A6-0D89-2189-C3E34CB730D6}"/>
              </a:ext>
            </a:extLst>
          </p:cNvPr>
          <p:cNvSpPr txBox="1"/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d-ID" sz="26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1360008-1D3D-A3EF-708A-CDF96F4E439C}"/>
              </a:ext>
            </a:extLst>
          </p:cNvPr>
          <p:cNvSpPr txBox="1"/>
          <p:nvPr/>
        </p:nvSpPr>
        <p:spPr>
          <a:xfrm>
            <a:off x="1213928" y="1600200"/>
            <a:ext cx="6768752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3) Dalam </a:t>
            </a:r>
            <a:r>
              <a:rPr lang="en-US" sz="2400" dirty="0" err="1"/>
              <a:t>penyusunan</a:t>
            </a:r>
            <a:r>
              <a:rPr lang="en-US" sz="2400" dirty="0"/>
              <a:t> </a:t>
            </a:r>
            <a:r>
              <a:rPr lang="en-US" sz="2400" dirty="0" err="1"/>
              <a:t>kebijakan</a:t>
            </a:r>
            <a:r>
              <a:rPr lang="en-US" sz="2400" dirty="0"/>
              <a:t>, strategi, dan </a:t>
            </a:r>
            <a:r>
              <a:rPr lang="en-US" sz="2400" dirty="0" err="1"/>
              <a:t>pelaksanaan</a:t>
            </a:r>
            <a:r>
              <a:rPr lang="en-US" sz="2400" dirty="0"/>
              <a:t> program </a:t>
            </a:r>
            <a:r>
              <a:rPr lang="en-US" sz="2400" dirty="0" err="1"/>
              <a:t>pembangunan</a:t>
            </a:r>
            <a:r>
              <a:rPr lang="en-US" sz="2400" dirty="0"/>
              <a:t> </a:t>
            </a:r>
            <a:r>
              <a:rPr lang="en-US" sz="2400" dirty="0" err="1"/>
              <a:t>ketenagakerjaan</a:t>
            </a:r>
            <a:r>
              <a:rPr lang="en-US" sz="2400" dirty="0"/>
              <a:t> yang </a:t>
            </a:r>
            <a:r>
              <a:rPr lang="en-US" sz="2400" dirty="0" err="1"/>
              <a:t>berkesinambungan</a:t>
            </a:r>
            <a:r>
              <a:rPr lang="en-US" sz="2400" dirty="0"/>
              <a:t>, </a:t>
            </a:r>
            <a:r>
              <a:rPr lang="en-US" sz="2400" dirty="0" err="1"/>
              <a:t>pemerintah</a:t>
            </a:r>
            <a:r>
              <a:rPr lang="en-US" sz="2400" dirty="0"/>
              <a:t> </a:t>
            </a:r>
            <a:r>
              <a:rPr lang="en-US" sz="2400" dirty="0" err="1"/>
              <a:t>harus</a:t>
            </a:r>
            <a:r>
              <a:rPr lang="en-US" sz="2400" dirty="0"/>
              <a:t> </a:t>
            </a:r>
            <a:r>
              <a:rPr lang="en-US" sz="2400" dirty="0" err="1"/>
              <a:t>berpedoman</a:t>
            </a:r>
            <a:r>
              <a:rPr lang="en-US" sz="2400" dirty="0"/>
              <a:t> pada </a:t>
            </a:r>
            <a:r>
              <a:rPr lang="en-US" sz="2400" dirty="0" err="1"/>
              <a:t>perencanaan</a:t>
            </a:r>
            <a:r>
              <a:rPr lang="en-US" sz="2400" dirty="0"/>
              <a:t> </a:t>
            </a:r>
            <a:r>
              <a:rPr lang="en-US" sz="2400" dirty="0" err="1"/>
              <a:t>tenaga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r>
              <a:rPr lang="en-US" sz="2400" dirty="0"/>
              <a:t> </a:t>
            </a:r>
            <a:r>
              <a:rPr lang="en-US" sz="2400" dirty="0" err="1"/>
              <a:t>sebagaimana</a:t>
            </a:r>
            <a:r>
              <a:rPr lang="en-US" sz="2400" dirty="0"/>
              <a:t> </a:t>
            </a:r>
            <a:r>
              <a:rPr lang="en-US" sz="2400" dirty="0" err="1"/>
              <a:t>maksud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ayat</a:t>
            </a:r>
            <a:r>
              <a:rPr lang="en-US" sz="2400" dirty="0"/>
              <a:t> (1).</a:t>
            </a:r>
          </a:p>
          <a:p>
            <a:endParaRPr lang="en-US" sz="2400" dirty="0"/>
          </a:p>
          <a:p>
            <a:r>
              <a:rPr lang="en-US" sz="2400" dirty="0" err="1"/>
              <a:t>Berdasarkan</a:t>
            </a:r>
            <a:r>
              <a:rPr lang="en-US" sz="2400" dirty="0"/>
              <a:t> </a:t>
            </a:r>
            <a:r>
              <a:rPr lang="en-US" sz="2400" dirty="0" err="1"/>
              <a:t>ketentuan</a:t>
            </a:r>
            <a:r>
              <a:rPr lang="en-US" sz="2400" dirty="0"/>
              <a:t> Pasal 8 UU No. 13 </a:t>
            </a:r>
            <a:r>
              <a:rPr lang="en-US" sz="2400" dirty="0" err="1"/>
              <a:t>Tahun</a:t>
            </a:r>
            <a:r>
              <a:rPr lang="en-US" sz="2400" dirty="0"/>
              <a:t> 2003, </a:t>
            </a:r>
            <a:r>
              <a:rPr lang="en-US" sz="2400" dirty="0" err="1"/>
              <a:t>yaitu</a:t>
            </a:r>
            <a:r>
              <a:rPr lang="en-US" sz="2400" dirty="0"/>
              <a:t> :</a:t>
            </a:r>
          </a:p>
          <a:p>
            <a:r>
              <a:rPr lang="en-US" sz="2400" dirty="0"/>
              <a:t>1) </a:t>
            </a:r>
            <a:r>
              <a:rPr lang="en-US" sz="2400" dirty="0" err="1"/>
              <a:t>Perencanaan</a:t>
            </a:r>
            <a:r>
              <a:rPr lang="en-US" sz="2400" dirty="0"/>
              <a:t> </a:t>
            </a:r>
            <a:r>
              <a:rPr lang="en-US" sz="2400" dirty="0" err="1"/>
              <a:t>tenaga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r>
              <a:rPr lang="en-US" sz="2400" dirty="0"/>
              <a:t> </a:t>
            </a:r>
            <a:r>
              <a:rPr lang="en-US" sz="2400" dirty="0" err="1"/>
              <a:t>disusun</a:t>
            </a:r>
            <a:r>
              <a:rPr lang="en-US" sz="2400" dirty="0"/>
              <a:t> </a:t>
            </a:r>
            <a:r>
              <a:rPr lang="en-US" sz="2400" dirty="0" err="1"/>
              <a:t>atas</a:t>
            </a:r>
            <a:r>
              <a:rPr lang="en-US" sz="2400" dirty="0"/>
              <a:t> </a:t>
            </a:r>
            <a:r>
              <a:rPr lang="en-US" sz="2400" dirty="0" err="1"/>
              <a:t>dasar</a:t>
            </a:r>
            <a:r>
              <a:rPr lang="en-US" sz="2400" dirty="0"/>
              <a:t> </a:t>
            </a:r>
            <a:r>
              <a:rPr lang="en-US" sz="2400" dirty="0" err="1"/>
              <a:t>informasi</a:t>
            </a:r>
            <a:r>
              <a:rPr lang="en-US" sz="2400" dirty="0"/>
              <a:t> </a:t>
            </a:r>
            <a:r>
              <a:rPr lang="en-US" sz="2400" dirty="0" err="1"/>
              <a:t>ketenagakerjaan</a:t>
            </a:r>
            <a:r>
              <a:rPr lang="en-US" sz="2400" dirty="0"/>
              <a:t> yang </a:t>
            </a:r>
            <a:r>
              <a:rPr lang="en-US" sz="2400" dirty="0" err="1"/>
              <a:t>antara</a:t>
            </a:r>
            <a:r>
              <a:rPr lang="en-US" sz="2400" dirty="0"/>
              <a:t> lain </a:t>
            </a:r>
            <a:r>
              <a:rPr lang="en-US" sz="2400" dirty="0" err="1"/>
              <a:t>meliputi</a:t>
            </a:r>
            <a:r>
              <a:rPr lang="en-US" sz="2400" dirty="0"/>
              <a:t> :</a:t>
            </a:r>
          </a:p>
        </p:txBody>
      </p:sp>
    </p:spTree>
    <p:extLst>
      <p:ext uri="{BB962C8B-B14F-4D97-AF65-F5344CB8AC3E}">
        <p14:creationId xmlns:p14="http://schemas.microsoft.com/office/powerpoint/2010/main" val="2588338038"/>
      </p:ext>
    </p:extLst>
  </p:cSld>
  <p:clrMapOvr>
    <a:masterClrMapping/>
  </p:clrMapOvr>
  <p:transition spd="slow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9D216E-96E0-4840-6871-3EBE02031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65528D36-4F64-F7BD-C122-E2A1B1AF0CCD}"/>
              </a:ext>
            </a:extLst>
          </p:cNvPr>
          <p:cNvSpPr txBox="1"/>
          <p:nvPr/>
        </p:nvSpPr>
        <p:spPr>
          <a:xfrm>
            <a:off x="457200" y="332656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Asa</a:t>
            </a:r>
            <a:r>
              <a:rPr lang="en-US" sz="3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 Pembangunan </a:t>
            </a:r>
            <a:r>
              <a:rPr lang="en-US" sz="3600" b="1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Ketenagakerjaan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699D64C-CBEF-A594-D25A-73E230D9D546}"/>
              </a:ext>
            </a:extLst>
          </p:cNvPr>
          <p:cNvSpPr txBox="1"/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d-ID" sz="26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74187D3-B746-743E-F1EC-73D369ED3A9C}"/>
              </a:ext>
            </a:extLst>
          </p:cNvPr>
          <p:cNvSpPr txBox="1"/>
          <p:nvPr/>
        </p:nvSpPr>
        <p:spPr>
          <a:xfrm>
            <a:off x="1403648" y="1600200"/>
            <a:ext cx="6768752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AutoNum type="alphaLcPeriod"/>
            </a:pPr>
            <a:r>
              <a:rPr lang="en-US" sz="2400" dirty="0" err="1"/>
              <a:t>Penduduk</a:t>
            </a:r>
            <a:r>
              <a:rPr lang="en-US" sz="2400" dirty="0"/>
              <a:t> dan </a:t>
            </a:r>
            <a:r>
              <a:rPr lang="en-US" sz="2400" dirty="0" err="1"/>
              <a:t>tenaga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endParaRPr lang="en-US" sz="2400" dirty="0"/>
          </a:p>
          <a:p>
            <a:pPr marL="457200" indent="-457200">
              <a:buAutoNum type="alphaLcPeriod"/>
            </a:pPr>
            <a:r>
              <a:rPr lang="en-US" sz="2400" dirty="0" err="1"/>
              <a:t>Kesempatan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endParaRPr lang="en-US" sz="2400" dirty="0"/>
          </a:p>
          <a:p>
            <a:pPr marL="457200" indent="-457200">
              <a:buAutoNum type="alphaLcPeriod"/>
            </a:pPr>
            <a:r>
              <a:rPr lang="en-US" sz="2400" dirty="0" err="1"/>
              <a:t>Pelatihan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r>
              <a:rPr lang="en-US" sz="2400" dirty="0"/>
              <a:t> </a:t>
            </a:r>
            <a:r>
              <a:rPr lang="en-US" sz="2400" dirty="0" err="1"/>
              <a:t>termasuk</a:t>
            </a:r>
            <a:r>
              <a:rPr lang="en-US" sz="2400" dirty="0"/>
              <a:t> </a:t>
            </a:r>
            <a:r>
              <a:rPr lang="en-US" sz="2400" dirty="0" err="1"/>
              <a:t>kompetensi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endParaRPr lang="en-US" sz="2400" dirty="0"/>
          </a:p>
          <a:p>
            <a:pPr marL="457200" indent="-457200">
              <a:buAutoNum type="alphaLcPeriod"/>
            </a:pPr>
            <a:r>
              <a:rPr lang="en-US" sz="2400" dirty="0" err="1"/>
              <a:t>Produktivitas</a:t>
            </a:r>
            <a:r>
              <a:rPr lang="en-US" sz="2400" dirty="0"/>
              <a:t> </a:t>
            </a:r>
            <a:r>
              <a:rPr lang="en-US" sz="2400" dirty="0" err="1"/>
              <a:t>tenaga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endParaRPr lang="en-US" sz="2400" dirty="0"/>
          </a:p>
          <a:p>
            <a:pPr marL="457200" indent="-457200">
              <a:buAutoNum type="alphaLcPeriod"/>
            </a:pPr>
            <a:r>
              <a:rPr lang="en-US" sz="2400" dirty="0" err="1"/>
              <a:t>Hubungan</a:t>
            </a:r>
            <a:r>
              <a:rPr lang="en-US" sz="2400" dirty="0"/>
              <a:t> industrial</a:t>
            </a:r>
          </a:p>
          <a:p>
            <a:pPr marL="457200" indent="-457200">
              <a:buAutoNum type="alphaLcPeriod"/>
            </a:pPr>
            <a:r>
              <a:rPr lang="en-US" sz="2400" dirty="0" err="1"/>
              <a:t>Kondisi</a:t>
            </a:r>
            <a:r>
              <a:rPr lang="en-US" sz="2400" dirty="0"/>
              <a:t> </a:t>
            </a:r>
            <a:r>
              <a:rPr lang="en-US" sz="2400" dirty="0" err="1"/>
              <a:t>lingkungan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endParaRPr lang="en-US" sz="2400" dirty="0"/>
          </a:p>
          <a:p>
            <a:pPr marL="457200" indent="-457200">
              <a:buAutoNum type="alphaLcPeriod"/>
            </a:pPr>
            <a:r>
              <a:rPr lang="en-US" sz="2400" dirty="0" err="1"/>
              <a:t>Pengupahan</a:t>
            </a:r>
            <a:r>
              <a:rPr lang="en-US" sz="2400" dirty="0"/>
              <a:t> dan </a:t>
            </a:r>
            <a:r>
              <a:rPr lang="en-US" sz="2400" dirty="0" err="1"/>
              <a:t>kesejahteraan</a:t>
            </a:r>
            <a:r>
              <a:rPr lang="en-US" sz="2400" dirty="0"/>
              <a:t> </a:t>
            </a:r>
            <a:r>
              <a:rPr lang="en-US" sz="2400" dirty="0" err="1"/>
              <a:t>tenaga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endParaRPr lang="en-US" sz="2400" dirty="0"/>
          </a:p>
          <a:p>
            <a:pPr marL="457200" indent="-457200">
              <a:buAutoNum type="alphaLcPeriod"/>
            </a:pPr>
            <a:r>
              <a:rPr lang="en-US" sz="2400" dirty="0" err="1"/>
              <a:t>Jaminan</a:t>
            </a:r>
            <a:r>
              <a:rPr lang="en-US" sz="2400" dirty="0"/>
              <a:t> </a:t>
            </a:r>
            <a:r>
              <a:rPr lang="en-US" sz="2400" dirty="0" err="1"/>
              <a:t>sosial</a:t>
            </a:r>
            <a:r>
              <a:rPr lang="en-US" sz="2400" dirty="0"/>
              <a:t> </a:t>
            </a:r>
            <a:r>
              <a:rPr lang="en-US" sz="2400" dirty="0" err="1"/>
              <a:t>tenaga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r>
              <a:rPr lang="en-US" sz="2400" dirty="0"/>
              <a:t>.</a:t>
            </a:r>
          </a:p>
          <a:p>
            <a:endParaRPr lang="en-US" sz="2400" dirty="0"/>
          </a:p>
          <a:p>
            <a:r>
              <a:rPr lang="en-US" sz="2400" dirty="0"/>
              <a:t>2) </a:t>
            </a:r>
            <a:r>
              <a:rPr lang="en-US" sz="2400" dirty="0" err="1"/>
              <a:t>Informasi</a:t>
            </a:r>
            <a:r>
              <a:rPr lang="en-US" sz="2400" dirty="0"/>
              <a:t> </a:t>
            </a:r>
            <a:r>
              <a:rPr lang="en-US" sz="2400" dirty="0" err="1"/>
              <a:t>ketenagakerjaan</a:t>
            </a:r>
            <a:r>
              <a:rPr lang="en-US" sz="2400" dirty="0"/>
              <a:t> </a:t>
            </a:r>
            <a:r>
              <a:rPr lang="en-US" sz="2400" dirty="0" err="1"/>
              <a:t>sebagaimana</a:t>
            </a:r>
            <a:r>
              <a:rPr lang="en-US" sz="2400" dirty="0"/>
              <a:t> </a:t>
            </a:r>
            <a:r>
              <a:rPr lang="en-US" sz="2400" dirty="0" err="1"/>
              <a:t>dimaksud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ayat</a:t>
            </a:r>
            <a:r>
              <a:rPr lang="en-US" sz="2400" dirty="0"/>
              <a:t> (1), </a:t>
            </a:r>
            <a:r>
              <a:rPr lang="en-US" sz="2400" dirty="0" err="1"/>
              <a:t>diperoleh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semua</a:t>
            </a:r>
            <a:r>
              <a:rPr lang="en-US" sz="2400" dirty="0"/>
              <a:t> </a:t>
            </a:r>
            <a:r>
              <a:rPr lang="en-US" sz="2400" dirty="0" err="1"/>
              <a:t>pihak</a:t>
            </a:r>
            <a:r>
              <a:rPr lang="en-US" sz="2400" dirty="0"/>
              <a:t> yang </a:t>
            </a:r>
            <a:r>
              <a:rPr lang="en-US" sz="2400" dirty="0" err="1"/>
              <a:t>terkait</a:t>
            </a:r>
            <a:r>
              <a:rPr lang="en-US" sz="2400" dirty="0"/>
              <a:t>, </a:t>
            </a:r>
            <a:r>
              <a:rPr lang="en-US" sz="2400" dirty="0" err="1"/>
              <a:t>baik</a:t>
            </a:r>
            <a:r>
              <a:rPr lang="en-US" sz="2400" dirty="0"/>
              <a:t> </a:t>
            </a:r>
            <a:r>
              <a:rPr lang="en-US" sz="2400" dirty="0" err="1"/>
              <a:t>instansi</a:t>
            </a:r>
            <a:r>
              <a:rPr lang="en-US" sz="2400" dirty="0"/>
              <a:t> </a:t>
            </a:r>
            <a:r>
              <a:rPr lang="en-US" sz="2400" dirty="0" err="1"/>
              <a:t>pemerintah</a:t>
            </a:r>
            <a:r>
              <a:rPr lang="en-US" sz="2400" dirty="0"/>
              <a:t> </a:t>
            </a:r>
            <a:r>
              <a:rPr lang="en-US" sz="2400" dirty="0" err="1"/>
              <a:t>maupun</a:t>
            </a:r>
            <a:r>
              <a:rPr lang="en-US" sz="2400" dirty="0"/>
              <a:t> </a:t>
            </a:r>
            <a:r>
              <a:rPr lang="en-US" sz="2400" dirty="0" err="1"/>
              <a:t>swasta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59440453"/>
      </p:ext>
    </p:extLst>
  </p:cSld>
  <p:clrMapOvr>
    <a:masterClrMapping/>
  </p:clrMapOvr>
  <p:transition spd="slow"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8A0CD0-42E9-0958-4CC2-28ACFF0AF2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CCE4C32B-3E1C-A9C3-FDD4-929199EBDFCB}"/>
              </a:ext>
            </a:extLst>
          </p:cNvPr>
          <p:cNvSpPr txBox="1"/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Asa</a:t>
            </a:r>
            <a:r>
              <a:rPr lang="en-US" sz="36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 Pembangunan </a:t>
            </a:r>
            <a:r>
              <a:rPr lang="en-US" sz="3600" b="1" dirty="0" err="1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Ketenagakerjaan</a:t>
            </a:r>
            <a:endParaRPr kumimoji="0" lang="id-ID" sz="3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0A9E3B0-381C-F783-FFF7-53A296BABA9E}"/>
              </a:ext>
            </a:extLst>
          </p:cNvPr>
          <p:cNvSpPr txBox="1"/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id-ID" sz="26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22A713A-EB08-C758-53F3-D5677B147A0F}"/>
              </a:ext>
            </a:extLst>
          </p:cNvPr>
          <p:cNvSpPr txBox="1"/>
          <p:nvPr/>
        </p:nvSpPr>
        <p:spPr>
          <a:xfrm>
            <a:off x="1403648" y="1651328"/>
            <a:ext cx="6768752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3) </a:t>
            </a:r>
            <a:r>
              <a:rPr lang="en-US" sz="2800" dirty="0" err="1"/>
              <a:t>Ketentuan</a:t>
            </a:r>
            <a:r>
              <a:rPr lang="en-US" sz="2800" dirty="0"/>
              <a:t> </a:t>
            </a:r>
            <a:r>
              <a:rPr lang="en-US" sz="2800" dirty="0" err="1"/>
              <a:t>mengenai</a:t>
            </a:r>
            <a:r>
              <a:rPr lang="en-US" sz="2800" dirty="0"/>
              <a:t> tata </a:t>
            </a:r>
            <a:r>
              <a:rPr lang="en-US" sz="2800" dirty="0" err="1"/>
              <a:t>cara</a:t>
            </a:r>
            <a:r>
              <a:rPr lang="en-US" sz="2800" dirty="0"/>
              <a:t> </a:t>
            </a:r>
            <a:r>
              <a:rPr lang="en-US" sz="2800" dirty="0" err="1"/>
              <a:t>memperoleh</a:t>
            </a:r>
            <a:r>
              <a:rPr lang="en-US" sz="2800" dirty="0"/>
              <a:t> </a:t>
            </a:r>
            <a:r>
              <a:rPr lang="en-US" sz="2800" dirty="0" err="1"/>
              <a:t>informasi</a:t>
            </a:r>
            <a:r>
              <a:rPr lang="en-US" sz="2800" dirty="0"/>
              <a:t> </a:t>
            </a:r>
            <a:r>
              <a:rPr lang="en-US" sz="2800" dirty="0" err="1"/>
              <a:t>ketenagakerjaan</a:t>
            </a:r>
            <a:r>
              <a:rPr lang="en-US" sz="2800" dirty="0"/>
              <a:t> dan </a:t>
            </a:r>
            <a:r>
              <a:rPr lang="en-US" sz="2800" dirty="0" err="1"/>
              <a:t>penyusunan</a:t>
            </a:r>
            <a:r>
              <a:rPr lang="en-US" sz="2800" dirty="0"/>
              <a:t> </a:t>
            </a:r>
            <a:r>
              <a:rPr lang="en-US" sz="2800" dirty="0" err="1"/>
              <a:t>serta</a:t>
            </a:r>
            <a:r>
              <a:rPr lang="en-US" sz="2800" dirty="0"/>
              <a:t> </a:t>
            </a:r>
            <a:r>
              <a:rPr lang="en-US" sz="2800" dirty="0" err="1"/>
              <a:t>pelaksanaan</a:t>
            </a:r>
            <a:r>
              <a:rPr lang="en-US" sz="2800" dirty="0"/>
              <a:t> </a:t>
            </a:r>
            <a:r>
              <a:rPr lang="en-US" sz="2800" dirty="0" err="1"/>
              <a:t>perencanaan</a:t>
            </a:r>
            <a:r>
              <a:rPr lang="en-US" sz="2800" dirty="0"/>
              <a:t> </a:t>
            </a:r>
            <a:r>
              <a:rPr lang="en-US" sz="2800" dirty="0" err="1"/>
              <a:t>tenaga</a:t>
            </a:r>
            <a:r>
              <a:rPr lang="en-US" sz="2800" dirty="0"/>
              <a:t> </a:t>
            </a:r>
            <a:r>
              <a:rPr lang="en-US" sz="2800" dirty="0" err="1"/>
              <a:t>kerja</a:t>
            </a:r>
            <a:r>
              <a:rPr lang="en-US" sz="2800" dirty="0"/>
              <a:t> </a:t>
            </a:r>
            <a:r>
              <a:rPr lang="en-US" sz="2800" dirty="0" err="1"/>
              <a:t>sebagaimana</a:t>
            </a:r>
            <a:r>
              <a:rPr lang="en-US" sz="2800" dirty="0"/>
              <a:t> </a:t>
            </a:r>
            <a:r>
              <a:rPr lang="en-US" sz="2800" dirty="0" err="1"/>
              <a:t>dimaksud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ayat</a:t>
            </a:r>
            <a:r>
              <a:rPr lang="en-US" sz="2800" dirty="0"/>
              <a:t> (1) </a:t>
            </a:r>
            <a:r>
              <a:rPr lang="en-US" sz="2800" dirty="0" err="1"/>
              <a:t>diatur</a:t>
            </a:r>
            <a:r>
              <a:rPr lang="en-US" sz="2800" dirty="0"/>
              <a:t> </a:t>
            </a:r>
            <a:r>
              <a:rPr lang="en-US" sz="2800" dirty="0" err="1"/>
              <a:t>dengan</a:t>
            </a:r>
            <a:r>
              <a:rPr lang="en-US" sz="2800" dirty="0"/>
              <a:t> </a:t>
            </a:r>
            <a:r>
              <a:rPr lang="en-US" sz="2800" dirty="0" err="1"/>
              <a:t>Peraturan</a:t>
            </a:r>
            <a:r>
              <a:rPr lang="en-US" sz="2800" dirty="0"/>
              <a:t> </a:t>
            </a:r>
            <a:r>
              <a:rPr lang="en-US" sz="2800" dirty="0" err="1"/>
              <a:t>Pemerintah</a:t>
            </a:r>
            <a:r>
              <a:rPr lang="en-US" sz="2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31920612"/>
      </p:ext>
    </p:extLst>
  </p:cSld>
  <p:clrMapOvr>
    <a:masterClrMapping/>
  </p:clrMapOvr>
  <p:transition spd="slow"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B81C441-01AE-3BB2-DD3A-B66502235E01}"/>
              </a:ext>
            </a:extLst>
          </p:cNvPr>
          <p:cNvSpPr txBox="1"/>
          <p:nvPr/>
        </p:nvSpPr>
        <p:spPr>
          <a:xfrm>
            <a:off x="3419872" y="1124744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dirty="0">
                <a:latin typeface="Arial Black" panose="020B0A04020102020204" pitchFamily="34" charset="0"/>
              </a:rPr>
              <a:t>KESIMPULAN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2B4A677-9E0E-1680-210E-4E50FA177009}"/>
              </a:ext>
            </a:extLst>
          </p:cNvPr>
          <p:cNvSpPr txBox="1"/>
          <p:nvPr/>
        </p:nvSpPr>
        <p:spPr>
          <a:xfrm>
            <a:off x="935596" y="1772816"/>
            <a:ext cx="7272808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Hukum </a:t>
            </a:r>
            <a:r>
              <a:rPr lang="en-US" sz="2400" dirty="0" err="1"/>
              <a:t>ketenagakerjaan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segala</a:t>
            </a:r>
            <a:r>
              <a:rPr lang="en-US" sz="2400" dirty="0"/>
              <a:t> </a:t>
            </a:r>
            <a:r>
              <a:rPr lang="en-US" sz="2400" dirty="0" err="1"/>
              <a:t>hal</a:t>
            </a:r>
            <a:r>
              <a:rPr lang="en-US" sz="2400" dirty="0"/>
              <a:t> yang </a:t>
            </a:r>
            <a:r>
              <a:rPr lang="en-US" sz="2400" dirty="0" err="1"/>
              <a:t>berhubungan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tenaga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r>
              <a:rPr lang="en-US" sz="2400" dirty="0"/>
              <a:t> pada </a:t>
            </a:r>
            <a:r>
              <a:rPr lang="en-US" sz="2400" dirty="0" err="1"/>
              <a:t>waktu</a:t>
            </a:r>
            <a:r>
              <a:rPr lang="en-US" sz="2400" dirty="0"/>
              <a:t> </a:t>
            </a:r>
            <a:r>
              <a:rPr lang="en-US" sz="2400" dirty="0" err="1"/>
              <a:t>sebelum</a:t>
            </a:r>
            <a:r>
              <a:rPr lang="en-US" sz="2400" dirty="0"/>
              <a:t>, </a:t>
            </a:r>
            <a:r>
              <a:rPr lang="en-US" sz="2400" dirty="0" err="1"/>
              <a:t>selama</a:t>
            </a:r>
            <a:r>
              <a:rPr lang="en-US" sz="2400" dirty="0"/>
              <a:t>, dan </a:t>
            </a:r>
            <a:r>
              <a:rPr lang="en-US" sz="2400" dirty="0" err="1"/>
              <a:t>sesudah</a:t>
            </a:r>
            <a:r>
              <a:rPr lang="en-US" sz="2400" dirty="0"/>
              <a:t> masa </a:t>
            </a:r>
            <a:r>
              <a:rPr lang="en-US" sz="2400" dirty="0" err="1"/>
              <a:t>kerja</a:t>
            </a:r>
            <a:r>
              <a:rPr lang="en-US" sz="2400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Tenaga </a:t>
            </a:r>
            <a:r>
              <a:rPr lang="en-US" sz="2400" dirty="0" err="1"/>
              <a:t>kerja</a:t>
            </a:r>
            <a:r>
              <a:rPr lang="en-US" sz="2400" dirty="0"/>
              <a:t> </a:t>
            </a:r>
            <a:r>
              <a:rPr lang="en-US" sz="2400" dirty="0" err="1"/>
              <a:t>meliputi</a:t>
            </a:r>
            <a:r>
              <a:rPr lang="en-US" sz="2400" dirty="0"/>
              <a:t> </a:t>
            </a:r>
            <a:r>
              <a:rPr lang="en-US" sz="2400" dirty="0" err="1"/>
              <a:t>pegawai</a:t>
            </a:r>
            <a:r>
              <a:rPr lang="en-US" sz="2400" dirty="0"/>
              <a:t> negeri, </a:t>
            </a:r>
            <a:r>
              <a:rPr lang="en-US" sz="2400" dirty="0" err="1"/>
              <a:t>pekerja</a:t>
            </a:r>
            <a:r>
              <a:rPr lang="en-US" sz="2400" dirty="0"/>
              <a:t> formal, </a:t>
            </a:r>
            <a:r>
              <a:rPr lang="en-US" sz="2400" dirty="0" err="1"/>
              <a:t>pekerja</a:t>
            </a:r>
            <a:r>
              <a:rPr lang="en-US" sz="2400" dirty="0"/>
              <a:t> informal, dan orang yang </a:t>
            </a:r>
            <a:r>
              <a:rPr lang="en-US" sz="2400" dirty="0" err="1"/>
              <a:t>belum</a:t>
            </a:r>
            <a:r>
              <a:rPr lang="en-US" sz="2400" dirty="0"/>
              <a:t> </a:t>
            </a:r>
            <a:r>
              <a:rPr lang="en-US" sz="2400" dirty="0" err="1"/>
              <a:t>bekerja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pengangguran</a:t>
            </a:r>
            <a:r>
              <a:rPr lang="en-US" sz="2400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/>
              <a:t>Fungsi</a:t>
            </a:r>
            <a:r>
              <a:rPr lang="en-US" sz="2400" dirty="0"/>
              <a:t> </a:t>
            </a:r>
            <a:r>
              <a:rPr lang="en-US" sz="2400" dirty="0" err="1"/>
              <a:t>asas</a:t>
            </a:r>
            <a:r>
              <a:rPr lang="en-US" sz="2400" dirty="0"/>
              <a:t> </a:t>
            </a:r>
            <a:r>
              <a:rPr lang="en-US" sz="2400" dirty="0" err="1"/>
              <a:t>pembangunan</a:t>
            </a:r>
            <a:r>
              <a:rPr lang="en-US" sz="2400" dirty="0"/>
              <a:t> </a:t>
            </a:r>
            <a:r>
              <a:rPr lang="en-US" sz="2400" dirty="0" err="1"/>
              <a:t>ketenagakerjaan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meningkatkan</a:t>
            </a:r>
            <a:r>
              <a:rPr lang="en-US" sz="2400" dirty="0"/>
              <a:t> </a:t>
            </a:r>
            <a:r>
              <a:rPr lang="en-US" sz="2400" dirty="0" err="1"/>
              <a:t>kualitas</a:t>
            </a:r>
            <a:r>
              <a:rPr lang="en-US" sz="2400" dirty="0"/>
              <a:t> </a:t>
            </a:r>
            <a:r>
              <a:rPr lang="en-US" sz="2400" dirty="0" err="1"/>
              <a:t>tenaga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r>
              <a:rPr lang="en-US" sz="2400" dirty="0"/>
              <a:t> dan </a:t>
            </a:r>
            <a:r>
              <a:rPr lang="en-US" sz="2400" dirty="0" err="1"/>
              <a:t>peran</a:t>
            </a:r>
            <a:r>
              <a:rPr lang="en-US" sz="2400" dirty="0"/>
              <a:t> </a:t>
            </a:r>
            <a:r>
              <a:rPr lang="en-US" sz="2400" dirty="0" err="1"/>
              <a:t>sertanya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pembangunan</a:t>
            </a:r>
            <a:r>
              <a:rPr lang="en-US" sz="2400" dirty="0"/>
              <a:t> </a:t>
            </a:r>
            <a:r>
              <a:rPr lang="en-US" sz="2400" dirty="0" err="1"/>
              <a:t>serta</a:t>
            </a:r>
            <a:r>
              <a:rPr lang="en-US" sz="2400" dirty="0"/>
              <a:t> </a:t>
            </a:r>
            <a:r>
              <a:rPr lang="en-US" sz="2400" dirty="0" err="1"/>
              <a:t>peningkatan</a:t>
            </a:r>
            <a:r>
              <a:rPr lang="en-US" sz="2400" dirty="0"/>
              <a:t> </a:t>
            </a:r>
            <a:r>
              <a:rPr lang="en-US" sz="2400" dirty="0" err="1"/>
              <a:t>perlindungan</a:t>
            </a:r>
            <a:r>
              <a:rPr lang="en-US" sz="2400" dirty="0"/>
              <a:t> </a:t>
            </a:r>
            <a:r>
              <a:rPr lang="en-US" sz="2400" dirty="0" err="1"/>
              <a:t>tenaga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r>
              <a:rPr lang="en-US" sz="2400" dirty="0"/>
              <a:t> dan </a:t>
            </a:r>
            <a:r>
              <a:rPr lang="en-US" sz="2400" dirty="0" err="1"/>
              <a:t>keluarganya</a:t>
            </a:r>
            <a:r>
              <a:rPr lang="en-US" sz="2400" dirty="0"/>
              <a:t> </a:t>
            </a:r>
            <a:r>
              <a:rPr lang="en-US" sz="2400" dirty="0" err="1"/>
              <a:t>sesuai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harkat</a:t>
            </a:r>
            <a:r>
              <a:rPr lang="en-US" sz="2400" dirty="0"/>
              <a:t> dan </a:t>
            </a:r>
            <a:r>
              <a:rPr lang="en-US" sz="2400" dirty="0" err="1"/>
              <a:t>martabat</a:t>
            </a:r>
            <a:r>
              <a:rPr lang="en-US" sz="2400" dirty="0"/>
              <a:t> </a:t>
            </a:r>
            <a:r>
              <a:rPr lang="en-US" sz="2400" dirty="0" err="1"/>
              <a:t>kemanusiaan</a:t>
            </a:r>
            <a:r>
              <a:rPr lang="en-US" sz="2400" dirty="0"/>
              <a:t>.</a:t>
            </a:r>
            <a:endParaRPr lang="en-ID" sz="2400" dirty="0"/>
          </a:p>
        </p:txBody>
      </p:sp>
    </p:spTree>
    <p:extLst>
      <p:ext uri="{BB962C8B-B14F-4D97-AF65-F5344CB8AC3E}">
        <p14:creationId xmlns:p14="http://schemas.microsoft.com/office/powerpoint/2010/main" val="3847597683"/>
      </p:ext>
    </p:extLst>
  </p:cSld>
  <p:clrMapOvr>
    <a:masterClrMapping/>
  </p:clrMapOvr>
  <p:transition spd="slow"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507C70AE-36B3-C206-0227-5C5EADD3EF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2552700"/>
            <a:ext cx="6400800" cy="1752600"/>
          </a:xfrm>
        </p:spPr>
        <p:txBody>
          <a:bodyPr/>
          <a:lstStyle/>
          <a:p>
            <a:r>
              <a:rPr lang="en-US" dirty="0"/>
              <a:t>The End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237024067"/>
      </p:ext>
    </p:extLst>
  </p:cSld>
  <p:clrMapOvr>
    <a:masterClrMapping/>
  </p:clrMapOvr>
  <p:transition spd="slow">
    <p:fade thruBlk="1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1"/>
  <p:tag name="MMPROD_0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0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11599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11599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THEME_BG_IMAGE" val=""/>
  <p:tag name="MMPROD_TAG_VCONFIG" val="PD94bWwgdmVyc2lvbj0iMS4wIiBlbmNvZGluZz0iVVRGLTgiPz4NCjxjb25maWd1cmF0aW9uPg0KCTxicmFuZGluZz4NCgkJPHVpZm9udCBuYW1lPSJGT05UX05PVEVTX1RFWFQiIHZhbHVlPSJWZXJkYW5hLDksZmFsc2UsZmFsc2UsZmFsc2UiLz4NCgk8L2JyYW5kaW5nPg0KCTxjb2xvcnM+DQoJCTx1aWNvbG9yIG5hbWU9InByaW1hcnkiIHZhbHVlPSIweDQ3QTRDQiIvPg0KCQk8dWljb2xvciBuYW1lPSJnbG93IiB2YWx1ZT0iMHgzNUQzMzQiLz4NCgkJPHVpY29sb3IgbmFtZT0idGV4dCIgdmFsdWU9IjB4RkZGRkZGIi8+DQoJCTx1aWNvbG9yIG5hbWU9ImxpZ2h0IiB2YWx1ZT0iMHgxRjY2OEYiLz4NCgkJPHVpY29sb3IgbmFtZT0ic2hhZG93IiB2YWx1ZT0iMHgwMDAwMDAiLz4NCgkJPHVpY29sb3IgbmFtZT0iYmFja2dyb3VuZCIgdmFsdWU9IjB4NDY5QUE5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+DQoJCTx1aXNob3cgbmFtZT0iYWx3YXlzU2NydW5jaCIgdmFsdWU9ImZhbHNlIi8+DQoJCTx1aXNob3cgbmFtZT0iaW5pdGlhbGRpc3BsYXltb2RlaXNub3JtYWwiIHZhbHVlPSJ0cnVlIi8+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+DQoJCTx1aXRleHQgbmFtZT0iU0NSVUJCQVJTVEFUVVNfUkVWSUVXUVVJWiIgdmFsdWU9IlJldmlld2luZyBRdWl6Ii8+DQoJCTwhLS0gc3Vic3RpdHV0aW9uOiAlbSA9PSBtaW51dGVzIHJlbWFpbmluZyAtLT4NCgkJPCEtLSBzdWJzdGl0dXRpb246ICVzID09IHNlY29uZHMgcmVtYWluaW5nIC0tPg0KCQk8dWl0ZXh0IG5hbWU9IkVMQVBTRUQiIHZhbHVlPSIlbSBNaW51dGVzICVzIFNlY29uZHMgUmVtYWluaW5nIi8+DQoJCTx1aXRleHQgbmFtZT0iTk9URk9VTkQiIHZhbHVlPSJOb3RoaW5nIEZvdW5kIi8+DQoJCTx1aXRleHQgbmFtZT0iQVRUQUNITUVOVFMiIHZhbHVlPSJBdHRhY2htZW50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+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+DQoJCTwhLS1xdWl6IHBvZCBhbmQgbWVzc2FnZSBib3ggdGV4dHMtLT4NCgkJPHVpdGV4dCBuYW1lPSJRVUlaUE9EX1FVSVpfQVRURU1QVCIgdmFsdWU9IlF1aXogQXR0ZW1wdDoiLz4NCgkJPHVpdGV4dCBuYW1lPSJRVUlaUE9EX1FVSVpfQVRURU1QVF9WQUxVRSIgdmFsdWU9IiVuIG9mICV0Ii8+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+DQoJCTx1aXRleHQgbmFtZT0iUVVJWlBPRF9RVUlaQVRNUFRfSU5GIiB2YWx1ZT0iSW5maW5pdGUiLz4NCgkJPHVpdGV4dCBuYW1lPSJRVUlaUE9EX1FVRVNBVE1QVF9JTkYiIHZhbHVlPSJJbmZpbml0ZSIvPg0KCQk8dWl0ZXh0IG5hbWU9IldBUk5JTkdNU0dfWUVTU1RSSU5HIiB2YWx1ZT0iWWVzIi8+DQoJCTx1aXRleHQgbmFtZT0iV0FSTklOR01TR19OT1NUUklORyIgdmFsdWU9Ik5vIi8+DQoJCTx1aXRleHQgbmFtZT0iV0FSTklOR01TR19USVRMRVNUUklORyIgdmFsdWU9IlF1aXogTmF2aWdhdGlvbiBXYXJuaW5nIi8+DQoJCTx1aXRleHQgbmFtZT0iV0FSTklOR01TR19NU0dTVFJJTkciIHZhbHVlPSJUaGVyZSBhcmUgdW4tYXR0ZW1wdGVkIHF1ZXN0aW9ucyBpbiB0aGlzIFF1aXouJiN4QTsmI3hBO0NsaWNraW5nIFllcyB3aWxsIHRha2UgeW91IG91dCBvZiB0aGUgUXVpei4gQ2xpY2sgTm8gdG8gY29udGludWUgdGhlIFF1aXouIi8+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+DQoJCTx1aXRleHQgbmFtZT0iRE9DV1JBUF9USVRMRSIgdmFsdWU9IlByZXNlbnRlciBGaWxlIEF0dGFjaG1lbnQiLz4NCgkJPHVpdGV4dCBuYW1lPSJET0NXUkFQX01TRyIgdmFsdWU9IlNhdmUgdG8gTXkgQ29tcHV0ZXIiLz4NCgkJPHVpdGV4dCBuYW1lPSJET0NXUkFQX1BST01QVCIgdmFsdWU9IkNsaWNrIHRvIERvd25sb2FkIi8+DQoJPC9sYW5ndWFnZT4NCgk8bGFuZ3VhZ2UgaWQ9ImRl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ZvbGllICVuIi8+DQoJCTwhLS0gc3Vic3RpdHV0aW9uOiAlbiA9PSBzbGlkZSBudW1iZXIgLS0+DQoJCTwhLS0gc3Vic3RpdHV0aW9uOiAldCA9PSB0b3RhbCBzbGlkZSBjb3VudCAtLT4NCgkJPHVpdGV4dCBuYW1lPSJTQ1JVQkJBUlNUQVRVU19TTElERUlORk8iIHZhbHVlPSJGb2xpZSAlbiAvICV0IHwgIi8+DQoJCTx1aXRleHQgbmFtZT0iU0NSVUJCQVJTVEFUVVNfU1RPUFBFRCIgdmFsdWU9IkJlZW5kZXQiLz4NCgkJPHVpdGV4dCBuYW1lPSJTQ1JVQkJBUlNUQVRVU19QTEFZSU5HIiB2YWx1ZT0iV2llZGVyZ2FiZSIvPg0KCQk8dWl0ZXh0IG5hbWU9IlNDUlVCQkFSU1RBVFVTX05PQVVESU8iIHZhbHVlPSJLZWluIEF1ZGlvIi8+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UVVJWiIgdmFsdWU9IlF1aXo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cXVpeiBwb2QgYW5kIG1lc3NhZ2UgYm94IHRleHRzLS0+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+DQoJCTx1aXRleHQgbmFtZT0iUVVJWlBPRF9RVUVTVFlQRV9TVlkiIHZhbHVlPSJVbWZyYWdlIi8+DQoJCTx1aXRleHQgbmFtZT0iUVVJWlBPRF9RVUlaQVRNUFRfSU5GIiB2YWx1ZT0iVW5lbmRsaWNoIi8+DQoJCTx1aXRleHQgbmFtZT0iUVVJWlBPRF9RVUVTQVRNUFRfSU5GIiB2YWx1ZT0iVW5lbmRsaWNoIi8+DQoJCTx1aXRleHQgbmFtZT0iV0FSTklOR01TR19ZRVNTVFJJTkciIHZhbHVlPSJKYSIvPg0KCQk8dWl0ZXh0IG5hbWU9IldBUk5JTkdNU0dfTk9TVFJJTkciIHZhbHVlPSJOZWluIi8+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Fwb3NpdGl2ZSAlbiIvPg0KCQk8IS0tIHN1YnN0aXR1dGlvbjogJW4gPT0gc2xpZGUgbnVtYmVyIC0tPg0KCQk8IS0tIHN1YnN0aXR1dGlvbjogJXQgPT0gdG90YWwgc2xpZGUgY291bnQgLS0+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+DQoJCTx1aXRleHQgbmFtZT0iU0NSVUJCQVJTVEFUVVNfVklEUExBWUlORyIgdmFsdWU9IkxlY3R1cmUgdmlkw6lvIGVuIGNvdXJzIi8+DQoJCTx1aXRleHQgbmFtZT0iU0NSVUJCQVJTVEFUVVNfTE9BRElORyIgdmFsdWU9IkNoYXJnZW1lbnQgZW4gY291cnMiLz4NCgkJPHVpdGV4dCBuYW1lPSJTQ1JVQkJBUlNUQVRVU19CVUZGRVJJTkciIHZhbHVlPSJNaXNlIGVuIG3DqW1vaXJlIi8+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+DQoJCTx1aXRleHQgbmFtZT0iRUxBUFNFRCIgdmFsdWU9IiVtIG1pbnV0ZXMgJXMgc2Vjb25kZXMgcmVzdGFudGVzIi8+DQoJCTx1aXRleHQgbmFtZT0iTk9URk9VTkQiIHZhbHVlPSJSaWVuIHRyb3V2w6kiLz4NCgkJPHVpdGV4dCBuYW1lPSJBVFRBQ0hNRU5UUyIgdmFsdWU9IlBpw6hjZXMgam9pbnRlcyIvPg0KCQk8IS0tIHN1YnN0aXR1dGlvbjogJXAgPT0gY3VycmVudCBzcGVha2VyJ3MgdGl0bGUgLS0+DQoJCTx1aXRleHQgbmFtZT0iQklPV0lOX1RJVExFIiB2YWx1ZT0iQmlvIDogJXAiLz4NCgkJPHVpdGV4dCBuYW1lPSJCSU9CVE5fVElUTEUiIHZhbHVlPSJCaW8gOiIvPg0KCQk8dWl0ZXh0IG5hbWU9IkRJVklERVJCVE5fVElUTEUiIHZhbHVlPSJ8Ii8+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+DQoJCTx1aXRleHQgbmFtZT0iUVVJWlBPRF9RVUlaX1NDT1JFIiB2YWx1ZT0iTm90ZSBvYnRlbnVlIDoiLz4NCgkJPHVpdGV4dCBuYW1lPSJRVUlaUE9EX1FVSVpfUEFTU1NDT1JFIiB2YWx1ZT0iTm90ZSBkJ2FkbWlzc2liaWxpdMOpwqA6Ii8+DQoJCTx1aXRleHQgbmFtZT0iUVVJWlBPRF9RVUlaX01BWFNDT1JFIiB2YWx1ZT0iTm90ZSBtYXhpbWFsZSA6Ii8+DQoJCTx1aXRleHQgbmFtZT0iUVVJWlBPRF9RVUVTQVRNUFRfU1RSIiB2YWx1ZT0iVGVudGF0aXZlIDogJW4gc3VyICV0Ii8+DQoJCTx1aXRleHQgbmFtZT0iUVVJWlBPRF9RVUVTVFlQRV9TVFIiIHZhbHVlPSJUeXBlOiAlcyIvPg0KCQk8dWl0ZXh0IG5hbWU9IlFVSVpQT0RfUVVFU1RZUEVfR1JEIiB2YWx1ZT0iTm90w6kiLz4NCgkJPHVpdGV4dCBuYW1lPSJRVUlaUE9EX1FVRVNUWVBFX1NWWSIgdmFsdWU9IkVucXXDqnRlIi8+DQoJCTx1aXRleHQgbmFtZT0iUVVJWlBPRF9RVUlaQVRNUFRfSU5GIiB2YWx1ZT0iSWxsaW1pdMOpIi8+DQoJCTx1aXRleHQgbmFtZT0iUVVJWlBPRF9RVUVTQVRNUFRfSU5GIiB2YWx1ZT0iSWxsaW1pdMOpIi8+DQoJCTx1aXRleHQgbmFtZT0iV0FSTklOR01TR19ZRVNTVFJJTkciIHZhbHVlPSJPdWkiLz4NCgkJPHVpdGV4dCBuYW1lPSJXQVJOSU5HTVNHX05PU1RSSU5HIiB2YWx1ZT0iTm9uIi8+DQoJCTx1aXRleHQgbmFtZT0iV0FSTklOR01TR19USVRMRVNUUklORyIgdmFsdWU9IkF2ZXJ0aXNzZW1lbnQgZGUgbmF2aWdhdGlvbiBkdSBxdWVzdGlvbm5haXJlIi8+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+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+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+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+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+DQoJCTx1aWZvbnQgbmFtZT0iRk9OVF9QUkVTRU5URVJUSVRMRSIgdmFsdWU9IlZlcmRhbmEsMTE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VklEUExBWUlORyIgdmFsdWU9IuODk+ODh+OCquWGjeeUn+S4rSIvPg0KCQk8dWl0ZXh0IG5hbWU9IlNDUlVCQkFSU1RBVFVTX0xPQURJTkciIHZhbHVlPSLjg63jg7zjg4nkuK0iLz4NCgkJPHVpdGV4dCBuYW1lPSJTQ1JVQkJBUlNUQVRVU19CVUZGRVJJTkciIHZhbHVlPSLjg5Djg4Pjg5XjgqHkuK0iLz4NCgkJPHVpdGV4dCBuYW1lPSJTQ1JVQkJBUlNUQVRVU19RVUVTVElPTiIgdmFsdWU9IuizquWVj+OBq+etlOOBiOOBpuS4i+OBleOBhCIvPg0KCQk8dWl0ZXh0IG5hbWU9IlNDUlVCQkFSU1RBVFVTX1JFVklFV1FVSVoiIHZhbHVlPSLjgq/jgqTjgrrjgpLjg6zjg5Pjg6Xjg7zjgZfjgabjgYTjgb7jgZkiLz4NCgkJPCEtLSBzdWJzdGl0dXRpb246ICVtID09IG1pbnV0ZXMgcmVtYWluaW5nIC0tPg0KCQk8IS0tIHN1YnN0aXR1dGlvbjogJXMgPT0gc2Vjb25kcyByZW1haW5pbmcgLS0+DQoJCTx1aXRleHQgbmFtZT0iRUxBUFNFRCIgdmFsdWU9Iuaui+OCiiA6ICVtIOWIhiAlcyDnp5IiLz4NCgkJPHVpdGV4dCBuYW1lPSJOT1RGT1VORCIgdmFsdWU9IuS9leOCguimi+OBpOOBi+OCiuOBvuOBm+OCkyIvPg0KCQk8dWl0ZXh0IG5hbWU9IkFUVEFDSE1FTlRTIiB2YWx1ZT0i5re75LuYIi8+DQoJCTwhLS0gc3Vic3RpdHV0aW9uOiAlcCA9PSBjdXJyZW50IHNwZWFrZXIncyB0aXRsZSAtLT4NCgkJPHVpdGV4dCBuYW1lPSJCSU9XSU5fVElUTEUiIHZhbHVlPSLntYzmrbQgOiAlcCIvPg0KCQk8dWl0ZXh0IG5hbWU9IkJJT0JUTl9USVRMRSIgdmFsdWU9Iue1jOattCIvPg0KCQk8dWl0ZXh0IG5hbWU9IkRJVklERVJCVE5fVElUTEUiIHZhbHVlPSJ8Ii8+DQoJCTx1aXRleHQgbmFtZT0iQ09OVEFDVEJUTl9USVRMRSIgdmFsdWU9IuOBiuWVj+OBhOWQiOOCj+OBmyIvPg0KCQk8dWl0ZXh0IG5hbWU9IlRBQl9RVUlaIiB2YWx1ZT0i44Kv44Kk44K6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XF1aXogcG9kIGFuZCBtZXNzYWdlIGJveCB0ZXh0cy0tPg0KCQk8dWl0ZXh0IG5hbWU9IlFVSVpQT0RfUVVJWl9BVFRFTVBUIiB2YWx1ZT0i44Kv44Kk44K66Kmm6KGM5Zue5pWwIDogIi8+DQoJCTx1aXRleHQgbmFtZT0iUVVJWlBPRF9RVUlaX0FUVEVNUFRfVkFMVUUiIHZhbHVlPSIlbiAvICV0Ii8+DQoJCTx1aXRleHQgbmFtZT0iUVVJWlBPRF9RVUlaX1NDT1JFIiB2YWx1ZT0i44K544Kz44KiIDogIi8+DQoJCTx1aXRleHQgbmFtZT0iUVVJWlBPRF9RVUlaX1BBU1NTQ09SRSIgdmFsdWU9IuWQiOagvOeCuSA6Ii8+DQoJCTx1aXRleHQgbmFtZT0iUVVJWlBPRF9RVUlaX01BWFNDT1JFIiB2YWx1ZT0i5pyA6auY5b6X54K5IDogIi8+DQoJCTx1aXRleHQgbmFtZT0iUVVJWlBPRF9RVUVTQVRNUFRfU1RSIiB2YWx1ZT0i6Kmm6KGM5Zue5pWwIDogJW4gLyAldCIvPg0KCQk8dWl0ZXh0IG5hbWU9IlFVSVpQT0RfUVVFU1RZUEVfU1RSIiB2YWx1ZT0i44K/44Kk44OXIDogJXMiLz4NCgkJPHVpdGV4dCBuYW1lPSJRVUlaUE9EX1FVRVNUWVBFX0dSRCIgdmFsdWU9IuipleS+oSIvPg0KCQk8dWl0ZXh0IG5hbWU9IlFVSVpQT0RfUVVFU1RZUEVfU1ZZIiB2YWx1ZT0i44Ki44Oz44Kx44O844OIIi8+DQoJCTx1aXRleHQgbmFtZT0iUVVJWlBPRF9RVUlaQVRNUFRfSU5GIiB2YWx1ZT0i54Sh5Yi26ZmQIi8+DQoJCTx1aXRleHQgbmFtZT0iUVVJWlBPRF9RVUVTQVRNUFRfSU5GIiB2YWx1ZT0i54Sh5Yi26ZmQIi8+DQoJCTx1aXRleHQgbmFtZT0iV0FSTklOR01TR19ZRVNTVFJJTkciIHZhbHVlPSLjga/jgYQiLz4NCgkJPHVpdGV4dCBuYW1lPSJXQVJOSU5HTVNHX05PU1RSSU5HIiB2YWx1ZT0i44GE44GE44GIIi8+DQoJCTx1aXRleHQgbmFtZT0iV0FSTklOR01TR19USVRMRVNUUklORyIgdmFsdWU9IuOCr+OCpOOCuuOBruODiuODk+OCsuODvOOCt+ODp+ODs+OBq+mWouOBmeOCi+itpuWRiiIvPg0KCQk8dWl0ZXh0IG5hbWU9IldBUk5JTkdNU0dfTVNHU1RSSU5HIiB2YWx1ZT0i44GT44Gu44Kv44Kk44K644Gr44Gv44CB44G+44Gg6Kej562U44GX44Gm44GE44Gq44GE6LOq5ZWP44GM44GC44KK44G+44GZ44CCJiN4QTsmI3hBOyDjgq/jgqTjgrrjgpLntYLkuobjgZnjgovjgavjga/jgIHjgIzjga/jgYTjgI3jgpLjgq/jg6rjg4Pjgq/jgZfjgb7jgZnjgILjgq/jgqTjgrrjgpLntprooYzjgZnjgovjgavjga/jgIHjgIzjgYTjgYTjgYjjgI3jgpLjgq/jg6rjg4Pjgq/jgZfjgb7jgZnjgIIiLz4NCgkJPHVpdGV4dCBuYW1lPSJJTkZPUk1BVElPTl9IMjY0X0ZMQVNIUExBWUVSIiB2YWx1ZT0i44GK5L2/44GE44Gu44Kz44Oz44OU44Ol44O844K/44Gr54++5Zyo44Kk44Oz44K544OI44O844Or44GV44KM44Gm44GE44KLIEZsYXNoIFBsYXllciDjga7jg5Djg7zjgrjjg6fjg7Pjga/jgIHjgZPjga7jg5Pjg4fjgqrjgpLjgrXjg53jg7zjg4jjgZfjgabjgYTjgb7jgZvjgpPjgILmnIDmlrDjga4gRmxhc2ggUGxheWVyIOOCkuODgOOCpuODs+ODreODvOODieOBmeOCi+OBq+OBr+OAgeODk+ODh+OCqumgmOWfn+OCkuOCr+ODquODg+OCr+OBl+OBpuOBj+OBoOOBleOBhO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jgrXjgqTjg4njg5Djg7zjgpLlj4LliqDogIXjgavopovjgZvjgosiLz4NCgkJPHVpdGV4dCBuYW1lPSJNVVRFIiB2YWx1ZT0i44Of44Ol44O844OIIi8+DQoJCTx1aXRleHQgbmFtZT0iRE9DV1JBUF9USVRMRSIgdmFsdWU9IlByZXNlbnRlciDmt7vku5jjg5XjgqHjgqTjg6siLz4NCgkJPHVpdGV4dCBuYW1lPSJET0NXUkFQX01TRyIgdmFsdWU9IuODnuOCpOOCs+ODs+ODlOODpeODvOOCv+OBq+S/neWtmCIvPg0KCQk8dWl0ZXh0IG5hbWU9IkRPQ1dSQVBfUFJPTVBUIiB2YWx1ZT0i44Kv44Oq44OD44Kv44GX44Gm44OA44Km44Oz44Ot44O844OJIi8+DQoJPC9sYW5ndWFnZT4NCgk8bGFuZ3VhZ2UgaWQ9Imtv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RVUlaIiB2YWx1ZT0i7YC07KaIIi8+DQoJCTx1aXRleHQgbmFtZT0iVEFCX09VVExJTkUiIHZhbHVlPSLqsJzsmpQiLz4NCgkJPHVpdGV4dCBuYW1lPSJUQUJfVEhVTUIiIHZhbHVlPSLstpXshoztjJAiLz4NCgkJPHVpdGV4dCBuYW1lPSJUQUJfTk9URVMiIHZhbHVlPSLrhbjtirgiLz4NCgkJPHVpdGV4dCBuYW1lPSJUQUJfU0VBUkNIIiB2YWx1ZT0i6rKA7IOJIi8+DQoJCTx1aXRleHQgbmFtZT0iU0xJREVfSEVBRElORyIgdmFsdWU9IuyKrOudvOydtOuTnCDsoJzrqqkiLz4NCgkJPHVpdGV4dCBuYW1lPSJEVVJBVElPTl9IRUFESU5HIiB2YWx1ZT0i7J6s7IOd7Iuc6rCEIi8+DQoJCTx1aXRleHQgbmFtZT0iU0VBUkNIX0hFQURJTkciIHZhbHVlPSLthY3siqTtirgg6rKA7IOJOiIvPg0KCQk8dWl0ZXh0IG5hbWU9IlRIVU1CX0hFQURJTkciIHZhbHVlPSLsiqzrnbzsnbTrk5wiLz4NCgkJPHVpdGV4dCBuYW1lPSJUSFVNQl9JTkZPIiB2YWx1ZT0i7KCc66qpL+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/siJg6Ii8+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/siJg6ICVuLyV0Ii8+DQoJCTx1aXRleHQgbmFtZT0iUVVJWlBPRF9RVUVTVFlQRV9TVFIiIHZhbHVlPSLsnKDtmJU6ICVzIi8+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+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+2AtOymiOulvCDsooXro4ztlZjroKTrqbQgW+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+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+DQoJCTx1aXRleHQgbmFtZT0iU0NSVUJCQVJTVEFUVVNfVklEUExBWUlORyIgdmFsdWU9IlbDrWRlbyBlbiByZXByb2QuIi8+DQoJCTx1aXRleHQgbmFtZT0iU0NSVUJCQVJTVEFUVVNfTE9BRElORyIgdmFsdWU9IkNhcmdhbmRvIi8+DQoJCTx1aXRleHQgbmFtZT0iU0NSVUJCQVJTVEFUVVNfQlVGRkVSSU5HIiB2YWx1ZT0iQWxtYWNlbmFuZG8gZW4gYsO6ZmVyIi8+DQoJCTx1aXRleHQgbmFtZT0iU0NSVUJCQVJTVEFUVVNfUVVFU1RJT04iIHZhbHVlPSJDb250ZXN0YXIgcHJlZ3VudGEiLz4NCgkJPHVpdGV4dCBuYW1lPSJTQ1JVQkJBUlNUQVRVU19SRVZJRVdRVUlaIiB2YWx1ZT0iUmV2aXNhbmRvIHBydWViYSIvPg0KCQk8IS0tIHN1YnN0aXR1dGlvbjogJW0gPT0gbWludXRlcyByZW1haW5pbmcgLS0+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+DQoJCTx1aXRleHQgbmFtZT0iQklPQlROX1RJVExFIiB2YWx1ZT0iQmlvZ3JhZsOtYSIvPg0KCQk8dWl0ZXh0IG5hbWU9IkRJVklERVJCVE5fVElUTEUiIHZhbHVlPSJ8Ii8+DQoJCTx1aXRleHQgbmFtZT0iQ09OVEFDVEJUTl9USVRMRSIgdmFsdWU9IkNvbnRhY3RvIi8+DQoJCTx1aXRleHQgbmFtZT0iVEFCX1FVSVoiIHZhbHVlPSJQcnVlYmEiLz4NCgkJPHVpdGV4dCBuYW1lPSJUQUJfT1VUTElORSIgdmFsdWU9IkNvbnRvcm5vIi8+DQoJCTx1aXRleHQgbmFtZT0iVEFCX1RIVU1CIiB2YWx1ZT0iTWluaWF0LiIvPg0KCQk8dWl0ZXh0IG5hbWU9IlRBQl9OT1RFUyIgdmFsdWU9Ik5vdGFzIi8+DQoJCTx1aXRleHQgbmFtZT0iVEFCX1NFQVJDSCIgdmFsdWU9IkJ1c2NhciIvPg0KCQk8dWl0ZXh0IG5hbWU9IlNMSURFX0hFQURJTkciIHZhbHVlPSJUw610dWxvIGRlIGRpYXBvc2l0aXZhIi8+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+DQoJCTx1aXRleHQgbmFtZT0iQVRUQUNITkFNRV9IRUFESU5HIiB2YWx1ZT0iTm9tYnJlIGRlIGFyY2hpdm8iLz4NCgkJPHVpdGV4dCBuYW1lPSJBVFRBQ0hTSVpFX0hFQURJTkciIHZhbHVlPSJUYW1hw7FvIi8+DQoJCTx1aXRleHQgbmFtZT0iU0xJREVfTk9URVMiIHZhbHVlPSJOb3RhcyBkZSBkaWFwb3NpdGl2YSIvPg0KCQk8IS0tcXVpeiBwb2QgYW5kIG1lc3NhZ2UgYm94IHRleHRzLS0+DQoJCTx1aXRleHQgbmFtZT0iUVVJWlBPRF9RVUlaX0FUVEVNUFQiIHZhbHVlPSJJbnRlbnRvIGRlIHBydWViYToiLz4NCgkJPHVpdGV4dCBuYW1lPSJRVUlaUE9EX1FVSVpfQVRURU1QVF9WQUxVRSIgdmFsdWU9IiVuIGRlICV0Ii8+DQoJCTx1aXRleHQgbmFtZT0iUVVJWlBPRF9RVUlaX1NDT1JFIiB2YWx1ZT0iUHVudHVhY2nDs246Ii8+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+DQoJCTx1aXRleHQgbmFtZT0iV0FSTklOR01TR19ZRVNTVFJJTkciIHZhbHVlPSJTw60iLz4NCgkJPHVpdGV4dCBuYW1lPSJXQVJOSU5HTVNHX05PU1RSSU5HIiB2YWx1ZT0iTm8iLz4NCgkJPHVpdGV4dCBuYW1lPSJXQVJOSU5HTVNHX1RJVExFU1RSSU5HIiB2YWx1ZT0iQXZpc28gZGUgbmF2ZWdhY2nDs24gZGUgcHJ1ZWJhIi8+DQoJCTx1aXRleHQgbmFtZT0iV0FSTklOR01TR19NU0dTVFJJTkciIHZhbHVlPSJIYXkgcHJlZ3VudGFzIHNpbiBpbnRlbnRvcyBlbiBlc3RhIHBydWViYS4mI3hBOyYjeEE7UGFyYSBzYWxpciBkZSBsYSBwcnVlYmEsIGhhZ2EgY2xpYyBlbiBTw60uIFBhcmEgY29udGludWFyLCBoYWdhIGNsaWMgZW4gTm8uIi8+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+DQoJCTwhLS0gc3Vic3RpdHV0aW9uOiAlbiA9PSBzbGlkZSBudW1iZXIgLS0+DQoJCTx1aXRleHQgbmFtZT0iQk9PS01BUktTTElERSIgdmFsdWU9IkFkb2JlIFByZXNlbnRlcjogJXAgJXMiLz4NCgkJPHVpdGV4dCBuYW1lPSJTSE9XU0lERUJBUiIgdmFsdWU9Ik1vc3RyYXIgYmFycmEgbGF0ZXJhbCBhIGxvcyBwYXJ0aWNpcGFudGVzIi8+DQoJCTx1aXRleHQgbmFtZT0iTVVURSIgdmFsdWU9IlNpbGVuY2lhciIvPg0KCQk8dWl0ZXh0IG5hbWU9IkRPQ1dSQVBfVElUTEUiIHZhbHVlPSJBcmNoaXZvIGFkanVudG8gZGUgUHJlc2VudGVyIi8+DQoJCTx1aXRleHQgbmFtZT0iRE9DV1JBUF9NU0ciIHZhbHVlPSJHdWFyZGFyIGVuIE1pIFBDIi8+DQoJCTx1aXRleHQgbmFtZT0iRE9DV1JBUF9QUk9NUFQiIHZhbHVlPSJIYWdhIGNsaWMgZW4gRGVzY2FyZ2FyIi8+DQoJPC9sYW5ndWFnZT4NCgk8bGFuZ3VhZ2UgaWQ9InB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whLS0gc3Vic3RpdHV0aW9uOiAlbiA9PSBzbGlkZSBudW1iZXIgLS0+DQoJCTwhLS0gc3Vic3RpdHV0aW9uOiAldCA9PSB0b3RhbCBzbGlkZSBjb3VudCAtLT4NCgkJPHVpdGV4dCBuYW1lPSJTQ1JVQkJBUlNUQVRVU19TTElERUlORk8iIHZhbHVlPSJTbGlkZSAlbiAvICV0IHwgIi8+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+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+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0byIvPg0KCQk8dWl0ZXh0IG5hbWU9IlRBQl9RVUlaIiB2YWx1ZT0iUXVlc3QuIi8+DQoJCTx1aXRleHQgbmFtZT0iVEFCX09VVExJTkUiIHZhbHVlPSJFc3F1ZW1hIi8+DQoJCTx1aXRleHQgbmFtZT0iVEFCX1RIVU1CIiB2YWx1ZT0iTWluaSIvPg0KCQk8dWl0ZXh0IG5hbWU9IlRBQl9OT1RFUyIgdmFsdWU9Ik5vdGFzIi8+DQoJCTx1aXRleHQgbmFtZT0iVEFCX1NFQVJDSCIgdmFsdWU9IkJ1c2NhIi8+DQoJCTx1aXRleHQgbmFtZT0iU0xJREVfSEVBRElORyIgdmFsdWU9IlTDrXR1bG8gZG8gc2xpZGUiLz4NCgkJPHVpdGV4dCBuYW1lPSJEVVJBVElPTl9IRUFESU5HIiB2YWx1ZT0iRHVyYcOnw6NvIi8+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+DQoJCTx1aXRleHQgbmFtZT0iU0xJREVfTk9URVMiIHZhbHVlPSJBbm90YcOnw7VlcyBkbyBzbGlkZSIvPg0KCQk8IS0tcXVpeiBwb2QgYW5kIG1lc3NhZ2UgYm94IHRleHRzLS0+DQoJCTx1aXRleHQgbmFtZT0iUVVJWlBPRF9RVUlaX0FUVEVNUFQiIHZhbHVlPSJUZW50YXRpdmEgbm8gcXVlc3Rpb27DoXJpbzoiLz4NCgkJPHVpdGV4dCBuYW1lPSJRVUlaUE9EX1FVSVpfQVRURU1QVF9WQUxVRSIgdmFsdWU9IiVuIGRlICV0Ii8+DQoJCTx1aXRleHQgbmFtZT0iUVVJWlBPRF9RVUlaX1NDT1JFIiB2YWx1ZT0iUG9udHVhw6fDo286Ii8+DQoJCTx1aXRleHQgbmFtZT0iUVVJWlBPRF9RVUlaX1BBU1NTQ09SRSIgdmFsdWU9IlBvbnR1YcOnw6NvIGRlIGFwcm92YcOnw6NvOiIvPg0KCQk8dWl0ZXh0IG5hbWU9IlFVSVpQT0RfUVVJWl9NQVhTQ09SRSIgdmFsdWU9IlBvbnR1YcOnw6NvIG3DoXhpbWE6Ii8+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+DQoJCTx1aXRleHQgbmFtZT0iUVVJWlBPRF9RVUlaQVRNUFRfSU5GIiB2YWx1ZT0iSW5maW5pdG8iLz4NCgkJPHVpdGV4dCBuYW1lPSJRVUlaUE9EX1FVRVNBVE1QVF9JTkYiIHZhbHVlPSJJbmZpbml0byIvPg0KCQk8dWl0ZXh0IG5hbWU9IldBUk5JTkdNU0dfWUVTU1RSSU5HIiB2YWx1ZT0iU2ltIi8+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+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+DQoJPC9sYW5ndWFnZT4NCgk8bGFuZ3VhZ2UgaWQ9Iml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ludGVycm90dG8iLz4NCgkJPHVpdGV4dCBuYW1lPSJTQ1JVQkJBUlNUQVRVU19QTEFZSU5HIiB2YWx1ZT0iUmlwcm9kdXppb25lIi8+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+DQoJCTx1aXRleHQgbmFtZT0iRUxBUFNFRCIgdmFsdWU9IiVtIE1pbnV0aSAlcyBTZWNvbmRpIHJpbWFuZW50aSIvPg0KCQk8dWl0ZXh0IG5hbWU9Ik5PVEZPVU5EIiB2YWx1ZT0iTmVzc3VuIGVsZW1lbnRvIHRyb3ZhdG8iLz4NCgkJPHVpdGV4dCBuYW1lPSJBVFRBQ0hNRU5UUyIgdmFsdWU9IkFsbGVnYXRp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+DQoJCTx1aXRleHQgbmFtZT0iRFVSQVRJT05fSEVBRElORyIgdmFsdWU9IkR1cmF0YSIvPg0KCQk8dWl0ZXh0IG5hbWU9IlNFQVJDSF9IRUFESU5HIiB2YWx1ZT0iQ2VyY2EgdGVzdG86Ii8+DQoJCTx1aXRleHQgbmFtZT0iVEhVTUJfSEVBRElORyIgdmFsdWU9IkRpYXBvc2l0aXZhIi8+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+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+DQoJCTx1aXRleHQgbmFtZT0iUVVJWlBPRF9RVUVTVFlQRV9TVFIiIHZhbHVlPSJUaXBvOiAlcyIvPg0KCQk8dWl0ZXh0IG5hbWU9IlFVSVpQT0RfUVVFU1RZUEVfR1JEIiB2YWx1ZT0iQ29uIHZhbHV0YXppb25lIi8+DQoJCTx1aXRleHQgbmFtZT0iUVVJWlBPRF9RVUVTVFlQRV9TVlkiIHZhbHVlPSJJbmRhZ2luZSIvPg0KCQk8dWl0ZXh0IG5hbWU9IlFVSVpQT0RfUVVJWkFUTVBUX0lORiIgdmFsdWU9IkluZmluaXRpIi8+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+DQoJCTx1aXRleHQgbmFtZT0iRE9DV1JBUF9USVRMRSIgdmFsdWU9IkFsbGVnYXRvIGZpbGUgUHJlc2VudGVyIi8+DQoJCTx1aXRleHQgbmFtZT0iRE9DV1JBUF9NU0ciIHZhbHVlPSJTYWx2YSBpbiBSaXNvcnNlIGRlbCBjb21wdXRlciIvPg0KCQk8dWl0ZXh0IG5hbWU9IkRPQ1dSQVBfUFJPTVBUIiB2YWx1ZT0iQ2xpYyBwZXIgc2NhcmljYXJlIi8+DQoJPC9sYW5ndWFnZT4NCgk8bGFuZ3VhZ2UgaWQ9Im5s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+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+DQoJCTx1aXRleHQgbmFtZT0iU0NSVUJCQVJTVEFUVVNfVklEUExBWUlORyIgdmFsdWU9IlZpZGVvIGFmc3BlbGVuIi8+DQoJCTx1aXRleHQgbmFtZT0iU0NSVUJCQVJTVEFUVVNfTE9BRElORyIgdmFsdWU9IkxhZGVuIi8+DQoJCTx1aXRleHQgbmFtZT0iU0NSVUJCQVJTVEFUVVNfQlVGRkVSSU5HIiB2YWx1ZT0iQnVmZmVyZW4iLz4NCgkJPHVpdGV4dCBuYW1lPSJTQ1JVQkJBUlNUQVRVU19RVUVTVElPTiIgdmFsdWU9IlZyYWFnIG1ldCBhbnR3b29yZCIvPg0KCQk8dWl0ZXh0IG5hbWU9IlNDUlVCQkFSU1RBVFVTX1JFVklFV1FVSVoiIHZhbHVlPSJRdWl6IGNvbnRyb2xlcmVuIi8+DQoJCTwhLS0gc3Vic3RpdHV0aW9uOiAlbSA9PSBtaW51dGVzIHJlbWFpbmluZyAtLT4NCgkJPCEtLSBzdWJzdGl0dXRpb246ICVzID09IHNlY29uZHMgcmVtYWluaW5nIC0tPg0KCQk8dWl0ZXh0IG5hbWU9IkVMQVBTRUQiIHZhbHVlPSJFciByZXN0ZXJlbiAlbSBtaW51dGVuICVzIHNlY29uZGVuIi8+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+DQoJCTx1aXRleHQgbmFtZT0iVEFCX1FVSVoiIHZhbHVlPSJRdWl6Ii8+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+DQoJCTx1aXRleHQgbmFtZT0iU0VBUkNIX0hFQURJTkciIHZhbHVlPSJab2VrZW4gbmFhciB0ZWtzdDoiLz4NCgkJPHVpdGV4dCBuYW1lPSJUSFVNQl9IRUFESU5HIiB2YWx1ZT0iRGlhIi8+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+DQoJCTwhLS1xdWl6IHBvZCBhbmQgbWVzc2FnZSBib3ggdGV4dHMtLT4NCgkJPHVpdGV4dCBuYW1lPSJRVUlaUE9EX1FVSVpfQVRURU1QVCIgdmFsdWU9IlF1aXpwb2dpbmc6Ii8+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+DQoJCTx1aXRleHQgbmFtZT0iUVVJWlBPRF9RVUVTVFlQRV9TVFIiIHZhbHVlPSJUeXBlOiAlcyIvPg0KCQk8dWl0ZXh0IG5hbWU9IlFVSVpQT0RfUVVFU1RZUEVfR1JEIiB2YWx1ZT0iVGVsdCB2b29yIHNjb3JlIi8+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+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+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+DQoJCTx1aWZvbnQgbmFtZT0iRk9OVF9QUkVTRU5UQVRJT05OQU1FIiB2YWx1ZT0i5a6L5L2TLTE4MDMwLDE0LGZhbHNlLGZhbHNlLHRydWUiLz4NCgkJPHVpZm9udCBuYW1lPSJGT05UX1BSRVNFTlRFUk5BTUUiIHZhbHVlPSLlrovkvZMtMTgwMzAsMTQsdHJ1ZSxmYWxzZSx0cnVlIi8+DQoJCTx1aWZvbnQgbmFtZT0iRk9OVF9QUkVTRU5URVJUSVRMRSIgdmFsdWU9IuWui+S9ky0xODAzMCwxMyxmYWxzZSxmYWxzZSx0cnVlIi8+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+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+DQoJCTx1aWZvbnQgbmFtZT0iRk9OVF9NU0dCT1hfV0lOVElUTEUiIHZhbHVlPSLlrovkvZMtMTgwMzAsMTIsdHJ1ZSxmYWxzZSx0cnVlIi8+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+DQoJCTx1aWZvbnQgbmFtZT0iRk9OVF9RVUlaUE9EX1FVRVNUSU9OX1NDT1JFIiB2YWx1ZT0i5a6L5L2TLTE4MDMwLDEwLGZhbHNlLGZhbHNlLHRydWUiLz4NCgkJPHVpZm9udCBuYW1lPSJGT05UX1FVSVpQT0RfUVVFU1RJT05fU0NPUkVfVkFMVUUiIHZhbHVlPSLlrovkvZMtMTgwMzAsMTAsdHJ1ZSxmYWxzZSx0cnVlIi8+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+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+S9ky0xODAzMCwxMCxmYWxzZSxmYWxzZSx0cnVlIi8+DQoJCTx1aWZvbnQgbmFtZT0iRk9OVF9RVUlaUE9EX1FVSVpfUVVFU1RJT05fQVRURU1QVEVEX1ZBTFVFIiB2YWx1ZT0i5a6L5L2TLTE4MDMwLDEwLHRydWUsZmFsc2UsdHJ1ZSIvPg0KCQk8dWlmb250IG5hbWU9IkZPTlRfUVVJWlBPRF9RVUlaX1NDT1JFX1RBRyIgdmFsdWU9IuWui+S9ky0xODAzMCwxMix0cnVlLGZhbHNlLHRydWUiLz4NCgkJPHVpZm9udCBuYW1lPSJGT05UX1FVSVpQT0RfUVVJWl9TQ09SRSIgdmFsdWU9IuWui+S9ky0xODAzMCwxMCxmYWxzZSxmYWxzZSx0cnVlIi8+DQoJCTx1aWZvbnQgbmFtZT0iRk9OVF9RVUlaUE9EX1FVSVpfU0NPUkVfVkFMVUUiIHZhbHVlPSLlrovkvZMtMTgwMzAsMTAsdHJ1ZSxmYWxzZSx0cnVlIi8+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+S9ky0xODAzMCwxMCxmYWxzZSxmYWxzZSx0cnVlIi8+DQoJCTx1aWZvbnQgbmFtZT0iRk9OVF9RVUlaUE9EX1FVSVpfUEFTU1NDT1JFX1ZBTFVFIiB2YWx1ZT0i5a6L5L2TLTE4MDMwLDEwLHRydWUsZmFsc2UsdHJ1ZSIvPg0KCQk8IS0tIHVpdGV4dCAtLT4NCgkJPCEtLSBzdWJzdGl0dXRpb246ICVuID09IHNsaWRlIG51bWJlciAtLT4NCgkJPHVpdGV4dCBuYW1lPSJVTk5BTUVEU0xJREVUSVRMRSIgdmFsdWU9IuW5u+eBr+eJhyAlbiIvPg0KCQk8IS0tIHN1YnN0aXR1dGlvbjogJW4gPT0gc2xpZGUgbnVtYmVyIC0tPg0KCQk8IS0tIHN1YnN0aXR1dGlvbjogJXQgPT0gdG90YWwgc2xpZGUgY291bnQgLS0+DQoJCTx1aXRleHQgbmFtZT0iU0NSVUJCQVJTVEFUVVNfU0xJREVJTkZPIiB2YWx1ZT0i5bm754Gv54mHICVuIC8gJXQgfCAiLz4NCgkJPHVpdGV4dCBuYW1lPSJTQ1JVQkJBUlNUQVRVU19TVE9QUEVEIiB2YWx1ZT0i5bey5YGc5q2iIi8+DQoJCTx1aXRleHQgbmFtZT0iU0NSVUJCQVJTVEFUVVNfUExBWUlORyIgdmFsdWU9Iuato+WcqOaSreaUviIvPg0KCQk8dWl0ZXh0IG5hbWU9IlNDUlVCQkFSU1RBVFVTX05PQVVESU8iIHZhbHVlPSLml6Dpn7PpopEiLz4NCgkJPHVpdGV4dCBuYW1lPSJTQ1JVQkJBUlNUQVRVU19WSURQTEFZSU5HIiB2YWx1ZT0i6KeG6aKR5pKt5pS+Ii8+DQoJCTx1aXRleHQgbmFtZT0iU0NSVUJCQVJTVEFUVVNfTE9BRElORyIgdmFsdWU9Iuato+WcqOi9veWFpSIvPg0KCQk8dWl0ZXh0IG5hbWU9IlNDUlVCQkFSU1RBVFVTX0JVRkZFUklORyIgdmFsdWU9Iuato+WcqOi/m+ihjOe8k+WGsuWkhOeQhiIvPg0KCQk8dWl0ZXh0IG5hbWU9IlNDUlVCQkFSU1RBVFVTX1FVRVNUSU9OIiB2YWx1ZT0i5Zue562U6Zeu6aKYIi8+DQoJCTx1aXRleHQgbmFtZT0iU0NSVUJCQVJTVEFUVVNfUkVWSUVXUVVJWiIgdmFsdWU9Iuato+WcqOWuoemYhea1i+mqjCIvPg0KCQk8IS0tIHN1YnN0aXR1dGlvbjogJW0gPT0gbWludXRlcyByZW1haW5pbmcgLS0+DQoJCTwhLS0gc3Vic3RpdHV0aW9uOiAlcyA9PSBzZWNvbmRzIHJlbWFpbmluZyAtLT4NCgkJPHVpdGV4dCBuYW1lPSJFTEFQU0VEIiB2YWx1ZT0i5Ymp5L2ZICVtIOWIhumSnyAlcyDnp5IiLz4NCgkJPHVpdGV4dCBuYW1lPSJOT1RGT1VORCIgdmFsdWU9IuacquaJvuWIsOS7u+S9leWGheWuuSIvPg0KCQk8dWl0ZXh0IG5hbWU9IkFUVEFDSE1FTlRTIiB2YWx1ZT0i6ZmE5Lu2Ii8+DQoJCTwhLS0gc3Vic3RpdHV0aW9uOiAlcCA9PSBjdXJyZW50IHNwZWFrZXIncyB0aXRsZSAtLT4NCgkJPHVpdGV4dCBuYW1lPSJCSU9XSU5fVElUTEUiIHZhbHVlPSLkuKrkurrnroDku4s6ICVwIi8+DQoJCTx1aXRleHQgbmFtZT0iQklPQlROX1RJVExFIiB2YWx1ZT0i5Liq5Lq6566A5LuLIi8+DQoJCTx1aXRleHQgbmFtZT0iRElWSURFUkJUTl9USVRMRSIgdmFsdWU9InwiLz4NCgkJPHVpdGV4dCBuYW1lPSJDT05UQUNUQlROX1RJVExFIiB2YWx1ZT0i6IGU57O75pa55byPIi8+DQoJCTx1aXRleHQgbmFtZT0iVEFCX1FVSVoiIHZhbHVlPSLmtYvpqowiLz4NCgkJPHVpdGV4dCBuYW1lPSJUQUJfT1VUTElORSIgdmFsdWU9IuWkp+e6siIvPg0KCQk8dWl0ZXh0IG5hbWU9IlRBQl9USFVNQiIgdmFsdWU9Iue8qeeVpeWbviIvPg0KCQk8dWl0ZXh0IG5hbWU9IlRBQl9OT1RFUyIgdmFsdWU9IuWkh+azqCIvPg0KCQk8dWl0ZXh0IG5hbWU9IlRBQl9TRUFSQ0giIHZhbHVlPSLmkJzntKIiLz4NCgkJPHVpdGV4dCBuYW1lPSJTTElERV9IRUFESU5HIiB2YWx1ZT0i5bm754Gv54mH5qCH6aKYIi8+DQoJCTx1aXRleHQgbmFtZT0iRFVSQVRJT05fSEVBRElORyIgdmFsdWU9IuaMgee7reaXtumXtCIvPg0KCQk8dWl0ZXh0IG5hbWU9IlNFQVJDSF9IRUFESU5HIiB2YWx1ZT0i5pCc57Si5paH5pysOiIvPg0KCQk8dWl0ZXh0IG5hbWU9IlRIVU1CX0hFQURJTkciIHZhbHVlPSLlubvnga/niYciLz4NCgkJPHVpdGV4dCBuYW1lPSJUSFVNQl9JTkZPIiB2YWx1ZT0i5bm754Gv54mH5qCH6aKYL+aMgee7reaXtumXtCIvPg0KCQk8dWl0ZXh0IG5hbWU9IkFUVEFDSE5BTUVfSEVBRElORyIgdmFsdWU9IuaWh+S7tuWQjSIvPg0KCQk8dWl0ZXh0IG5hbWU9IkFUVEFDSFNJWkVfSEVBRElORyIgdmFsdWU9IuWkp+WwjyIvPg0KCQk8dWl0ZXh0IG5hbWU9IlNMSURFX05PVEVTIiB2YWx1ZT0i5bm754Gv54mH5aSH5rOoIi8+DQoJCTwhLS1xdWl6IHBvZCBhbmQgbWVzc2FnZSBib3ggdGV4dHMtLT4NCgkJPHVpdGV4dCBuYW1lPSJRVUlaUE9EX1FVSVpfQVRURU1QVCIgdmFsdWU9Iua1i+mqjOWwneivleasoeaVsDoiLz4NCgkJPHVpdGV4dCBuYW1lPSJRVUlaUE9EX1FVSVpfQVRURU1QVF9WQUxVRSIgdmFsdWU9IuesrCAlbiDmrKHvvIzlhbEgJXQg5qyhIi8+DQoJCTx1aXRleHQgbmFtZT0iUVVJWlBPRF9RVUlaX1NDT1JFIiB2YWx1ZT0i5b6X5YiGOiIvPg0KCQk8dWl0ZXh0IG5hbWU9IlFVSVpQT0RfUVVJWl9QQVNTU0NPUkUiIHZhbHVlPSLlj4rmoLzliIbmlbA6Ii8+DQoJCTx1aXRleHQgbmFtZT0iUVVJWlBPRF9RVUlaX01BWFNDT1JFIiB2YWx1ZT0i5pyA6auY5YiG5pWwOiIvPg0KCQk8dWl0ZXh0IG5hbWU9IlFVSVpQT0RfUVVFU0FUTVBUX1NUUiIgdmFsdWU9IuWwneivleasoeaVsDog56ysICVuIOasoe+8jOWFsSAldCDmrKEiLz4NCgkJPHVpdGV4dCBuYW1lPSJRVUlaUE9EX1FVRVNUWVBFX1NUUiIgdmFsdWU9Iuexu+WeizogJXMiLz4NCgkJPHVpdGV4dCBuYW1lPSJRVUlaUE9EX1FVRVNUWVBFX0dSRCIgdmFsdWU9IuivhOe6pyIvPg0KCQk8dWl0ZXh0IG5hbWU9IlFVSVpQT0RfUVVFU1RZUEVfU1ZZIiB2YWx1ZT0i6LCD5p+lIi8+DQoJCTx1aXRleHQgbmFtZT0iUVVJWlBPRF9RVUlaQVRNUFRfSU5GIiB2YWx1ZT0i5peg6ZmQIi8+DQoJCTx1aXRleHQgbmFtZT0iUVVJWlBPRF9RVUVTQVRNUFRfSU5GIiB2YWx1ZT0i5peg6ZmQIi8+DQoJCTx1aXRleHQgbmFtZT0iV0FSTklOR01TR19ZRVNTVFJJTkciIHZhbHVlPSLmmK8iLz4NCgkJPHVpdGV4dCBuYW1lPSJXQVJOSU5HTVNHX05PU1RSSU5HIiB2YWx1ZT0i5ZCmIi8+DQoJCTx1aXRleHQgbmFtZT0iV0FSTklOR01TR19USVRMRVNUUklORyIgdmFsdWU9Iua1i+mqjOWvvOiIquitpuWRiiIvPg0KCQk8dWl0ZXh0IG5hbWU9IldBUk5JTkdNU0dfTVNHU1RSSU5HIiB2YWx1ZT0i5q2k5rWL6aqM5Lit5pyJ5pyq5bCd6K+V5L2c562U55qE6Zeu6aKY44CCJiN4QTsmI3hBO+WNleWHu+KAnOaYr+KAnemAgOWHuuatpOa1i+mqjOOAguWNleWHu+KAnOWQpuKAnee7p+e7rea1i+mqjOOAgiIvPg0KCQk8dWl0ZXh0IG5hbWU9IklORk9STUFUSU9OX0gyNjRfRkxBU0hQTEFZRVIiIHZhbHVlPSLlvZPliY3lronoo4XlnKjmgqjnmoTorqHnrpfmnLrkuIrnmoQgRmxhc2ggUGxheWVyIOeJiOacrOS4jeaUr+aMgeivpeinhumikeOAguWNleWHu+inhumikeWMuuWfn+S4i+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+C5Yqg6ICF5pi+56S65o+Q6KaB5qCPIi8+DQoJCTx1aXRleHQgbmFtZT0iTVVURSIgdmFsdWU9IumdmemfsyIvPg0KCQk8dWl0ZXh0IG5hbWU9IkRPQ1dSQVBfVElUTEUiIHZhbHVlPSJQcmVzZW50ZXIg5paH5Lu26ZmE5Lu2Ii8+DQoJCTx1aXRleHQgbmFtZT0iRE9DV1JBUF9NU0ciIHZhbHVlPSLkv53lrZjliLDmiJHnmoTorqHnrpfmnLoiLz4NCgkJPHVpdGV4dCBuYW1lPSJET0NXUkFQX1BST01QVCIgdmFsdWU9IuWNleWHu+S7peS4i+i9vSIvPg0KCTwvbGFuZ3VhZ2U+DQo8L2NvbmZpZ3VyYXRpb24+DQo="/>
  <p:tag name="MMPROD_UIDATA" val="&lt;database version=&quot;7.0&quot;&gt;&lt;object type=&quot;1&quot; unique_id=&quot;10001&quot;&gt;&lt;property id=&quot;20141&quot; value=&quot;Template dj 2010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0&quot;/&gt;&lt;property id=&quot;20181&quot; value=&quot;0&quot;/&gt;&lt;property id=&quot;20182&quot; value=&quot;0&quot;/&gt;&lt;property id=&quot;20183&quot; value=&quot;1&quot;/&gt;&lt;property id=&quot;20184&quot; value=&quot;7&quot;/&gt;&lt;property id=&quot;20193&quot; value=&quot;-1&quot;/&gt;&lt;property id=&quot;20221&quot; value=&quot;G:\laptop nebeng\gambar\&quot;/&gt;&lt;property id=&quot;20224&quot; value=&quot;D:\template ppt\template darmajaya\flash template&quot;/&gt;&lt;property id=&quot;20250&quot; value=&quot;0&quot;/&gt;&lt;property id=&quot;20251&quot; value=&quot;0&quot;/&gt;&lt;property id=&quot;20259&quot; value=&quot;1&quot;/&gt;&lt;object type=&quot;2&quot; unique_id=&quot;11561&quot;&gt;&lt;object type=&quot;3&quot; unique_id=&quot;11562&quot;&gt;&lt;property id=&quot;20148&quot; value=&quot;5&quot;/&gt;&lt;property id=&quot;20300&quot; value=&quot;Slide 1 - &amp;quot;Sub title …………….&amp;quot;&quot;/&gt;&lt;property id=&quot;20307&quot; value=&quot;256&quot;/&gt;&lt;property id=&quot;20309&quot; value=&quot;-1&quot;/&gt;&lt;/object&gt;&lt;object type=&quot;3&quot; unique_id=&quot;11563&quot;&gt;&lt;property id=&quot;20148&quot; value=&quot;5&quot;/&gt;&lt;property id=&quot;20300&quot; value=&quot;Slide 2 - &amp;quot;Introducing Template dj 2010&amp;quot;&quot;/&gt;&lt;property id=&quot;20307&quot; value=&quot;258&quot;/&gt;&lt;property id=&quot;20309&quot; value=&quot;-1&quot;/&gt;&lt;/object&gt;&lt;object type=&quot;3&quot; unique_id=&quot;11564&quot;&gt;&lt;property id=&quot;20148&quot; value=&quot;5&quot;/&gt;&lt;property id=&quot;20300&quot; value=&quot;Slide 3&quot;/&gt;&lt;property id=&quot;20307&quot; value=&quot;259&quot;/&gt;&lt;property id=&quot;20309&quot; value=&quot;-1&quot;/&gt;&lt;/object&gt;&lt;object type=&quot;3&quot; unique_id=&quot;11565&quot;&gt;&lt;property id=&quot;20148&quot; value=&quot;5&quot;/&gt;&lt;property id=&quot;20300&quot; value=&quot;Slide 4&quot;/&gt;&lt;property id=&quot;20307&quot; value=&quot;260&quot;/&gt;&lt;property id=&quot;20309&quot; value=&quot;-1&quot;/&gt;&lt;/object&gt;&lt;object type=&quot;3&quot; unique_id=&quot;11566&quot;&gt;&lt;property id=&quot;20148&quot; value=&quot;5&quot;/&gt;&lt;property id=&quot;20300&quot; value=&quot;Slide 5&quot;/&gt;&lt;property id=&quot;20307&quot; value=&quot;261&quot;/&gt;&lt;property id=&quot;20309&quot; value=&quot;-1&quot;/&gt;&lt;/object&gt;&lt;object type=&quot;3&quot; unique_id=&quot;11567&quot;&gt;&lt;property id=&quot;20148&quot; value=&quot;5&quot;/&gt;&lt;property id=&quot;20300&quot; value=&quot;Slide 6 - &amp;quot;Quick Styles&amp;quot;&quot;/&gt;&lt;property id=&quot;20307&quot; value=&quot;262&quot;/&gt;&lt;property id=&quot;20309&quot; value=&quot;-1&quot;/&gt;&lt;/object&gt;&lt;object type=&quot;3&quot; unique_id=&quot;11568&quot;&gt;&lt;property id=&quot;20148&quot; value=&quot;5&quot;/&gt;&lt;property id=&quot;20300&quot; value=&quot;Slide 7 - &amp;quot;PowerPoint 2007&amp;quot;&quot;/&gt;&lt;property id=&quot;20307&quot; value=&quot;263&quot;/&gt;&lt;property id=&quot;20309&quot; value=&quot;-1&quot;/&gt;&lt;/object&gt;&lt;object type=&quot;3&quot; unique_id=&quot;11569&quot;&gt;&lt;property id=&quot;20148&quot; value=&quot;5&quot;/&gt;&lt;property id=&quot;20300&quot; value=&quot;Slide 8 - &amp;quot;Text, graphics and pictures&amp;quot;&quot;/&gt;&lt;property id=&quot;20307&quot; value=&quot;264&quot;/&gt;&lt;property id=&quot;20309&quot; value=&quot;-1&quot;/&gt;&lt;/object&gt;&lt;object type=&quot;3&quot; unique_id=&quot;11570&quot;&gt;&lt;property id=&quot;20148&quot; value=&quot;5&quot;/&gt;&lt;property id=&quot;20300&quot; value=&quot;Slide 9 - &amp;quot;Superior Text&amp;quot;&quot;/&gt;&lt;property id=&quot;20307&quot; value=&quot;265&quot;/&gt;&lt;property id=&quot;20309&quot; value=&quot;-1&quot;/&gt;&lt;/object&gt;&lt;object type=&quot;3&quot; unique_id=&quot;11571&quot;&gt;&lt;property id=&quot;20148&quot; value=&quot;5&quot;/&gt;&lt;property id=&quot;20300&quot; value=&quot;Slide 10 - &amp;quot;The Power of OfficeArt Graphics&amp;quot;&quot;/&gt;&lt;property id=&quot;20307&quot; value=&quot;266&quot;/&gt;&lt;property id=&quot;20309&quot; value=&quot;-1&quot;/&gt;&lt;/object&gt;&lt;object type=&quot;3&quot; unique_id=&quot;11572&quot;&gt;&lt;property id=&quot;20148&quot; value=&quot;5&quot;/&gt;&lt;property id=&quot;20300&quot; value=&quot;Slide 11 - &amp;quot;Picture This…&amp;quot;&quot;/&gt;&lt;property id=&quot;20307&quot; value=&quot;267&quot;/&gt;&lt;property id=&quot;20309&quot; value=&quot;-1&quot;/&gt;&lt;/object&gt;&lt;object type=&quot;3&quot; unique_id=&quot;11573&quot;&gt;&lt;property id=&quot;20148&quot; value=&quot;5&quot;/&gt;&lt;property id=&quot;20300&quot; value=&quot;Slide 12 - &amp;quot;Picture This…&amp;quot;&quot;/&gt;&lt;property id=&quot;20307&quot; value=&quot;268&quot;/&gt;&lt;property id=&quot;20309&quot; value=&quot;-1&quot;/&gt;&lt;/object&gt;&lt;object type=&quot;3&quot; unique_id=&quot;11574&quot;&gt;&lt;property id=&quot;20148&quot; value=&quot;5&quot;/&gt;&lt;property id=&quot;20300&quot; value=&quot;Slide 13 - &amp;quot;Smart art&amp;quot;&quot;/&gt;&lt;property id=&quot;20307&quot; value=&quot;270&quot;/&gt;&lt;property id=&quot;20309&quot; value=&quot;-1&quot;/&gt;&lt;/object&gt;&lt;object type=&quot;3&quot; unique_id=&quot;11575&quot;&gt;&lt;property id=&quot;20148&quot; value=&quot;5&quot;/&gt;&lt;property id=&quot;20300&quot; value=&quot;Slide 14 - &amp;quot;Visualize It!&amp;quot;&quot;/&gt;&lt;property id=&quot;20307&quot; value=&quot;271&quot;/&gt;&lt;property id=&quot;20309&quot; value=&quot;-1&quot;/&gt;&lt;/object&gt;&lt;object type=&quot;3&quot; unique_id=&quot;11576&quot;&gt;&lt;property id=&quot;20148&quot; value=&quot;5&quot;/&gt;&lt;property id=&quot;20300&quot; value=&quot;Slide 15&quot;/&gt;&lt;property id=&quot;20307&quot; value=&quot;272&quot;/&gt;&lt;property id=&quot;20309&quot; value=&quot;-1&quot;/&gt;&lt;/object&gt;&lt;object type=&quot;3&quot; unique_id=&quot;11577&quot;&gt;&lt;property id=&quot;20148&quot; value=&quot;5&quot;/&gt;&lt;property id=&quot;20300&quot; value=&quot;Slide 16&quot;/&gt;&lt;property id=&quot;20307&quot; value=&quot;273&quot;/&gt;&lt;property id=&quot;20309&quot; value=&quot;-1&quot;/&gt;&lt;/object&gt;&lt;object type=&quot;3&quot; unique_id=&quot;11578&quot;&gt;&lt;property id=&quot;20148&quot; value=&quot;5&quot;/&gt;&lt;property id=&quot;20300&quot; value=&quot;Slide 17 - &amp;quot;end&amp;quot;&quot;/&gt;&lt;property id=&quot;20307&quot; value=&quot;275&quot;/&gt;&lt;property id=&quot;20309&quot; value=&quot;-1&quot;/&gt;&lt;/object&gt;&lt;/object&gt;&lt;object type=&quot;8&quot; unique_id=&quot;11597&quot;&gt;&lt;/object&gt;&lt;object type=&quot;4&quot; unique_id=&quot;11598&quot;&gt;&lt;object type=&quot;5&quot; unique_id=&quot;11599&quot;&gt;&lt;property id=&quot;20149&quot; value=&quot;Supadi,S.Kom&quot;/&gt;&lt;property id=&quot;20150&quot; value=&quot;Dosen Teknik Informatika&quot;/&gt;&lt;property id=&quot;20151&quot; value=&quot;foto.jpg&quot;/&gt;&lt;property id=&quot;20153&quot; value=&quot;sup4di@gmail.com&quot;/&gt;&lt;property id=&quot;20155&quot; value=&quot;Salah satu dosen teknik informatika ............................&amp;#x0D;&amp;#x0A;&quot;/&gt;&lt;property id=&quot;20159&quot; value=&quot;logo ibi small.png&quot;/&gt;&lt;/object&gt;&lt;/object&gt;&lt;object type=&quot;10&quot; unique_id=&quot;11663&quot;&gt;&lt;object type=&quot;11&quot; unique_id=&quot;11664&quot;&gt;&lt;property id=&quot;20180&quot; value=&quot;0&quot;/&gt;&lt;property id=&quot;20181&quot; value=&quot;0&quot;/&gt;&lt;property id=&quot;20182&quot; value=&quot;0&quot;/&gt;&lt;property id=&quot;20183&quot; value=&quot;1&quot;/&gt;&lt;/object&gt;&lt;object type=&quot;12&quot; unique_id=&quot;11665&quot;&gt;&lt;/object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5169C2A0-AF40-4581-811B-D2D32B1C8107}&quot;/&gt;&lt;filename val=&quot;D:\template ppt\template darmajaya\flash template\data\asimages\{5169C2A0-AF40-4581-811B-D2D32B1C8107}.png&quot;/&gt;&lt;hasEffects val=&quot;1&quot;/&gt;&lt;left val=&quot;-3.12&quot;/&gt;&lt;top val=&quot;65.28&quot;/&gt;&lt;width val=&quot;708.72&quot;/&gt;&lt;height val=&quot;146.64&quot;/&gt;&lt;/ThreeDShapeInfo&gt;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583</Words>
  <Application>Microsoft Office PowerPoint</Application>
  <PresentationFormat>On-screen Show (4:3)</PresentationFormat>
  <Paragraphs>58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Arial Black</vt:lpstr>
      <vt:lpstr>Calibri</vt:lpstr>
      <vt:lpstr>Cambria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IBI Darmajaya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 title …………….</dc:title>
  <dc:creator>CTC</dc:creator>
  <cp:lastModifiedBy>ASUS M1403QA</cp:lastModifiedBy>
  <cp:revision>446</cp:revision>
  <cp:lastPrinted>2017-08-29T02:54:00Z</cp:lastPrinted>
  <dcterms:created xsi:type="dcterms:W3CDTF">2010-04-18T12:06:00Z</dcterms:created>
  <dcterms:modified xsi:type="dcterms:W3CDTF">2025-09-26T03:14:12Z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B89CBD7B0CE74FC5B768F645D713432D_13</vt:lpwstr>
  </property>
  <property fmtid="{D5CDD505-2E9C-101B-9397-08002B2CF9AE}" pid="3" name="KSOProductBuildVer">
    <vt:lpwstr>1033-12.2.0.19307</vt:lpwstr>
  </property>
</Properties>
</file>