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9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09" r:id="rId13"/>
    <p:sldId id="310" r:id="rId14"/>
  </p:sldIdLst>
  <p:sldSz cx="9144000" cy="6858000" type="screen4x3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>
          <p15:clr>
            <a:srgbClr val="A4A3A4"/>
          </p15:clr>
        </p15:guide>
        <p15:guide id="2" pos="221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92" autoAdjust="0"/>
    <p:restoredTop sz="94580" autoAdjust="0"/>
  </p:normalViewPr>
  <p:slideViewPr>
    <p:cSldViewPr showGuides="1">
      <p:cViewPr varScale="1">
        <p:scale>
          <a:sx n="74" d="100"/>
          <a:sy n="74" d="100"/>
        </p:scale>
        <p:origin x="104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US M1403QA" userId="bdabe1d6d02a2328" providerId="LiveId" clId="{DB541F17-1AFD-4781-864A-335385B67F78}"/>
    <pc:docChg chg="addSld modSld">
      <pc:chgData name="ASUS M1403QA" userId="bdabe1d6d02a2328" providerId="LiveId" clId="{DB541F17-1AFD-4781-864A-335385B67F78}" dt="2025-01-07T14:53:52.419" v="10" actId="1076"/>
      <pc:docMkLst>
        <pc:docMk/>
      </pc:docMkLst>
      <pc:sldChg chg="modSp new mod">
        <pc:chgData name="ASUS M1403QA" userId="bdabe1d6d02a2328" providerId="LiveId" clId="{DB541F17-1AFD-4781-864A-335385B67F78}" dt="2025-01-07T14:53:52.419" v="10" actId="1076"/>
        <pc:sldMkLst>
          <pc:docMk/>
          <pc:sldMk cId="3237024067" sldId="310"/>
        </pc:sldMkLst>
      </pc:sldChg>
    </pc:docChg>
  </pc:docChgLst>
  <pc:docChgLst>
    <pc:chgData name="ASUS M1403QA" userId="bdabe1d6d02a2328" providerId="LiveId" clId="{ED12B6C4-0AB8-474C-978B-26AD010CCDA0}"/>
    <pc:docChg chg="custSel addSld delSld modSld sldOrd">
      <pc:chgData name="ASUS M1403QA" userId="bdabe1d6d02a2328" providerId="LiveId" clId="{ED12B6C4-0AB8-474C-978B-26AD010CCDA0}" dt="2025-09-27T00:07:01.397" v="19269" actId="20577"/>
      <pc:docMkLst>
        <pc:docMk/>
      </pc:docMkLst>
      <pc:sldChg chg="modSp mod">
        <pc:chgData name="ASUS M1403QA" userId="bdabe1d6d02a2328" providerId="LiveId" clId="{ED12B6C4-0AB8-474C-978B-26AD010CCDA0}" dt="2025-09-26T22:34:21.096" v="9420" actId="20577"/>
        <pc:sldMkLst>
          <pc:docMk/>
          <pc:sldMk cId="0" sldId="256"/>
        </pc:sldMkLst>
        <pc:spChg chg="mod">
          <ac:chgData name="ASUS M1403QA" userId="bdabe1d6d02a2328" providerId="LiveId" clId="{ED12B6C4-0AB8-474C-978B-26AD010CCDA0}" dt="2025-09-26T22:34:21.096" v="9420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ASUS M1403QA" userId="bdabe1d6d02a2328" providerId="LiveId" clId="{ED12B6C4-0AB8-474C-978B-26AD010CCDA0}" dt="2025-09-26T22:46:17.706" v="10470" actId="20577"/>
        <pc:sldMkLst>
          <pc:docMk/>
          <pc:sldMk cId="0" sldId="299"/>
        </pc:sldMkLst>
        <pc:spChg chg="mod">
          <ac:chgData name="ASUS M1403QA" userId="bdabe1d6d02a2328" providerId="LiveId" clId="{ED12B6C4-0AB8-474C-978B-26AD010CCDA0}" dt="2025-09-26T22:34:56.194" v="9470" actId="20577"/>
          <ac:spMkLst>
            <pc:docMk/>
            <pc:sldMk cId="0" sldId="299"/>
            <ac:spMk id="3" creationId="{00000000-0000-0000-0000-000000000000}"/>
          </ac:spMkLst>
        </pc:spChg>
        <pc:spChg chg="mod">
          <ac:chgData name="ASUS M1403QA" userId="bdabe1d6d02a2328" providerId="LiveId" clId="{ED12B6C4-0AB8-474C-978B-26AD010CCDA0}" dt="2025-09-26T22:46:17.706" v="10470" actId="20577"/>
          <ac:spMkLst>
            <pc:docMk/>
            <pc:sldMk cId="0" sldId="299"/>
            <ac:spMk id="5" creationId="{00000000-0000-0000-0000-000000000000}"/>
          </ac:spMkLst>
        </pc:spChg>
      </pc:sldChg>
      <pc:sldChg chg="del">
        <pc:chgData name="ASUS M1403QA" userId="bdabe1d6d02a2328" providerId="LiveId" clId="{ED12B6C4-0AB8-474C-978B-26AD010CCDA0}" dt="2025-09-26T03:03:21.775" v="5445" actId="47"/>
        <pc:sldMkLst>
          <pc:docMk/>
          <pc:sldMk cId="0" sldId="300"/>
        </pc:sldMkLst>
      </pc:sldChg>
      <pc:sldChg chg="del">
        <pc:chgData name="ASUS M1403QA" userId="bdabe1d6d02a2328" providerId="LiveId" clId="{ED12B6C4-0AB8-474C-978B-26AD010CCDA0}" dt="2025-09-26T03:03:13.698" v="5444" actId="47"/>
        <pc:sldMkLst>
          <pc:docMk/>
          <pc:sldMk cId="0" sldId="301"/>
        </pc:sldMkLst>
      </pc:sldChg>
      <pc:sldChg chg="del">
        <pc:chgData name="ASUS M1403QA" userId="bdabe1d6d02a2328" providerId="LiveId" clId="{ED12B6C4-0AB8-474C-978B-26AD010CCDA0}" dt="2025-09-26T03:03:28.164" v="5446" actId="47"/>
        <pc:sldMkLst>
          <pc:docMk/>
          <pc:sldMk cId="0" sldId="303"/>
        </pc:sldMkLst>
      </pc:sldChg>
      <pc:sldChg chg="del">
        <pc:chgData name="ASUS M1403QA" userId="bdabe1d6d02a2328" providerId="LiveId" clId="{ED12B6C4-0AB8-474C-978B-26AD010CCDA0}" dt="2025-09-26T03:03:31.970" v="5447" actId="47"/>
        <pc:sldMkLst>
          <pc:docMk/>
          <pc:sldMk cId="0" sldId="304"/>
        </pc:sldMkLst>
      </pc:sldChg>
      <pc:sldChg chg="del">
        <pc:chgData name="ASUS M1403QA" userId="bdabe1d6d02a2328" providerId="LiveId" clId="{ED12B6C4-0AB8-474C-978B-26AD010CCDA0}" dt="2025-09-26T03:06:11.374" v="5470" actId="47"/>
        <pc:sldMkLst>
          <pc:docMk/>
          <pc:sldMk cId="0" sldId="305"/>
        </pc:sldMkLst>
      </pc:sldChg>
      <pc:sldChg chg="del">
        <pc:chgData name="ASUS M1403QA" userId="bdabe1d6d02a2328" providerId="LiveId" clId="{ED12B6C4-0AB8-474C-978B-26AD010CCDA0}" dt="2025-09-26T03:06:14.196" v="5471" actId="47"/>
        <pc:sldMkLst>
          <pc:docMk/>
          <pc:sldMk cId="0" sldId="306"/>
        </pc:sldMkLst>
      </pc:sldChg>
      <pc:sldChg chg="del">
        <pc:chgData name="ASUS M1403QA" userId="bdabe1d6d02a2328" providerId="LiveId" clId="{ED12B6C4-0AB8-474C-978B-26AD010CCDA0}" dt="2025-09-26T03:06:15.101" v="5472" actId="47"/>
        <pc:sldMkLst>
          <pc:docMk/>
          <pc:sldMk cId="2101492898" sldId="307"/>
        </pc:sldMkLst>
      </pc:sldChg>
      <pc:sldChg chg="del">
        <pc:chgData name="ASUS M1403QA" userId="bdabe1d6d02a2328" providerId="LiveId" clId="{ED12B6C4-0AB8-474C-978B-26AD010CCDA0}" dt="2025-09-26T03:06:17.205" v="5473" actId="47"/>
        <pc:sldMkLst>
          <pc:docMk/>
          <pc:sldMk cId="3958797198" sldId="308"/>
        </pc:sldMkLst>
      </pc:sldChg>
      <pc:sldChg chg="modSp mod">
        <pc:chgData name="ASUS M1403QA" userId="bdabe1d6d02a2328" providerId="LiveId" clId="{ED12B6C4-0AB8-474C-978B-26AD010CCDA0}" dt="2025-09-27T00:07:01.397" v="19269" actId="20577"/>
        <pc:sldMkLst>
          <pc:docMk/>
          <pc:sldMk cId="3847597683" sldId="309"/>
        </pc:sldMkLst>
        <pc:spChg chg="mod">
          <ac:chgData name="ASUS M1403QA" userId="bdabe1d6d02a2328" providerId="LiveId" clId="{ED12B6C4-0AB8-474C-978B-26AD010CCDA0}" dt="2025-09-27T00:06:37.131" v="19236" actId="1076"/>
          <ac:spMkLst>
            <pc:docMk/>
            <pc:sldMk cId="3847597683" sldId="309"/>
            <ac:spMk id="4" creationId="{FB81C441-01AE-3BB2-DD3A-B66502235E01}"/>
          </ac:spMkLst>
        </pc:spChg>
        <pc:spChg chg="mod">
          <ac:chgData name="ASUS M1403QA" userId="bdabe1d6d02a2328" providerId="LiveId" clId="{ED12B6C4-0AB8-474C-978B-26AD010CCDA0}" dt="2025-09-27T00:07:01.397" v="19269" actId="20577"/>
          <ac:spMkLst>
            <pc:docMk/>
            <pc:sldMk cId="3847597683" sldId="309"/>
            <ac:spMk id="6" creationId="{72B4A677-9E0E-1680-210E-4E50FA177009}"/>
          </ac:spMkLst>
        </pc:spChg>
      </pc:sldChg>
      <pc:sldChg chg="delSp modSp add del mod">
        <pc:chgData name="ASUS M1403QA" userId="bdabe1d6d02a2328" providerId="LiveId" clId="{ED12B6C4-0AB8-474C-978B-26AD010CCDA0}" dt="2025-09-26T01:56:05.165" v="1167" actId="2696"/>
        <pc:sldMkLst>
          <pc:docMk/>
          <pc:sldMk cId="2632270785" sldId="311"/>
        </pc:sldMkLst>
        <pc:spChg chg="del mod">
          <ac:chgData name="ASUS M1403QA" userId="bdabe1d6d02a2328" providerId="LiveId" clId="{ED12B6C4-0AB8-474C-978B-26AD010CCDA0}" dt="2025-09-26T01:55:54.061" v="1166"/>
          <ac:spMkLst>
            <pc:docMk/>
            <pc:sldMk cId="2632270785" sldId="311"/>
            <ac:spMk id="5" creationId="{F64FCB0E-290D-9D52-624F-080E2CA3D6E9}"/>
          </ac:spMkLst>
        </pc:spChg>
      </pc:sldChg>
      <pc:sldChg chg="modSp add del mod">
        <pc:chgData name="ASUS M1403QA" userId="bdabe1d6d02a2328" providerId="LiveId" clId="{ED12B6C4-0AB8-474C-978B-26AD010CCDA0}" dt="2025-09-26T23:59:11.192" v="18434" actId="47"/>
        <pc:sldMkLst>
          <pc:docMk/>
          <pc:sldMk cId="3823376528" sldId="311"/>
        </pc:sldMkLst>
        <pc:spChg chg="mod">
          <ac:chgData name="ASUS M1403QA" userId="bdabe1d6d02a2328" providerId="LiveId" clId="{ED12B6C4-0AB8-474C-978B-26AD010CCDA0}" dt="2025-09-26T11:08:10.176" v="7430" actId="20577"/>
          <ac:spMkLst>
            <pc:docMk/>
            <pc:sldMk cId="3823376528" sldId="311"/>
            <ac:spMk id="3" creationId="{9AC530A2-9CEB-137C-8E7F-550AA0B005D6}"/>
          </ac:spMkLst>
        </pc:spChg>
        <pc:spChg chg="mod">
          <ac:chgData name="ASUS M1403QA" userId="bdabe1d6d02a2328" providerId="LiveId" clId="{ED12B6C4-0AB8-474C-978B-26AD010CCDA0}" dt="2025-09-26T11:36:21.997" v="8223" actId="1076"/>
          <ac:spMkLst>
            <pc:docMk/>
            <pc:sldMk cId="3823376528" sldId="311"/>
            <ac:spMk id="5" creationId="{3E0F0382-F643-2325-5CEA-A150160347EB}"/>
          </ac:spMkLst>
        </pc:spChg>
      </pc:sldChg>
      <pc:sldChg chg="modSp add del mod">
        <pc:chgData name="ASUS M1403QA" userId="bdabe1d6d02a2328" providerId="LiveId" clId="{ED12B6C4-0AB8-474C-978B-26AD010CCDA0}" dt="2025-09-26T11:49:44.761" v="9186" actId="47"/>
        <pc:sldMkLst>
          <pc:docMk/>
          <pc:sldMk cId="3190198175" sldId="312"/>
        </pc:sldMkLst>
        <pc:spChg chg="mod">
          <ac:chgData name="ASUS M1403QA" userId="bdabe1d6d02a2328" providerId="LiveId" clId="{ED12B6C4-0AB8-474C-978B-26AD010CCDA0}" dt="2025-09-26T02:13:11.296" v="2181" actId="5793"/>
          <ac:spMkLst>
            <pc:docMk/>
            <pc:sldMk cId="3190198175" sldId="312"/>
            <ac:spMk id="5" creationId="{3E77FBFF-D9AF-8719-B51C-902A827D292F}"/>
          </ac:spMkLst>
        </pc:spChg>
      </pc:sldChg>
      <pc:sldChg chg="modSp add del mod">
        <pc:chgData name="ASUS M1403QA" userId="bdabe1d6d02a2328" providerId="LiveId" clId="{ED12B6C4-0AB8-474C-978B-26AD010CCDA0}" dt="2025-09-26T11:49:46.791" v="9187" actId="47"/>
        <pc:sldMkLst>
          <pc:docMk/>
          <pc:sldMk cId="3161875087" sldId="313"/>
        </pc:sldMkLst>
        <pc:spChg chg="mod">
          <ac:chgData name="ASUS M1403QA" userId="bdabe1d6d02a2328" providerId="LiveId" clId="{ED12B6C4-0AB8-474C-978B-26AD010CCDA0}" dt="2025-09-26T02:18:56.757" v="2318" actId="20577"/>
          <ac:spMkLst>
            <pc:docMk/>
            <pc:sldMk cId="3161875087" sldId="313"/>
            <ac:spMk id="3" creationId="{22FF2316-1C0D-CE30-329E-859F0360C68D}"/>
          </ac:spMkLst>
        </pc:spChg>
        <pc:spChg chg="mod">
          <ac:chgData name="ASUS M1403QA" userId="bdabe1d6d02a2328" providerId="LiveId" clId="{ED12B6C4-0AB8-474C-978B-26AD010CCDA0}" dt="2025-09-26T02:25:08.029" v="2946" actId="20577"/>
          <ac:spMkLst>
            <pc:docMk/>
            <pc:sldMk cId="3161875087" sldId="313"/>
            <ac:spMk id="5" creationId="{BA5F510F-3F79-9306-46AE-A07209ADD8B7}"/>
          </ac:spMkLst>
        </pc:spChg>
      </pc:sldChg>
      <pc:sldChg chg="modSp add del mod">
        <pc:chgData name="ASUS M1403QA" userId="bdabe1d6d02a2328" providerId="LiveId" clId="{ED12B6C4-0AB8-474C-978B-26AD010CCDA0}" dt="2025-09-26T02:18:32.098" v="2251" actId="2696"/>
        <pc:sldMkLst>
          <pc:docMk/>
          <pc:sldMk cId="4066738909" sldId="313"/>
        </pc:sldMkLst>
        <pc:spChg chg="mod">
          <ac:chgData name="ASUS M1403QA" userId="bdabe1d6d02a2328" providerId="LiveId" clId="{ED12B6C4-0AB8-474C-978B-26AD010CCDA0}" dt="2025-09-26T02:18:20.352" v="2248" actId="20577"/>
          <ac:spMkLst>
            <pc:docMk/>
            <pc:sldMk cId="4066738909" sldId="313"/>
            <ac:spMk id="3" creationId="{E0A33B86-2BD7-76A2-0983-9F4D30D6B01D}"/>
          </ac:spMkLst>
        </pc:spChg>
        <pc:spChg chg="mod">
          <ac:chgData name="ASUS M1403QA" userId="bdabe1d6d02a2328" providerId="LiveId" clId="{ED12B6C4-0AB8-474C-978B-26AD010CCDA0}" dt="2025-09-26T02:18:27.672" v="2250" actId="20577"/>
          <ac:spMkLst>
            <pc:docMk/>
            <pc:sldMk cId="4066738909" sldId="313"/>
            <ac:spMk id="5" creationId="{98AF2938-ED2B-5267-905C-D5C23905E3CF}"/>
          </ac:spMkLst>
        </pc:spChg>
      </pc:sldChg>
      <pc:sldChg chg="modSp add del mod">
        <pc:chgData name="ASUS M1403QA" userId="bdabe1d6d02a2328" providerId="LiveId" clId="{ED12B6C4-0AB8-474C-978B-26AD010CCDA0}" dt="2025-09-26T11:49:47.867" v="9188" actId="47"/>
        <pc:sldMkLst>
          <pc:docMk/>
          <pc:sldMk cId="3798197547" sldId="314"/>
        </pc:sldMkLst>
        <pc:spChg chg="mod">
          <ac:chgData name="ASUS M1403QA" userId="bdabe1d6d02a2328" providerId="LiveId" clId="{ED12B6C4-0AB8-474C-978B-26AD010CCDA0}" dt="2025-09-26T02:36:17.183" v="3488" actId="1076"/>
          <ac:spMkLst>
            <pc:docMk/>
            <pc:sldMk cId="3798197547" sldId="314"/>
            <ac:spMk id="5" creationId="{A6E62396-6E23-90CF-EB3C-041C0FED59CD}"/>
          </ac:spMkLst>
        </pc:spChg>
      </pc:sldChg>
      <pc:sldChg chg="modSp add del mod ord">
        <pc:chgData name="ASUS M1403QA" userId="bdabe1d6d02a2328" providerId="LiveId" clId="{ED12B6C4-0AB8-474C-978B-26AD010CCDA0}" dt="2025-09-26T11:49:48.675" v="9189" actId="47"/>
        <pc:sldMkLst>
          <pc:docMk/>
          <pc:sldMk cId="3763968496" sldId="315"/>
        </pc:sldMkLst>
        <pc:spChg chg="mod">
          <ac:chgData name="ASUS M1403QA" userId="bdabe1d6d02a2328" providerId="LiveId" clId="{ED12B6C4-0AB8-474C-978B-26AD010CCDA0}" dt="2025-09-26T02:41:30.448" v="3963" actId="20577"/>
          <ac:spMkLst>
            <pc:docMk/>
            <pc:sldMk cId="3763968496" sldId="315"/>
            <ac:spMk id="5" creationId="{A92D0CDC-6541-1A00-B9A3-B8E355007F2A}"/>
          </ac:spMkLst>
        </pc:spChg>
      </pc:sldChg>
      <pc:sldChg chg="modSp add del mod">
        <pc:chgData name="ASUS M1403QA" userId="bdabe1d6d02a2328" providerId="LiveId" clId="{ED12B6C4-0AB8-474C-978B-26AD010CCDA0}" dt="2025-09-26T11:49:49.288" v="9190" actId="47"/>
        <pc:sldMkLst>
          <pc:docMk/>
          <pc:sldMk cId="679769053" sldId="316"/>
        </pc:sldMkLst>
        <pc:spChg chg="mod">
          <ac:chgData name="ASUS M1403QA" userId="bdabe1d6d02a2328" providerId="LiveId" clId="{ED12B6C4-0AB8-474C-978B-26AD010CCDA0}" dt="2025-09-26T02:47:18.519" v="4385" actId="20577"/>
          <ac:spMkLst>
            <pc:docMk/>
            <pc:sldMk cId="679769053" sldId="316"/>
            <ac:spMk id="5" creationId="{2705474E-4A70-9FCA-6546-43075043976B}"/>
          </ac:spMkLst>
        </pc:spChg>
      </pc:sldChg>
      <pc:sldChg chg="modSp add del mod">
        <pc:chgData name="ASUS M1403QA" userId="bdabe1d6d02a2328" providerId="LiveId" clId="{ED12B6C4-0AB8-474C-978B-26AD010CCDA0}" dt="2025-09-26T11:49:50.080" v="9191" actId="47"/>
        <pc:sldMkLst>
          <pc:docMk/>
          <pc:sldMk cId="2588338038" sldId="317"/>
        </pc:sldMkLst>
        <pc:spChg chg="mod">
          <ac:chgData name="ASUS M1403QA" userId="bdabe1d6d02a2328" providerId="LiveId" clId="{ED12B6C4-0AB8-474C-978B-26AD010CCDA0}" dt="2025-09-26T03:04:18.858" v="5456" actId="1076"/>
          <ac:spMkLst>
            <pc:docMk/>
            <pc:sldMk cId="2588338038" sldId="317"/>
            <ac:spMk id="3" creationId="{E64B7E9A-457F-5A5C-F302-E082587D7138}"/>
          </ac:spMkLst>
        </pc:spChg>
        <pc:spChg chg="mod">
          <ac:chgData name="ASUS M1403QA" userId="bdabe1d6d02a2328" providerId="LiveId" clId="{ED12B6C4-0AB8-474C-978B-26AD010CCDA0}" dt="2025-09-26T03:05:39.098" v="5467" actId="1076"/>
          <ac:spMkLst>
            <pc:docMk/>
            <pc:sldMk cId="2588338038" sldId="317"/>
            <ac:spMk id="5" creationId="{31360008-1D3D-A3EF-708A-CDF96F4E439C}"/>
          </ac:spMkLst>
        </pc:spChg>
      </pc:sldChg>
      <pc:sldChg chg="modSp add del mod">
        <pc:chgData name="ASUS M1403QA" userId="bdabe1d6d02a2328" providerId="LiveId" clId="{ED12B6C4-0AB8-474C-978B-26AD010CCDA0}" dt="2025-09-26T11:49:50.717" v="9192" actId="47"/>
        <pc:sldMkLst>
          <pc:docMk/>
          <pc:sldMk cId="2759440453" sldId="318"/>
        </pc:sldMkLst>
        <pc:spChg chg="mod">
          <ac:chgData name="ASUS M1403QA" userId="bdabe1d6d02a2328" providerId="LiveId" clId="{ED12B6C4-0AB8-474C-978B-26AD010CCDA0}" dt="2025-09-26T03:05:51.150" v="5469" actId="1076"/>
          <ac:spMkLst>
            <pc:docMk/>
            <pc:sldMk cId="2759440453" sldId="318"/>
            <ac:spMk id="3" creationId="{65528D36-4F64-F7BD-C122-E2A1B1AF0CCD}"/>
          </ac:spMkLst>
        </pc:spChg>
        <pc:spChg chg="mod">
          <ac:chgData name="ASUS M1403QA" userId="bdabe1d6d02a2328" providerId="LiveId" clId="{ED12B6C4-0AB8-474C-978B-26AD010CCDA0}" dt="2025-09-26T03:05:47.353" v="5468" actId="1076"/>
          <ac:spMkLst>
            <pc:docMk/>
            <pc:sldMk cId="2759440453" sldId="318"/>
            <ac:spMk id="5" creationId="{E74187D3-B746-743E-F1EC-73D369ED3A9C}"/>
          </ac:spMkLst>
        </pc:spChg>
      </pc:sldChg>
      <pc:sldChg chg="modSp add del mod">
        <pc:chgData name="ASUS M1403QA" userId="bdabe1d6d02a2328" providerId="LiveId" clId="{ED12B6C4-0AB8-474C-978B-26AD010CCDA0}" dt="2025-09-26T11:49:51.494" v="9193" actId="47"/>
        <pc:sldMkLst>
          <pc:docMk/>
          <pc:sldMk cId="2831920612" sldId="319"/>
        </pc:sldMkLst>
        <pc:spChg chg="mod">
          <ac:chgData name="ASUS M1403QA" userId="bdabe1d6d02a2328" providerId="LiveId" clId="{ED12B6C4-0AB8-474C-978B-26AD010CCDA0}" dt="2025-09-26T03:04:00.410" v="5452" actId="404"/>
          <ac:spMkLst>
            <pc:docMk/>
            <pc:sldMk cId="2831920612" sldId="319"/>
            <ac:spMk id="5" creationId="{E22A713A-EB08-C758-53F3-D5677B147A0F}"/>
          </ac:spMkLst>
        </pc:spChg>
      </pc:sldChg>
      <pc:sldChg chg="modSp add del mod">
        <pc:chgData name="ASUS M1403QA" userId="bdabe1d6d02a2328" providerId="LiveId" clId="{ED12B6C4-0AB8-474C-978B-26AD010CCDA0}" dt="2025-09-26T23:59:09.822" v="18433" actId="47"/>
        <pc:sldMkLst>
          <pc:docMk/>
          <pc:sldMk cId="3469721357" sldId="320"/>
        </pc:sldMkLst>
        <pc:spChg chg="mod">
          <ac:chgData name="ASUS M1403QA" userId="bdabe1d6d02a2328" providerId="LiveId" clId="{ED12B6C4-0AB8-474C-978B-26AD010CCDA0}" dt="2025-09-26T10:56:36.188" v="7374" actId="20577"/>
          <ac:spMkLst>
            <pc:docMk/>
            <pc:sldMk cId="3469721357" sldId="320"/>
            <ac:spMk id="5" creationId="{64085FA1-964B-DC01-7FF7-4E0F0780ED74}"/>
          </ac:spMkLst>
        </pc:spChg>
      </pc:sldChg>
      <pc:sldChg chg="modSp add del mod">
        <pc:chgData name="ASUS M1403QA" userId="bdabe1d6d02a2328" providerId="LiveId" clId="{ED12B6C4-0AB8-474C-978B-26AD010CCDA0}" dt="2025-09-26T23:59:11.835" v="18435" actId="47"/>
        <pc:sldMkLst>
          <pc:docMk/>
          <pc:sldMk cId="1703200850" sldId="321"/>
        </pc:sldMkLst>
        <pc:spChg chg="mod">
          <ac:chgData name="ASUS M1403QA" userId="bdabe1d6d02a2328" providerId="LiveId" clId="{ED12B6C4-0AB8-474C-978B-26AD010CCDA0}" dt="2025-09-26T11:37:31.483" v="8296" actId="20577"/>
          <ac:spMkLst>
            <pc:docMk/>
            <pc:sldMk cId="1703200850" sldId="321"/>
            <ac:spMk id="5" creationId="{E5631D18-E938-0ACF-C900-037D1B048C25}"/>
          </ac:spMkLst>
        </pc:spChg>
      </pc:sldChg>
      <pc:sldChg chg="modSp add del mod">
        <pc:chgData name="ASUS M1403QA" userId="bdabe1d6d02a2328" providerId="LiveId" clId="{ED12B6C4-0AB8-474C-978B-26AD010CCDA0}" dt="2025-09-26T23:59:12.344" v="18436" actId="47"/>
        <pc:sldMkLst>
          <pc:docMk/>
          <pc:sldMk cId="286415914" sldId="322"/>
        </pc:sldMkLst>
        <pc:spChg chg="mod">
          <ac:chgData name="ASUS M1403QA" userId="bdabe1d6d02a2328" providerId="LiveId" clId="{ED12B6C4-0AB8-474C-978B-26AD010CCDA0}" dt="2025-09-26T11:43:53.917" v="8784" actId="1076"/>
          <ac:spMkLst>
            <pc:docMk/>
            <pc:sldMk cId="286415914" sldId="322"/>
            <ac:spMk id="3" creationId="{F2AC9678-41AB-ED82-6BFB-A3D47BC4F711}"/>
          </ac:spMkLst>
        </pc:spChg>
        <pc:spChg chg="mod">
          <ac:chgData name="ASUS M1403QA" userId="bdabe1d6d02a2328" providerId="LiveId" clId="{ED12B6C4-0AB8-474C-978B-26AD010CCDA0}" dt="2025-09-26T11:43:56.506" v="8785" actId="1076"/>
          <ac:spMkLst>
            <pc:docMk/>
            <pc:sldMk cId="286415914" sldId="322"/>
            <ac:spMk id="5" creationId="{D741669B-DAD7-E84E-0DC7-E0D8D53C0F26}"/>
          </ac:spMkLst>
        </pc:spChg>
      </pc:sldChg>
      <pc:sldChg chg="modSp add del mod">
        <pc:chgData name="ASUS M1403QA" userId="bdabe1d6d02a2328" providerId="LiveId" clId="{ED12B6C4-0AB8-474C-978B-26AD010CCDA0}" dt="2025-09-26T23:59:12.940" v="18437" actId="47"/>
        <pc:sldMkLst>
          <pc:docMk/>
          <pc:sldMk cId="2015926461" sldId="323"/>
        </pc:sldMkLst>
        <pc:spChg chg="mod">
          <ac:chgData name="ASUS M1403QA" userId="bdabe1d6d02a2328" providerId="LiveId" clId="{ED12B6C4-0AB8-474C-978B-26AD010CCDA0}" dt="2025-09-26T11:48:40.994" v="9185" actId="20577"/>
          <ac:spMkLst>
            <pc:docMk/>
            <pc:sldMk cId="2015926461" sldId="323"/>
            <ac:spMk id="5" creationId="{11E89D88-4E39-8A58-6A8C-DFEF966AE997}"/>
          </ac:spMkLst>
        </pc:spChg>
      </pc:sldChg>
      <pc:sldChg chg="modSp add mod">
        <pc:chgData name="ASUS M1403QA" userId="bdabe1d6d02a2328" providerId="LiveId" clId="{ED12B6C4-0AB8-474C-978B-26AD010CCDA0}" dt="2025-09-26T22:55:28.871" v="11651" actId="20577"/>
        <pc:sldMkLst>
          <pc:docMk/>
          <pc:sldMk cId="72123006" sldId="324"/>
        </pc:sldMkLst>
        <pc:spChg chg="mod">
          <ac:chgData name="ASUS M1403QA" userId="bdabe1d6d02a2328" providerId="LiveId" clId="{ED12B6C4-0AB8-474C-978B-26AD010CCDA0}" dt="2025-09-26T22:55:28.871" v="11651" actId="20577"/>
          <ac:spMkLst>
            <pc:docMk/>
            <pc:sldMk cId="72123006" sldId="324"/>
            <ac:spMk id="5" creationId="{E1FDAB94-438D-B8C7-2A65-ED10D552DFCB}"/>
          </ac:spMkLst>
        </pc:spChg>
      </pc:sldChg>
      <pc:sldChg chg="modSp add mod">
        <pc:chgData name="ASUS M1403QA" userId="bdabe1d6d02a2328" providerId="LiveId" clId="{ED12B6C4-0AB8-474C-978B-26AD010CCDA0}" dt="2025-09-26T23:06:28.859" v="12646" actId="20577"/>
        <pc:sldMkLst>
          <pc:docMk/>
          <pc:sldMk cId="696789559" sldId="325"/>
        </pc:sldMkLst>
        <pc:spChg chg="mod">
          <ac:chgData name="ASUS M1403QA" userId="bdabe1d6d02a2328" providerId="LiveId" clId="{ED12B6C4-0AB8-474C-978B-26AD010CCDA0}" dt="2025-09-26T23:06:28.859" v="12646" actId="20577"/>
          <ac:spMkLst>
            <pc:docMk/>
            <pc:sldMk cId="696789559" sldId="325"/>
            <ac:spMk id="5" creationId="{FB767AD8-D5C5-7902-75A3-CFD35875D4D1}"/>
          </ac:spMkLst>
        </pc:spChg>
      </pc:sldChg>
      <pc:sldChg chg="modSp add mod">
        <pc:chgData name="ASUS M1403QA" userId="bdabe1d6d02a2328" providerId="LiveId" clId="{ED12B6C4-0AB8-474C-978B-26AD010CCDA0}" dt="2025-09-26T23:22:34.023" v="13766" actId="20577"/>
        <pc:sldMkLst>
          <pc:docMk/>
          <pc:sldMk cId="2295143238" sldId="326"/>
        </pc:sldMkLst>
        <pc:spChg chg="mod">
          <ac:chgData name="ASUS M1403QA" userId="bdabe1d6d02a2328" providerId="LiveId" clId="{ED12B6C4-0AB8-474C-978B-26AD010CCDA0}" dt="2025-09-26T23:22:34.023" v="13766" actId="20577"/>
          <ac:spMkLst>
            <pc:docMk/>
            <pc:sldMk cId="2295143238" sldId="326"/>
            <ac:spMk id="5" creationId="{E0E42188-03D4-895A-012E-A68C81E4654A}"/>
          </ac:spMkLst>
        </pc:spChg>
      </pc:sldChg>
      <pc:sldChg chg="modSp add mod">
        <pc:chgData name="ASUS M1403QA" userId="bdabe1d6d02a2328" providerId="LiveId" clId="{ED12B6C4-0AB8-474C-978B-26AD010CCDA0}" dt="2025-09-26T23:30:36.704" v="14690" actId="20577"/>
        <pc:sldMkLst>
          <pc:docMk/>
          <pc:sldMk cId="1699298731" sldId="327"/>
        </pc:sldMkLst>
        <pc:spChg chg="mod">
          <ac:chgData name="ASUS M1403QA" userId="bdabe1d6d02a2328" providerId="LiveId" clId="{ED12B6C4-0AB8-474C-978B-26AD010CCDA0}" dt="2025-09-26T23:30:36.704" v="14690" actId="20577"/>
          <ac:spMkLst>
            <pc:docMk/>
            <pc:sldMk cId="1699298731" sldId="327"/>
            <ac:spMk id="5" creationId="{2C6F30F5-E2E0-7B90-082B-57DB12A7FA9C}"/>
          </ac:spMkLst>
        </pc:spChg>
      </pc:sldChg>
      <pc:sldChg chg="modSp add mod">
        <pc:chgData name="ASUS M1403QA" userId="bdabe1d6d02a2328" providerId="LiveId" clId="{ED12B6C4-0AB8-474C-978B-26AD010CCDA0}" dt="2025-09-26T23:35:28.167" v="15557" actId="20577"/>
        <pc:sldMkLst>
          <pc:docMk/>
          <pc:sldMk cId="1059893421" sldId="328"/>
        </pc:sldMkLst>
        <pc:spChg chg="mod">
          <ac:chgData name="ASUS M1403QA" userId="bdabe1d6d02a2328" providerId="LiveId" clId="{ED12B6C4-0AB8-474C-978B-26AD010CCDA0}" dt="2025-09-26T23:35:28.167" v="15557" actId="20577"/>
          <ac:spMkLst>
            <pc:docMk/>
            <pc:sldMk cId="1059893421" sldId="328"/>
            <ac:spMk id="5" creationId="{E50C97CF-9DC1-8FDA-DF5D-D388FEC7DAF9}"/>
          </ac:spMkLst>
        </pc:spChg>
      </pc:sldChg>
      <pc:sldChg chg="modSp add mod">
        <pc:chgData name="ASUS M1403QA" userId="bdabe1d6d02a2328" providerId="LiveId" clId="{ED12B6C4-0AB8-474C-978B-26AD010CCDA0}" dt="2025-09-26T23:40:20.147" v="16255" actId="20577"/>
        <pc:sldMkLst>
          <pc:docMk/>
          <pc:sldMk cId="4064895290" sldId="329"/>
        </pc:sldMkLst>
        <pc:spChg chg="mod">
          <ac:chgData name="ASUS M1403QA" userId="bdabe1d6d02a2328" providerId="LiveId" clId="{ED12B6C4-0AB8-474C-978B-26AD010CCDA0}" dt="2025-09-26T23:36:59.091" v="15951" actId="1076"/>
          <ac:spMkLst>
            <pc:docMk/>
            <pc:sldMk cId="4064895290" sldId="329"/>
            <ac:spMk id="3" creationId="{07A96358-C5E8-A11F-D452-525710E5258A}"/>
          </ac:spMkLst>
        </pc:spChg>
        <pc:spChg chg="mod">
          <ac:chgData name="ASUS M1403QA" userId="bdabe1d6d02a2328" providerId="LiveId" clId="{ED12B6C4-0AB8-474C-978B-26AD010CCDA0}" dt="2025-09-26T23:40:20.147" v="16255" actId="20577"/>
          <ac:spMkLst>
            <pc:docMk/>
            <pc:sldMk cId="4064895290" sldId="329"/>
            <ac:spMk id="5" creationId="{1E845FA6-8817-CD13-8FA8-90549F231B96}"/>
          </ac:spMkLst>
        </pc:spChg>
      </pc:sldChg>
      <pc:sldChg chg="modSp add mod">
        <pc:chgData name="ASUS M1403QA" userId="bdabe1d6d02a2328" providerId="LiveId" clId="{ED12B6C4-0AB8-474C-978B-26AD010CCDA0}" dt="2025-09-26T23:48:50.919" v="17288" actId="20577"/>
        <pc:sldMkLst>
          <pc:docMk/>
          <pc:sldMk cId="3884120235" sldId="330"/>
        </pc:sldMkLst>
        <pc:spChg chg="mod">
          <ac:chgData name="ASUS M1403QA" userId="bdabe1d6d02a2328" providerId="LiveId" clId="{ED12B6C4-0AB8-474C-978B-26AD010CCDA0}" dt="2025-09-26T23:48:50.919" v="17288" actId="20577"/>
          <ac:spMkLst>
            <pc:docMk/>
            <pc:sldMk cId="3884120235" sldId="330"/>
            <ac:spMk id="5" creationId="{38B58B9A-6A7F-28F9-5AF0-26F15A3E83F6}"/>
          </ac:spMkLst>
        </pc:spChg>
      </pc:sldChg>
      <pc:sldChg chg="modSp add mod">
        <pc:chgData name="ASUS M1403QA" userId="bdabe1d6d02a2328" providerId="LiveId" clId="{ED12B6C4-0AB8-474C-978B-26AD010CCDA0}" dt="2025-09-26T23:53:31.426" v="17635" actId="1076"/>
        <pc:sldMkLst>
          <pc:docMk/>
          <pc:sldMk cId="3055117663" sldId="331"/>
        </pc:sldMkLst>
        <pc:spChg chg="mod">
          <ac:chgData name="ASUS M1403QA" userId="bdabe1d6d02a2328" providerId="LiveId" clId="{ED12B6C4-0AB8-474C-978B-26AD010CCDA0}" dt="2025-09-26T23:53:31.426" v="17635" actId="1076"/>
          <ac:spMkLst>
            <pc:docMk/>
            <pc:sldMk cId="3055117663" sldId="331"/>
            <ac:spMk id="5" creationId="{0717BBCC-EC95-39D2-DFCA-24E9817B96CB}"/>
          </ac:spMkLst>
        </pc:spChg>
      </pc:sldChg>
      <pc:sldChg chg="modSp add mod">
        <pc:chgData name="ASUS M1403QA" userId="bdabe1d6d02a2328" providerId="LiveId" clId="{ED12B6C4-0AB8-474C-978B-26AD010CCDA0}" dt="2025-09-26T23:59:04.442" v="18432" actId="20577"/>
        <pc:sldMkLst>
          <pc:docMk/>
          <pc:sldMk cId="772055735" sldId="332"/>
        </pc:sldMkLst>
        <pc:spChg chg="mod">
          <ac:chgData name="ASUS M1403QA" userId="bdabe1d6d02a2328" providerId="LiveId" clId="{ED12B6C4-0AB8-474C-978B-26AD010CCDA0}" dt="2025-09-26T23:59:04.442" v="18432" actId="20577"/>
          <ac:spMkLst>
            <pc:docMk/>
            <pc:sldMk cId="772055735" sldId="332"/>
            <ac:spMk id="5" creationId="{352782B4-6B13-F826-22AE-BB1D4A905546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Hakikat dan Perlindungan Hukum Ketenagakerjaan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/>
          <p:nvPr/>
        </p:nvSpPr>
        <p:spPr>
          <a:xfrm>
            <a:off x="395536" y="396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Hakikat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3628" y="1539880"/>
            <a:ext cx="66967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Pasal 27 UUD 1945,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warga</a:t>
            </a:r>
            <a:r>
              <a:rPr lang="en-US" sz="2400" dirty="0"/>
              <a:t> negara Bersama </a:t>
            </a:r>
            <a:r>
              <a:rPr lang="en-US" sz="2400" dirty="0" err="1"/>
              <a:t>kedudukannya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dan </a:t>
            </a:r>
            <a:r>
              <a:rPr lang="en-US" sz="2400" dirty="0" err="1"/>
              <a:t>pemerintahan</a:t>
            </a:r>
            <a:r>
              <a:rPr lang="en-US" sz="2400" dirty="0"/>
              <a:t>. </a:t>
            </a:r>
            <a:r>
              <a:rPr lang="en-US" sz="2400" dirty="0" err="1"/>
              <a:t>Ketentuan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dijabarkan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lanjut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Pasal 5 dan Pasal 6 UU No. 13 </a:t>
            </a:r>
            <a:r>
              <a:rPr lang="en-US" sz="2400" dirty="0" err="1"/>
              <a:t>Tahun</a:t>
            </a:r>
            <a:r>
              <a:rPr lang="en-US" sz="2400" dirty="0"/>
              <a:t> 2003. Pasal 5,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kesempatan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diskriminasi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. Pasal 6,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/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berhak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perlakuan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diskriminasi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.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dan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penjual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pembeli</a:t>
            </a:r>
            <a:r>
              <a:rPr lang="en-US" sz="2400" dirty="0"/>
              <a:t>.</a:t>
            </a:r>
            <a:endParaRPr lang="en-ID" sz="2400" dirty="0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2E8F-6E79-B913-4D98-6F9B49DF3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A6A6357-C0F1-EED9-67B0-F870687CC42F}"/>
              </a:ext>
            </a:extLst>
          </p:cNvPr>
          <p:cNvSpPr txBox="1"/>
          <p:nvPr/>
        </p:nvSpPr>
        <p:spPr>
          <a:xfrm>
            <a:off x="395536" y="396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Hakikat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94C462-BCFA-D7DE-ABF6-38F923893F82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FDAB94-438D-B8C7-2A65-ED10D552DFCB}"/>
              </a:ext>
            </a:extLst>
          </p:cNvPr>
          <p:cNvSpPr txBox="1"/>
          <p:nvPr/>
        </p:nvSpPr>
        <p:spPr>
          <a:xfrm>
            <a:off x="1223628" y="1539880"/>
            <a:ext cx="66967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yuridis</a:t>
            </a:r>
            <a:r>
              <a:rPr lang="en-US" sz="2400" dirty="0"/>
              <a:t>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Adalah </a:t>
            </a:r>
            <a:r>
              <a:rPr lang="en-US" sz="2400" dirty="0" err="1"/>
              <a:t>bebas</a:t>
            </a:r>
            <a:r>
              <a:rPr lang="en-US" sz="2400" dirty="0"/>
              <a:t>, </a:t>
            </a:r>
            <a:r>
              <a:rPr lang="en-US" sz="2400" dirty="0" err="1"/>
              <a:t>tetapi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ekonomis</a:t>
            </a:r>
            <a:r>
              <a:rPr lang="en-US" sz="2400" dirty="0"/>
              <a:t>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bebas</a:t>
            </a:r>
            <a:r>
              <a:rPr lang="en-US" sz="2400" dirty="0"/>
              <a:t>. Pada </a:t>
            </a:r>
            <a:r>
              <a:rPr lang="en-US" sz="2400" dirty="0" err="1"/>
              <a:t>hakikatnya</a:t>
            </a:r>
            <a:r>
              <a:rPr lang="en-US" sz="2400" dirty="0"/>
              <a:t>,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yuridis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Pasal 27 UUD 1945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. </a:t>
            </a:r>
            <a:r>
              <a:rPr lang="en-US" sz="2400" dirty="0" err="1"/>
              <a:t>Kenyataannya</a:t>
            </a:r>
            <a:r>
              <a:rPr lang="en-US" sz="2400" dirty="0"/>
              <a:t>,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ekonomis</a:t>
            </a:r>
            <a:r>
              <a:rPr lang="en-US" sz="2400" dirty="0"/>
              <a:t>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(</a:t>
            </a:r>
            <a:r>
              <a:rPr lang="en-US" sz="2400" dirty="0" err="1"/>
              <a:t>terutama</a:t>
            </a:r>
            <a:r>
              <a:rPr lang="en-US" sz="2400" dirty="0"/>
              <a:t> yang </a:t>
            </a:r>
            <a:r>
              <a:rPr lang="en-US" sz="2400" dirty="0" err="1"/>
              <a:t>unskilllabour</a:t>
            </a:r>
            <a:r>
              <a:rPr lang="en-US" sz="2400" dirty="0"/>
              <a:t>). </a:t>
            </a:r>
            <a:r>
              <a:rPr lang="en-US" sz="2400" dirty="0" err="1"/>
              <a:t>Kedudukan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sederajat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mengingat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mengandalkan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yang </a:t>
            </a:r>
            <a:r>
              <a:rPr lang="en-US" sz="2400" dirty="0" err="1"/>
              <a:t>melekat</a:t>
            </a:r>
            <a:r>
              <a:rPr lang="en-US" sz="2400" dirty="0"/>
              <a:t> pada </a:t>
            </a:r>
            <a:r>
              <a:rPr lang="en-US" sz="2400" dirty="0" err="1"/>
              <a:t>dirinya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melaksanakan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72123006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0E831-B20D-A047-4CA0-F71685B3D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9A96478-BF61-FD9A-0164-14AE3517CD08}"/>
              </a:ext>
            </a:extLst>
          </p:cNvPr>
          <p:cNvSpPr txBox="1"/>
          <p:nvPr/>
        </p:nvSpPr>
        <p:spPr>
          <a:xfrm>
            <a:off x="395536" y="396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Hakikat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1773A9-C710-5E6E-FD00-0C52795D5B69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767AD8-D5C5-7902-75A3-CFD35875D4D1}"/>
              </a:ext>
            </a:extLst>
          </p:cNvPr>
          <p:cNvSpPr txBox="1"/>
          <p:nvPr/>
        </p:nvSpPr>
        <p:spPr>
          <a:xfrm>
            <a:off x="1223628" y="1539880"/>
            <a:ext cx="66967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Selain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sering</a:t>
            </a:r>
            <a:r>
              <a:rPr lang="en-US" sz="2400" dirty="0"/>
              <a:t> </a:t>
            </a:r>
            <a:r>
              <a:rPr lang="en-US" sz="2400" dirty="0" err="1"/>
              <a:t>memganggap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ekstern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proses </a:t>
            </a:r>
            <a:r>
              <a:rPr lang="en-US" sz="2400" dirty="0" err="1"/>
              <a:t>produksi</a:t>
            </a:r>
            <a:r>
              <a:rPr lang="en-US" sz="2400" dirty="0"/>
              <a:t> dan </a:t>
            </a:r>
            <a:r>
              <a:rPr lang="en-US" sz="2400" dirty="0" err="1"/>
              <a:t>bahkan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yang </a:t>
            </a:r>
            <a:r>
              <a:rPr lang="en-US" sz="2400" dirty="0" err="1"/>
              <a:t>beranggapan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herr</a:t>
            </a:r>
            <a:r>
              <a:rPr lang="en-US" sz="2400" dirty="0"/>
              <a:t> in haus (</a:t>
            </a:r>
            <a:r>
              <a:rPr lang="en-US" sz="2400" dirty="0" err="1"/>
              <a:t>ibaratnya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rumahku</a:t>
            </a:r>
            <a:r>
              <a:rPr lang="en-US" sz="2400" dirty="0"/>
              <a:t> </a:t>
            </a:r>
            <a:r>
              <a:rPr lang="en-US" sz="2400" dirty="0" err="1"/>
              <a:t>terserah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aku</a:t>
            </a:r>
            <a:r>
              <a:rPr lang="en-US" sz="2400" dirty="0"/>
              <a:t> </a:t>
            </a:r>
            <a:r>
              <a:rPr lang="en-US" sz="2400" dirty="0" err="1"/>
              <a:t>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). </a:t>
            </a:r>
            <a:r>
              <a:rPr lang="en-US" sz="2400" dirty="0" err="1"/>
              <a:t>Maksudnya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pemilik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pun </a:t>
            </a:r>
            <a:r>
              <a:rPr lang="en-US" sz="2400" dirty="0" err="1"/>
              <a:t>tergantung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kehendak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kecenderungan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berbuat</a:t>
            </a:r>
            <a:r>
              <a:rPr lang="en-US" sz="2400" dirty="0"/>
              <a:t> </a:t>
            </a:r>
            <a:r>
              <a:rPr lang="en-US" sz="2400" dirty="0" err="1"/>
              <a:t>sewenang-wenang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/</a:t>
            </a:r>
            <a:r>
              <a:rPr lang="en-US" sz="2400" dirty="0" err="1"/>
              <a:t>buruhnya</a:t>
            </a:r>
            <a:r>
              <a:rPr lang="en-US" sz="2400" dirty="0"/>
              <a:t>. 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696789559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14DF7-EBF5-863F-A78E-DFFFB479D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2EDCE76-D0A3-9E6A-452B-F756AA90785F}"/>
              </a:ext>
            </a:extLst>
          </p:cNvPr>
          <p:cNvSpPr txBox="1"/>
          <p:nvPr/>
        </p:nvSpPr>
        <p:spPr>
          <a:xfrm>
            <a:off x="395536" y="396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Hakikat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378841-06B4-29CA-578B-DDDE9BC5FBFE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E42188-03D4-895A-012E-A68C81E4654A}"/>
              </a:ext>
            </a:extLst>
          </p:cNvPr>
          <p:cNvSpPr txBox="1"/>
          <p:nvPr/>
        </p:nvSpPr>
        <p:spPr>
          <a:xfrm>
            <a:off x="1223628" y="1539880"/>
            <a:ext cx="66967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.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ekstern</a:t>
            </a:r>
            <a:r>
              <a:rPr lang="en-US" sz="2400" dirty="0"/>
              <a:t> yang </a:t>
            </a:r>
            <a:r>
              <a:rPr lang="en-US" sz="2400" dirty="0" err="1"/>
              <a:t>berkedudukan</a:t>
            </a:r>
            <a:r>
              <a:rPr lang="en-US" sz="2400" dirty="0"/>
              <a:t>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pelanggan</a:t>
            </a:r>
            <a:r>
              <a:rPr lang="en-US" sz="2400" dirty="0"/>
              <a:t> </a:t>
            </a:r>
            <a:r>
              <a:rPr lang="en-US" sz="2400" dirty="0" err="1"/>
              <a:t>pemasok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pelanggan</a:t>
            </a:r>
            <a:r>
              <a:rPr lang="en-US" sz="2400" dirty="0"/>
              <a:t> </a:t>
            </a:r>
            <a:r>
              <a:rPr lang="en-US" sz="2400" dirty="0" err="1"/>
              <a:t>pembeli</a:t>
            </a:r>
            <a:r>
              <a:rPr lang="en-US" sz="2400" dirty="0"/>
              <a:t> yang </a:t>
            </a:r>
            <a:r>
              <a:rPr lang="en-US" sz="2400" dirty="0" err="1"/>
              <a:t>berfungsi</a:t>
            </a:r>
            <a:r>
              <a:rPr lang="en-US" sz="2400" dirty="0"/>
              <a:t> </a:t>
            </a:r>
            <a:r>
              <a:rPr lang="en-US" sz="2400" dirty="0" err="1"/>
              <a:t>menunjang</a:t>
            </a:r>
            <a:r>
              <a:rPr lang="en-US" sz="2400" dirty="0"/>
              <a:t> </a:t>
            </a:r>
            <a:r>
              <a:rPr lang="en-US" sz="2400" dirty="0" err="1"/>
              <a:t>kelangsungan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dan </a:t>
            </a:r>
            <a:r>
              <a:rPr lang="en-US" sz="2400" dirty="0" err="1"/>
              <a:t>bukan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intern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terpisahkan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unsur</a:t>
            </a:r>
            <a:r>
              <a:rPr lang="en-US" sz="2400" dirty="0"/>
              <a:t> </a:t>
            </a:r>
            <a:r>
              <a:rPr lang="en-US" sz="2400" dirty="0" err="1"/>
              <a:t>konstitutif</a:t>
            </a:r>
            <a:r>
              <a:rPr lang="en-US" sz="2400" dirty="0"/>
              <a:t> yang </a:t>
            </a:r>
            <a:r>
              <a:rPr lang="en-US" sz="2400" dirty="0" err="1"/>
              <a:t>menjadikan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leluasa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menekan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/</a:t>
            </a:r>
            <a:r>
              <a:rPr lang="en-US" sz="2400" dirty="0" err="1"/>
              <a:t>buruhnya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maksimal</a:t>
            </a:r>
            <a:r>
              <a:rPr lang="en-US" sz="2400" dirty="0"/>
              <a:t>, </a:t>
            </a:r>
            <a:r>
              <a:rPr lang="en-US" sz="2400" dirty="0" err="1"/>
              <a:t>terkadang</a:t>
            </a:r>
            <a:r>
              <a:rPr lang="en-US" sz="2400" dirty="0"/>
              <a:t> </a:t>
            </a:r>
            <a:r>
              <a:rPr lang="en-US" sz="2400" dirty="0" err="1"/>
              <a:t>melebihi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 </a:t>
            </a:r>
            <a:r>
              <a:rPr lang="en-US" sz="2400" dirty="0" err="1"/>
              <a:t>kerjanya</a:t>
            </a:r>
            <a:r>
              <a:rPr lang="en-US" sz="2400" dirty="0"/>
              <a:t>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2295143238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69D91-BE90-7BAB-0369-A1C9E5CA3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D6EABBF-9038-4FC5-5347-17B51E48ACBF}"/>
              </a:ext>
            </a:extLst>
          </p:cNvPr>
          <p:cNvSpPr txBox="1"/>
          <p:nvPr/>
        </p:nvSpPr>
        <p:spPr>
          <a:xfrm>
            <a:off x="395536" y="396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Hakikat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2361C87-41A4-D1A8-3F94-7D5DDF2BBCB8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6F30F5-E2E0-7B90-082B-57DB12A7FA9C}"/>
              </a:ext>
            </a:extLst>
          </p:cNvPr>
          <p:cNvSpPr txBox="1"/>
          <p:nvPr/>
        </p:nvSpPr>
        <p:spPr>
          <a:xfrm>
            <a:off x="1223628" y="1539880"/>
            <a:ext cx="66967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Misalnya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upah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maksimal</a:t>
            </a:r>
            <a:r>
              <a:rPr lang="en-US" sz="2400" dirty="0"/>
              <a:t> </a:t>
            </a:r>
            <a:r>
              <a:rPr lang="en-US" sz="2400" dirty="0" err="1"/>
              <a:t>sebanyak</a:t>
            </a:r>
            <a:r>
              <a:rPr lang="en-US" sz="2400" dirty="0"/>
              <a:t> </a:t>
            </a:r>
            <a:r>
              <a:rPr lang="en-US" sz="2400" dirty="0" err="1"/>
              <a:t>upah</a:t>
            </a:r>
            <a:r>
              <a:rPr lang="en-US" sz="2400" dirty="0"/>
              <a:t> minimum </a:t>
            </a:r>
            <a:r>
              <a:rPr lang="en-US" sz="2400" dirty="0" err="1"/>
              <a:t>provinsi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,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melihat</a:t>
            </a:r>
            <a:r>
              <a:rPr lang="en-US" sz="2400" dirty="0"/>
              <a:t> masa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. </a:t>
            </a:r>
            <a:r>
              <a:rPr lang="en-US" sz="2400" dirty="0" err="1"/>
              <a:t>Seringkali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masa </a:t>
            </a:r>
            <a:r>
              <a:rPr lang="en-US" sz="2400" dirty="0" err="1"/>
              <a:t>kerja</a:t>
            </a:r>
            <a:r>
              <a:rPr lang="en-US" sz="2400" dirty="0"/>
              <a:t> yang lama </a:t>
            </a:r>
            <a:r>
              <a:rPr lang="en-US" sz="2400" dirty="0" err="1"/>
              <a:t>upahnya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selisih</a:t>
            </a:r>
            <a:r>
              <a:rPr lang="en-US" sz="2400" dirty="0"/>
              <a:t> </a:t>
            </a:r>
            <a:r>
              <a:rPr lang="en-US" sz="2400" dirty="0" err="1"/>
              <a:t>sedikit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upah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yang masa </a:t>
            </a:r>
            <a:r>
              <a:rPr lang="en-US" sz="2400" dirty="0" err="1"/>
              <a:t>kerjanya</a:t>
            </a:r>
            <a:r>
              <a:rPr lang="en-US" sz="2400" dirty="0"/>
              <a:t>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.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enggan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menaikkan</a:t>
            </a:r>
            <a:r>
              <a:rPr lang="en-US" sz="2400" dirty="0"/>
              <a:t> </a:t>
            </a:r>
            <a:r>
              <a:rPr lang="en-US" sz="2400" dirty="0" err="1"/>
              <a:t>upah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meskipun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peningkatan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dalil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takut</a:t>
            </a:r>
            <a:r>
              <a:rPr lang="en-US" sz="2400" dirty="0"/>
              <a:t> </a:t>
            </a:r>
            <a:r>
              <a:rPr lang="en-US" sz="2400" dirty="0" err="1"/>
              <a:t>diprotes</a:t>
            </a:r>
            <a:r>
              <a:rPr lang="en-US" sz="2400" dirty="0"/>
              <a:t> oleh </a:t>
            </a:r>
            <a:r>
              <a:rPr lang="en-US" sz="2400" dirty="0" err="1"/>
              <a:t>perusahaan-perusahaan</a:t>
            </a:r>
            <a:r>
              <a:rPr lang="en-US" sz="2400" dirty="0"/>
              <a:t> lain yang </a:t>
            </a:r>
            <a:r>
              <a:rPr lang="en-US" sz="2400" dirty="0" err="1"/>
              <a:t>sejenis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9929873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F129E-8D35-38CC-D2E8-DD08E5EEE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4224798-0398-A403-09F1-64CAE75619B3}"/>
              </a:ext>
            </a:extLst>
          </p:cNvPr>
          <p:cNvSpPr txBox="1"/>
          <p:nvPr/>
        </p:nvSpPr>
        <p:spPr>
          <a:xfrm>
            <a:off x="395536" y="396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Hakikat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6CA8693-691D-D4F6-7826-91592F2C3984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0C97CF-9DC1-8FDA-DF5D-D388FEC7DAF9}"/>
              </a:ext>
            </a:extLst>
          </p:cNvPr>
          <p:cNvSpPr txBox="1"/>
          <p:nvPr/>
        </p:nvSpPr>
        <p:spPr>
          <a:xfrm>
            <a:off x="1223628" y="1539880"/>
            <a:ext cx="66967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ekonomis</a:t>
            </a:r>
            <a:r>
              <a:rPr lang="en-US" sz="2400" dirty="0"/>
              <a:t>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bebas</a:t>
            </a:r>
            <a:r>
              <a:rPr lang="en-US" sz="2400" dirty="0"/>
              <a:t>. </a:t>
            </a:r>
            <a:r>
              <a:rPr lang="en-US" sz="2400" dirty="0" err="1"/>
              <a:t>Sebagai</a:t>
            </a:r>
            <a:r>
              <a:rPr lang="en-US" sz="2400" dirty="0"/>
              <a:t> orang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bekal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lain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terpaksa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pada orang lain.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inilah</a:t>
            </a:r>
            <a:r>
              <a:rPr lang="en-US" sz="2400" dirty="0"/>
              <a:t> yang pada </a:t>
            </a:r>
            <a:r>
              <a:rPr lang="en-US" sz="2400" dirty="0" err="1"/>
              <a:t>dasarnya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syarat-syarat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 </a:t>
            </a:r>
            <a:r>
              <a:rPr lang="en-US" sz="2400" dirty="0" err="1"/>
              <a:t>Mengingat</a:t>
            </a:r>
            <a:r>
              <a:rPr lang="en-US" sz="2400" dirty="0"/>
              <a:t> </a:t>
            </a:r>
            <a:r>
              <a:rPr lang="en-US" sz="2400" dirty="0" err="1"/>
              <a:t>kedudukan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majikan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campur</a:t>
            </a:r>
            <a:r>
              <a:rPr lang="en-US" sz="2400" dirty="0"/>
              <a:t> </a:t>
            </a:r>
            <a:r>
              <a:rPr lang="en-US" sz="2400" dirty="0" err="1"/>
              <a:t>tangan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hukumnya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59893421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F7FE2-4F38-7781-6380-C526C1566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7A96358-C5E8-A11F-D452-525710E5258A}"/>
              </a:ext>
            </a:extLst>
          </p:cNvPr>
          <p:cNvSpPr txBox="1"/>
          <p:nvPr/>
        </p:nvSpPr>
        <p:spPr>
          <a:xfrm>
            <a:off x="395536" y="5795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Perlindungan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9C9DFF-9C54-DB02-61C5-18CB9428378D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845FA6-8817-CD13-8FA8-90549F231B96}"/>
              </a:ext>
            </a:extLst>
          </p:cNvPr>
          <p:cNvSpPr txBox="1"/>
          <p:nvPr/>
        </p:nvSpPr>
        <p:spPr>
          <a:xfrm>
            <a:off x="1223628" y="1844824"/>
            <a:ext cx="66967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Pemberian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Imam </a:t>
            </a:r>
            <a:r>
              <a:rPr lang="en-US" sz="2400" dirty="0" err="1"/>
              <a:t>Soepomo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lima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perburuhan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pengerahan</a:t>
            </a:r>
            <a:r>
              <a:rPr lang="en-US" sz="2400" dirty="0"/>
              <a:t>/</a:t>
            </a:r>
            <a:r>
              <a:rPr lang="en-US" sz="2400" dirty="0" err="1"/>
              <a:t>penempatan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Kesehatan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keamanan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64895290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736B2-14B5-6DD2-42CB-F46E5F120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065CCC5-172A-72FB-4C4F-300351B78441}"/>
              </a:ext>
            </a:extLst>
          </p:cNvPr>
          <p:cNvSpPr txBox="1"/>
          <p:nvPr/>
        </p:nvSpPr>
        <p:spPr>
          <a:xfrm>
            <a:off x="395536" y="5795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Perlindungan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98E01F-3648-0B70-F141-7DEDE6D88C1C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B58B9A-6A7F-28F9-5AF0-26F15A3E83F6}"/>
              </a:ext>
            </a:extLst>
          </p:cNvPr>
          <p:cNvSpPr txBox="1"/>
          <p:nvPr/>
        </p:nvSpPr>
        <p:spPr>
          <a:xfrm>
            <a:off x="1223628" y="1844824"/>
            <a:ext cx="66967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Pengerahan</a:t>
            </a:r>
            <a:r>
              <a:rPr lang="en-US" sz="2400" dirty="0"/>
              <a:t>/</a:t>
            </a:r>
            <a:r>
              <a:rPr lang="en-US" sz="2400" dirty="0" err="1"/>
              <a:t>Penempatan</a:t>
            </a:r>
            <a:r>
              <a:rPr lang="en-US" sz="2400" dirty="0"/>
              <a:t> Tenaga </a:t>
            </a:r>
            <a:r>
              <a:rPr lang="en-US" sz="2400" dirty="0" err="1"/>
              <a:t>Kerja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yang </a:t>
            </a:r>
            <a:r>
              <a:rPr lang="en-US" sz="2400" dirty="0" err="1"/>
              <a:t>dibutuhkan</a:t>
            </a:r>
            <a:r>
              <a:rPr lang="en-US" sz="2400" dirty="0"/>
              <a:t> oleh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menjalani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 Masa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sering</a:t>
            </a:r>
            <a:r>
              <a:rPr lang="en-US" sz="2400" dirty="0"/>
              <a:t>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masa </a:t>
            </a:r>
            <a:r>
              <a:rPr lang="en-US" sz="2400" dirty="0" err="1"/>
              <a:t>pra</a:t>
            </a:r>
            <a:r>
              <a:rPr lang="en-US" sz="2400" dirty="0"/>
              <a:t> </a:t>
            </a:r>
            <a:r>
              <a:rPr lang="en-US" sz="2400" dirty="0" err="1"/>
              <a:t>penempatan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pengerahan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2.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Masa yang </a:t>
            </a:r>
            <a:r>
              <a:rPr lang="en-US" sz="2400" dirty="0" err="1"/>
              <a:t>dibutuhkan</a:t>
            </a:r>
            <a:r>
              <a:rPr lang="en-US" sz="2400" dirty="0"/>
              <a:t> oleh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sejak</a:t>
            </a:r>
            <a:r>
              <a:rPr lang="en-US" sz="2400" dirty="0"/>
              <a:t> 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mengadakan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84120235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CC149-FC11-11C4-B25B-8FEDD248B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3D91126-6A64-9379-26C6-0EDBF7F4C547}"/>
              </a:ext>
            </a:extLst>
          </p:cNvPr>
          <p:cNvSpPr txBox="1"/>
          <p:nvPr/>
        </p:nvSpPr>
        <p:spPr>
          <a:xfrm>
            <a:off x="395536" y="5795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Perlindungan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568ACF-4D28-82AF-CDA9-50B6665A0E15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17BBCC-EC95-39D2-DFCA-24E9817B96CB}"/>
              </a:ext>
            </a:extLst>
          </p:cNvPr>
          <p:cNvSpPr txBox="1"/>
          <p:nvPr/>
        </p:nvSpPr>
        <p:spPr>
          <a:xfrm>
            <a:off x="1223628" y="1722512"/>
            <a:ext cx="669674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3. </a:t>
            </a:r>
            <a:r>
              <a:rPr lang="en-US" sz="2400" dirty="0" err="1"/>
              <a:t>Bidang</a:t>
            </a:r>
            <a:r>
              <a:rPr lang="en-US" sz="2400" dirty="0"/>
              <a:t> Kesehatan </a:t>
            </a:r>
            <a:r>
              <a:rPr lang="en-US" sz="2400" dirty="0" err="1"/>
              <a:t>Kerja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yang </a:t>
            </a:r>
            <a:r>
              <a:rPr lang="en-US" sz="2400" dirty="0" err="1"/>
              <a:t>menjalani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,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mendapat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kesehatannya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4.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Keamanan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alat-alat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dipergunakan</a:t>
            </a:r>
            <a:r>
              <a:rPr lang="en-US" sz="2400" dirty="0"/>
              <a:t> oleh </a:t>
            </a:r>
            <a:r>
              <a:rPr lang="en-US" sz="2400" dirty="0" err="1"/>
              <a:t>pekerja</a:t>
            </a:r>
            <a:r>
              <a:rPr lang="en-US" sz="2400" dirty="0"/>
              <a:t>. Dalam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relatif</a:t>
            </a:r>
            <a:r>
              <a:rPr lang="en-US" sz="2400" dirty="0"/>
              <a:t> </a:t>
            </a:r>
            <a:r>
              <a:rPr lang="en-US" sz="2400" dirty="0" err="1"/>
              <a:t>singkat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lama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aman</a:t>
            </a:r>
            <a:r>
              <a:rPr lang="en-US" sz="2400" dirty="0"/>
              <a:t> dan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keselamatan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5117663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F579-A331-6A54-EB41-1174F2571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3CAEA60-1B3C-9D16-12BC-E7479408F783}"/>
              </a:ext>
            </a:extLst>
          </p:cNvPr>
          <p:cNvSpPr txBox="1"/>
          <p:nvPr/>
        </p:nvSpPr>
        <p:spPr>
          <a:xfrm>
            <a:off x="395536" y="5795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Perlindungan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3DA0F8-DCDB-08D3-DCC1-41A9104A1C4D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2782B4-6B13-F826-22AE-BB1D4A905546}"/>
              </a:ext>
            </a:extLst>
          </p:cNvPr>
          <p:cNvSpPr txBox="1"/>
          <p:nvPr/>
        </p:nvSpPr>
        <p:spPr>
          <a:xfrm>
            <a:off x="1223628" y="1722512"/>
            <a:ext cx="66967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5. </a:t>
            </a: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Undang-Undang</a:t>
            </a:r>
            <a:r>
              <a:rPr lang="en-US" sz="2400" dirty="0"/>
              <a:t> </a:t>
            </a:r>
            <a:r>
              <a:rPr lang="en-US" sz="2400" dirty="0" err="1"/>
              <a:t>Nomor</a:t>
            </a:r>
            <a:r>
              <a:rPr lang="en-US" sz="2400" dirty="0"/>
              <a:t> 3 </a:t>
            </a:r>
            <a:r>
              <a:rPr lang="en-US" sz="2400" dirty="0" err="1"/>
              <a:t>Tahun</a:t>
            </a:r>
            <a:r>
              <a:rPr lang="en-US" sz="2400" dirty="0"/>
              <a:t> 1992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Tenaga </a:t>
            </a:r>
            <a:r>
              <a:rPr lang="en-US" sz="2400" dirty="0" err="1"/>
              <a:t>Kerja</a:t>
            </a:r>
            <a:r>
              <a:rPr lang="en-US" sz="2400" dirty="0"/>
              <a:t>. Pada </a:t>
            </a:r>
            <a:r>
              <a:rPr lang="en-US" sz="2400" dirty="0" err="1"/>
              <a:t>tahun</a:t>
            </a:r>
            <a:r>
              <a:rPr lang="en-US" sz="2400" dirty="0"/>
              <a:t> 1992, </a:t>
            </a:r>
            <a:r>
              <a:rPr lang="en-US" sz="2400" dirty="0" err="1"/>
              <a:t>besarnya</a:t>
            </a:r>
            <a:r>
              <a:rPr lang="en-US" sz="2400" dirty="0"/>
              <a:t> </a:t>
            </a:r>
            <a:r>
              <a:rPr lang="en-US" sz="2400" dirty="0" err="1"/>
              <a:t>kompensasi</a:t>
            </a:r>
            <a:r>
              <a:rPr lang="en-US" sz="2400" dirty="0"/>
              <a:t> dan batas </a:t>
            </a:r>
            <a:r>
              <a:rPr lang="en-US" sz="2400" dirty="0" err="1"/>
              <a:t>maksimal</a:t>
            </a:r>
            <a:r>
              <a:rPr lang="en-US" sz="2400" dirty="0"/>
              <a:t> yang </a:t>
            </a:r>
            <a:r>
              <a:rPr lang="en-US" sz="2400" dirty="0" err="1"/>
              <a:t>diakui</a:t>
            </a:r>
            <a:r>
              <a:rPr lang="en-US" sz="2400" dirty="0"/>
              <a:t> oleh PT </a:t>
            </a:r>
            <a:r>
              <a:rPr lang="en-US" sz="2400" dirty="0" err="1"/>
              <a:t>Jamsostek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dikatakan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.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kompensasi</a:t>
            </a:r>
            <a:r>
              <a:rPr lang="en-US" sz="2400" dirty="0"/>
              <a:t> </a:t>
            </a:r>
            <a:r>
              <a:rPr lang="en-US" sz="2400" dirty="0" err="1"/>
              <a:t>ataupun</a:t>
            </a:r>
            <a:r>
              <a:rPr lang="en-US" sz="2400" dirty="0"/>
              <a:t> batas </a:t>
            </a:r>
            <a:r>
              <a:rPr lang="en-US" sz="2400" dirty="0" err="1"/>
              <a:t>maksimal</a:t>
            </a:r>
            <a:r>
              <a:rPr lang="en-US" sz="2400" dirty="0"/>
              <a:t> </a:t>
            </a:r>
            <a:r>
              <a:rPr lang="en-US" sz="2400" dirty="0" err="1"/>
              <a:t>upah</a:t>
            </a:r>
            <a:r>
              <a:rPr lang="en-US" sz="2400" dirty="0"/>
              <a:t> yang </a:t>
            </a:r>
            <a:r>
              <a:rPr lang="en-US" sz="2400" dirty="0" err="1"/>
              <a:t>diakui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pembayaran</a:t>
            </a:r>
            <a:r>
              <a:rPr lang="en-US" sz="2400" dirty="0"/>
              <a:t> </a:t>
            </a:r>
            <a:r>
              <a:rPr lang="en-US" sz="2400" dirty="0" err="1"/>
              <a:t>premi</a:t>
            </a:r>
            <a:r>
              <a:rPr lang="en-US" sz="2400" dirty="0"/>
              <a:t> </a:t>
            </a:r>
            <a:r>
              <a:rPr lang="en-US" sz="2400" dirty="0" err="1"/>
              <a:t>jamsostek</a:t>
            </a:r>
            <a:r>
              <a:rPr lang="en-US" sz="2400" dirty="0"/>
              <a:t>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saatnya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/>
              <a:t>penyesuaian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72055735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1C441-01AE-3BB2-DD3A-B66502235E01}"/>
              </a:ext>
            </a:extLst>
          </p:cNvPr>
          <p:cNvSpPr txBox="1"/>
          <p:nvPr/>
        </p:nvSpPr>
        <p:spPr>
          <a:xfrm>
            <a:off x="3419872" y="64641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>
                <a:latin typeface="Arial Black" panose="020B0A04020102020204" pitchFamily="34" charset="0"/>
              </a:rPr>
              <a:t>KESIMPULAN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B4A677-9E0E-1680-210E-4E50FA177009}"/>
              </a:ext>
            </a:extLst>
          </p:cNvPr>
          <p:cNvSpPr txBox="1"/>
          <p:nvPr/>
        </p:nvSpPr>
        <p:spPr>
          <a:xfrm>
            <a:off x="935596" y="1015749"/>
            <a:ext cx="727280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pasal</a:t>
            </a:r>
            <a:r>
              <a:rPr lang="en-US" sz="2400" dirty="0"/>
              <a:t> 5 dan 6 </a:t>
            </a:r>
            <a:r>
              <a:rPr lang="en-US" sz="2400" dirty="0" err="1"/>
              <a:t>dari</a:t>
            </a:r>
            <a:r>
              <a:rPr lang="en-US" sz="2400" dirty="0"/>
              <a:t> UU No. 13 </a:t>
            </a:r>
            <a:r>
              <a:rPr lang="en-US" sz="2400" dirty="0" err="1"/>
              <a:t>Tahun</a:t>
            </a:r>
            <a:r>
              <a:rPr lang="en-US" sz="2400" dirty="0"/>
              <a:t> 2003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:</a:t>
            </a:r>
          </a:p>
          <a:p>
            <a:r>
              <a:rPr lang="en-US" sz="2400" dirty="0"/>
              <a:t>Pasal 5 :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kesempatan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diskriminasi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pekerjaan</a:t>
            </a:r>
            <a:r>
              <a:rPr lang="en-US" sz="2400" dirty="0"/>
              <a:t>.</a:t>
            </a:r>
          </a:p>
          <a:p>
            <a:r>
              <a:rPr lang="en-US" sz="2400" dirty="0"/>
              <a:t>Pasal 6 :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/</a:t>
            </a:r>
            <a:r>
              <a:rPr lang="en-US" sz="2400" dirty="0" err="1"/>
              <a:t>buruh</a:t>
            </a:r>
            <a:r>
              <a:rPr lang="en-US" sz="2400" dirty="0"/>
              <a:t> </a:t>
            </a:r>
            <a:r>
              <a:rPr lang="en-US" sz="2400" dirty="0" err="1"/>
              <a:t>berhak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perlakuan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diskriminasi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pengusaha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Imam </a:t>
            </a:r>
            <a:r>
              <a:rPr lang="en-US" sz="2400" dirty="0" err="1"/>
              <a:t>Soepomo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lima </a:t>
            </a:r>
            <a:r>
              <a:rPr lang="en-US" sz="2400" dirty="0" err="1"/>
              <a:t>bidang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pengerahan</a:t>
            </a:r>
            <a:r>
              <a:rPr lang="en-US" sz="2400" dirty="0"/>
              <a:t>/</a:t>
            </a:r>
            <a:r>
              <a:rPr lang="en-US" sz="2400" dirty="0" err="1"/>
              <a:t>penempatan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keamanan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 err="1"/>
              <a:t>Bidang</a:t>
            </a:r>
            <a:r>
              <a:rPr lang="en-US" sz="2400" dirty="0"/>
              <a:t> </a:t>
            </a: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buruh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47597683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07C70AE-36B3-C206-0227-5C5EADD3E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552700"/>
            <a:ext cx="6400800" cy="1752600"/>
          </a:xfrm>
        </p:spPr>
        <p:txBody>
          <a:bodyPr/>
          <a:lstStyle/>
          <a:p>
            <a:r>
              <a:rPr lang="en-US" dirty="0"/>
              <a:t>The End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37024067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738</Words>
  <Application>Microsoft Office PowerPoint</Application>
  <PresentationFormat>On-screen Show (4:3)</PresentationFormat>
  <Paragraphs>58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ASUS M1403QA</cp:lastModifiedBy>
  <cp:revision>446</cp:revision>
  <cp:lastPrinted>2017-08-29T02:54:00Z</cp:lastPrinted>
  <dcterms:created xsi:type="dcterms:W3CDTF">2010-04-18T12:06:00Z</dcterms:created>
  <dcterms:modified xsi:type="dcterms:W3CDTF">2025-09-27T00:07:05Z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B89CBD7B0CE74FC5B768F645D713432D_13</vt:lpwstr>
  </property>
  <property fmtid="{D5CDD505-2E9C-101B-9397-08002B2CF9AE}" pid="3" name="KSOProductBuildVer">
    <vt:lpwstr>1033-12.2.0.19307</vt:lpwstr>
  </property>
</Properties>
</file>