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5143500" type="screen16x9"/>
  <p:notesSz cx="6858000" cy="9144000"/>
  <p:embeddedFontLst>
    <p:embeddedFont>
      <p:font typeface="Overlock" panose="020B0604020202020204" charset="0"/>
      <p:regular r:id="rId12"/>
      <p:bold r:id="rId13"/>
      <p:italic r:id="rId14"/>
      <p:boldItalic r:id="rId15"/>
    </p:embeddedFont>
    <p:embeddedFont>
      <p:font typeface="Bebas Neue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wQ2Xm0e2tpU2rIrQHVPvQ7q9S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72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" name="Google Shape;84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8" name="Google Shape;8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2" name="Google Shape;92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3" name="Google Shape;93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7" name="Google Shape;9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/>
          <p:nvPr/>
        </p:nvSpPr>
        <p:spPr>
          <a:xfrm>
            <a:off x="5643154" y="1107303"/>
            <a:ext cx="3433196" cy="3590233"/>
          </a:xfrm>
          <a:prstGeom prst="ellipse">
            <a:avLst/>
          </a:prstGeom>
          <a:noFill/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>
            <a:spLocks noGrp="1"/>
          </p:cNvSpPr>
          <p:nvPr>
            <p:ph type="subTitle" idx="1"/>
          </p:nvPr>
        </p:nvSpPr>
        <p:spPr>
          <a:xfrm>
            <a:off x="-32225" y="4787425"/>
            <a:ext cx="3735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/>
          <p:cNvSpPr txBox="1"/>
          <p:nvPr/>
        </p:nvSpPr>
        <p:spPr>
          <a:xfrm>
            <a:off x="150850" y="491780"/>
            <a:ext cx="8183253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Syarat Peralatan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30" name="Google Shape;130;p3"/>
          <p:cNvSpPr txBox="1"/>
          <p:nvPr/>
        </p:nvSpPr>
        <p:spPr>
          <a:xfrm>
            <a:off x="234050" y="844236"/>
            <a:ext cx="87591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234050" y="1286683"/>
            <a:ext cx="5208807" cy="309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en-US" sz="18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Spesifikasi hardware harus memenuhi standar minimum requrment software editing yang digunakan.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lang="en-US" sz="18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Direkomendasikan ketersediaan storage media penyimpanan harus tersisa 4 kali dari bahan materi yang akan diedit.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33" name="Google Shape;133;p3" descr="Laptop, Komputer, Komputer Pribadi gambar 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1802" y="947870"/>
            <a:ext cx="3735900" cy="3998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4" descr="Attach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0884" y="3562923"/>
            <a:ext cx="2627768" cy="79271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411"/>
              </a:srgbClr>
            </a:outerShdw>
          </a:effectLst>
        </p:spPr>
      </p:pic>
      <p:sp>
        <p:nvSpPr>
          <p:cNvPr id="139" name="Google Shape;139;p4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150850" y="491780"/>
            <a:ext cx="8183253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Daftar Software Video Editor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550276" y="1147499"/>
            <a:ext cx="4248736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Adobe Premiere Pro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Final cut pro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Sony Vegas Pro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Avid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DaVinci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Dan sejenisnya</a:t>
            </a:r>
            <a:endParaRPr sz="1800" b="1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44" name="Google Shape;144;p4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45" name="Google Shape;145;p4" descr="6 Aplikasi Terbaik Edit Video Buat Kamu Yang Lagi Sering Upload Video -  Blog Resmi Acer Indonesia"/>
          <p:cNvPicPr preferRelativeResize="0"/>
          <p:nvPr/>
        </p:nvPicPr>
        <p:blipFill rotWithShape="1">
          <a:blip r:embed="rId5">
            <a:alphaModFix/>
          </a:blip>
          <a:srcRect l="30381" t="12982" r="31141" b="17295"/>
          <a:stretch/>
        </p:blipFill>
        <p:spPr>
          <a:xfrm>
            <a:off x="4620870" y="1441653"/>
            <a:ext cx="1914612" cy="1838785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pic>
        <p:nvPicPr>
          <p:cNvPr id="146" name="Google Shape;146;p4" descr="Final Cut Pro - Wiki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93421" y="1544758"/>
            <a:ext cx="1458979" cy="145897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4865" y="2853310"/>
            <a:ext cx="769076" cy="76907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411"/>
              </a:srgbClr>
            </a:outerShdw>
          </a:effectLst>
        </p:spPr>
      </p:pic>
      <p:pic>
        <p:nvPicPr>
          <p:cNvPr id="148" name="Google Shape;148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17622" y="3070670"/>
            <a:ext cx="1458979" cy="145897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150850" y="491780"/>
            <a:ext cx="8183253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Aplikasi Pemutar Video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4482863" y="1184143"/>
            <a:ext cx="4248736" cy="3924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Windows Media Player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VLC Media Player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PotPlayer</a:t>
            </a:r>
            <a:endParaRPr sz="1800" b="1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KMPlayer</a:t>
            </a:r>
            <a:endParaRPr sz="1800" b="1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Home Cinema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ACG Player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GOM Media Player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DivX Player.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❑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Kodi.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59" name="Google Shape;159;p5"/>
          <p:cNvPicPr preferRelativeResize="0"/>
          <p:nvPr/>
        </p:nvPicPr>
        <p:blipFill rotWithShape="1">
          <a:blip r:embed="rId4">
            <a:alphaModFix/>
          </a:blip>
          <a:srcRect l="8640" r="8301"/>
          <a:stretch/>
        </p:blipFill>
        <p:spPr>
          <a:xfrm>
            <a:off x="273064" y="1603368"/>
            <a:ext cx="3987479" cy="2688466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66" name="Google Shape;16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 txBox="1"/>
          <p:nvPr/>
        </p:nvSpPr>
        <p:spPr>
          <a:xfrm>
            <a:off x="150850" y="491780"/>
            <a:ext cx="8183253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Media Penyimpanan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8" name="Google Shape;168;p6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150850" y="1342652"/>
            <a:ext cx="5065584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Internal harddisk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Harddisk yang tertanam dalam perangkat computer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External harddisk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 perangkat penyimpanan portable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Cloud storage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: media penyimpanan file berbasis online atau digital yang mengandalkan koneksi internet untuk akses data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170" name="Google Shape;170;p6" descr="100+ Gambar Save Icon &amp; Ikon Grati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4990" y="1052262"/>
            <a:ext cx="323850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77" name="Google Shape;17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7"/>
          <p:cNvSpPr txBox="1"/>
          <p:nvPr/>
        </p:nvSpPr>
        <p:spPr>
          <a:xfrm>
            <a:off x="150850" y="491780"/>
            <a:ext cx="8183253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Resolusi Layar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79" name="Google Shape;179;p7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399296" y="1401913"/>
            <a:ext cx="4666190" cy="289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Resolusi  video 352 x 240,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193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biasa dipakai untuk resolusi VCD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Standard Definition resolusi video 720 x 480,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193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biasa dipakai untuk resolusi DVD atau TV PAL / NTSC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High Definition resolusi video (HDTV)</a:t>
            </a:r>
            <a:b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</a:b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HD resolusinya 1280 x 720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Full HD resolusinya  1920 x 1080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5184025" y="1001053"/>
            <a:ext cx="3763273" cy="338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Ulta High Definition (UHDTV)</a:t>
            </a:r>
            <a:b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</a:b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4K UHD resolusinya 3840 x 2160</a:t>
            </a:r>
            <a:b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</a:b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8K UHD resolusinya 7680 x 4320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DCI (Digital Cinema )</a:t>
            </a:r>
            <a:b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</a:b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2K (2048 x 1080)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4K (4096 x 2160)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88" name="Google Shape;18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/>
        </p:nvSpPr>
        <p:spPr>
          <a:xfrm>
            <a:off x="246642" y="491780"/>
            <a:ext cx="8052625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Resolusi Layar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90" name="Google Shape;190;p8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088" y="1207149"/>
            <a:ext cx="6300317" cy="3549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/>
          <p:nvPr/>
        </p:nvSpPr>
        <p:spPr>
          <a:xfrm>
            <a:off x="0" y="2774839"/>
            <a:ext cx="4499529" cy="1959428"/>
          </a:xfrm>
          <a:prstGeom prst="rect">
            <a:avLst/>
          </a:prstGeom>
          <a:solidFill>
            <a:srgbClr val="5A60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99" name="Google Shape;19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9"/>
          <p:cNvSpPr txBox="1"/>
          <p:nvPr/>
        </p:nvSpPr>
        <p:spPr>
          <a:xfrm>
            <a:off x="246642" y="491780"/>
            <a:ext cx="8052625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Format Video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01" name="Google Shape;201;p9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5040622" y="1436026"/>
            <a:ext cx="1656269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AVI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MP4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MPG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MPG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3GP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WEBM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246642" y="1386155"/>
            <a:ext cx="4500177" cy="3001583"/>
          </a:xfrm>
          <a:prstGeom prst="rect">
            <a:avLst/>
          </a:prstGeom>
          <a:noFill/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6696891" y="1436026"/>
            <a:ext cx="1656269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MKV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GIFV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WMV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FLV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/>
          <p:nvPr/>
        </p:nvSpPr>
        <p:spPr>
          <a:xfrm>
            <a:off x="0" y="400"/>
            <a:ext cx="9161700" cy="312000"/>
          </a:xfrm>
          <a:prstGeom prst="rect">
            <a:avLst/>
          </a:prstGeom>
          <a:solidFill>
            <a:srgbClr val="0F357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 txBox="1">
            <a:spLocks noGrp="1"/>
          </p:cNvSpPr>
          <p:nvPr>
            <p:ph type="subTitle" idx="1"/>
          </p:nvPr>
        </p:nvSpPr>
        <p:spPr>
          <a:xfrm>
            <a:off x="0" y="4787900"/>
            <a:ext cx="3735388" cy="19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DTS 2022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11" name="Google Shape;21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1000" y="-228600"/>
            <a:ext cx="1301194" cy="70762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0"/>
          <p:cNvSpPr txBox="1"/>
          <p:nvPr/>
        </p:nvSpPr>
        <p:spPr>
          <a:xfrm>
            <a:off x="246642" y="491780"/>
            <a:ext cx="8052625" cy="615523"/>
          </a:xfrm>
          <a:prstGeom prst="rect">
            <a:avLst/>
          </a:prstGeom>
          <a:noFill/>
          <a:ln w="28575" cap="flat" cmpd="sng">
            <a:solidFill>
              <a:srgbClr val="0F35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F3570"/>
                </a:solidFill>
                <a:latin typeface="Overlock"/>
                <a:ea typeface="Overlock"/>
                <a:cs typeface="Overlock"/>
                <a:sym typeface="Overlock"/>
              </a:rPr>
              <a:t>Aplikasi Converter Video</a:t>
            </a:r>
            <a:endParaRPr sz="2800" b="1" i="0" u="none" strike="noStrike" cap="none">
              <a:solidFill>
                <a:srgbClr val="0F357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13" name="Google Shape;213;p10"/>
          <p:cNvSpPr txBox="1">
            <a:spLocks noGrp="1"/>
          </p:cNvSpPr>
          <p:nvPr>
            <p:ph type="subTitle" idx="1"/>
          </p:nvPr>
        </p:nvSpPr>
        <p:spPr>
          <a:xfrm>
            <a:off x="7752400" y="4864000"/>
            <a:ext cx="13989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15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1500">
                <a:solidFill>
                  <a:srgbClr val="0F3570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1500">
              <a:solidFill>
                <a:srgbClr val="0F3570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351146" y="1199143"/>
            <a:ext cx="5135253" cy="3685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Noto Sans Symbols"/>
              <a:buChar char="❑"/>
            </a:pPr>
            <a:r>
              <a:rPr lang="en-US" sz="175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Any Video Converter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Noto Sans Symbols"/>
              <a:buChar char="❑"/>
            </a:pPr>
            <a:r>
              <a:rPr lang="en-US" sz="175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Handbrake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Noto Sans Symbols"/>
              <a:buChar char="❑"/>
            </a:pPr>
            <a:r>
              <a:rPr lang="en-US" sz="175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Format Factory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Noto Sans Symbols"/>
              <a:buChar char="❑"/>
            </a:pPr>
            <a:r>
              <a:rPr lang="en-US" sz="175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HD Video Converter Factory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Noto Sans Symbols"/>
              <a:buChar char="❑"/>
            </a:pPr>
            <a:r>
              <a:rPr lang="en-US" sz="175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Freemake Video Converter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Noto Sans Symbols"/>
              <a:buChar char="❑"/>
            </a:pPr>
            <a:r>
              <a:rPr lang="en-US" sz="1750" b="1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Dan sejenisnya</a:t>
            </a:r>
            <a:endParaRPr sz="1750" b="1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endParaRPr sz="175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15" name="Google Shape;215;p10" descr="5 Aplikasi Convert Video Terbaik di Android"/>
          <p:cNvPicPr preferRelativeResize="0"/>
          <p:nvPr/>
        </p:nvPicPr>
        <p:blipFill rotWithShape="1">
          <a:blip r:embed="rId4">
            <a:alphaModFix/>
          </a:blip>
          <a:srcRect l="10310" r="11359"/>
          <a:stretch/>
        </p:blipFill>
        <p:spPr>
          <a:xfrm>
            <a:off x="4572000" y="1784489"/>
            <a:ext cx="3936275" cy="2809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57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Terima Kasih</a:t>
            </a:r>
            <a:endParaRPr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21" name="Google Shape;22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6425" y="2616975"/>
            <a:ext cx="5938276" cy="121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1"/>
          <p:cNvSpPr txBox="1">
            <a:spLocks noGrp="1"/>
          </p:cNvSpPr>
          <p:nvPr>
            <p:ph type="subTitle" idx="1"/>
          </p:nvPr>
        </p:nvSpPr>
        <p:spPr>
          <a:xfrm>
            <a:off x="3406000" y="1582625"/>
            <a:ext cx="3120300" cy="6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sz="2700">
                <a:solidFill>
                  <a:srgbClr val="00F4AD"/>
                </a:solidFill>
                <a:latin typeface="Bebas Neue"/>
                <a:ea typeface="Bebas Neue"/>
                <a:cs typeface="Bebas Neue"/>
                <a:sym typeface="Bebas Neue"/>
              </a:rPr>
              <a:t>#Jadi</a:t>
            </a:r>
            <a:r>
              <a:rPr lang="en-US" sz="270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jagoandigital</a:t>
            </a:r>
            <a:endParaRPr sz="2700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On-screen Show (16:9)</PresentationFormat>
  <Paragraphs>79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Overlock</vt:lpstr>
      <vt:lpstr>Noto Sans Symbols</vt:lpstr>
      <vt:lpstr>Bebas Neue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Amalia</dc:creator>
  <cp:lastModifiedBy>DIKA</cp:lastModifiedBy>
  <cp:revision>1</cp:revision>
  <dcterms:modified xsi:type="dcterms:W3CDTF">2024-10-11T09:00:22Z</dcterms:modified>
</cp:coreProperties>
</file>