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  <p:sldMasterId id="2147483981" r:id="rId2"/>
  </p:sldMasterIdLst>
  <p:notesMasterIdLst>
    <p:notesMasterId r:id="rId26"/>
  </p:notesMasterIdLst>
  <p:sldIdLst>
    <p:sldId id="256" r:id="rId3"/>
    <p:sldId id="338" r:id="rId4"/>
    <p:sldId id="337" r:id="rId5"/>
    <p:sldId id="332" r:id="rId6"/>
    <p:sldId id="333" r:id="rId7"/>
    <p:sldId id="334" r:id="rId8"/>
    <p:sldId id="335" r:id="rId9"/>
    <p:sldId id="336" r:id="rId10"/>
    <p:sldId id="331" r:id="rId11"/>
    <p:sldId id="306" r:id="rId12"/>
    <p:sldId id="307" r:id="rId13"/>
    <p:sldId id="312" r:id="rId14"/>
    <p:sldId id="308" r:id="rId15"/>
    <p:sldId id="340" r:id="rId16"/>
    <p:sldId id="342" r:id="rId17"/>
    <p:sldId id="339" r:id="rId18"/>
    <p:sldId id="309" r:id="rId19"/>
    <p:sldId id="316" r:id="rId20"/>
    <p:sldId id="313" r:id="rId21"/>
    <p:sldId id="328" r:id="rId22"/>
    <p:sldId id="344" r:id="rId23"/>
    <p:sldId id="343" r:id="rId24"/>
    <p:sldId id="26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660"/>
  </p:normalViewPr>
  <p:slideViewPr>
    <p:cSldViewPr snapToGrid="0">
      <p:cViewPr varScale="1">
        <p:scale>
          <a:sx n="63" d="100"/>
          <a:sy n="63" d="100"/>
        </p:scale>
        <p:origin x="69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89D709-E0C0-4BAE-95EC-5F7A20B7AA7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45D333E-862A-4061-90FE-233674617960}">
      <dgm:prSet phldrT="[Text]"/>
      <dgm:spPr/>
      <dgm:t>
        <a:bodyPr/>
        <a:lstStyle/>
        <a:p>
          <a:r>
            <a:rPr lang="en-US" dirty="0" err="1"/>
            <a:t>Terukur</a:t>
          </a:r>
          <a:r>
            <a:rPr lang="en-US" dirty="0"/>
            <a:t> </a:t>
          </a:r>
          <a:endParaRPr lang="en-ID" dirty="0"/>
        </a:p>
      </dgm:t>
    </dgm:pt>
    <dgm:pt modelId="{90C17C08-0D62-4D4A-BA82-C0C936B65B3D}" type="parTrans" cxnId="{7256AD22-BF85-4FB7-BC43-307B1D1E1A94}">
      <dgm:prSet/>
      <dgm:spPr/>
      <dgm:t>
        <a:bodyPr/>
        <a:lstStyle/>
        <a:p>
          <a:endParaRPr lang="en-ID"/>
        </a:p>
      </dgm:t>
    </dgm:pt>
    <dgm:pt modelId="{512CF6D8-4F70-4712-91DA-FE63909F13DA}" type="sibTrans" cxnId="{7256AD22-BF85-4FB7-BC43-307B1D1E1A94}">
      <dgm:prSet/>
      <dgm:spPr/>
      <dgm:t>
        <a:bodyPr/>
        <a:lstStyle/>
        <a:p>
          <a:endParaRPr lang="en-ID"/>
        </a:p>
      </dgm:t>
    </dgm:pt>
    <dgm:pt modelId="{02778283-5650-472A-AF17-E70425B1744B}">
      <dgm:prSet/>
      <dgm:spPr/>
      <dgm:t>
        <a:bodyPr/>
        <a:lstStyle/>
        <a:p>
          <a:r>
            <a:rPr lang="en-US"/>
            <a:t>Substansial</a:t>
          </a:r>
          <a:endParaRPr lang="en-US" dirty="0"/>
        </a:p>
      </dgm:t>
    </dgm:pt>
    <dgm:pt modelId="{674BCD20-F065-410D-B205-E7517C87EC5F}" type="parTrans" cxnId="{901A594D-9C15-44F2-B1E4-05F8714E0698}">
      <dgm:prSet/>
      <dgm:spPr/>
      <dgm:t>
        <a:bodyPr/>
        <a:lstStyle/>
        <a:p>
          <a:endParaRPr lang="en-ID"/>
        </a:p>
      </dgm:t>
    </dgm:pt>
    <dgm:pt modelId="{37A97C39-EA1B-4E89-8D2D-3620D1964F11}" type="sibTrans" cxnId="{901A594D-9C15-44F2-B1E4-05F8714E0698}">
      <dgm:prSet/>
      <dgm:spPr/>
      <dgm:t>
        <a:bodyPr/>
        <a:lstStyle/>
        <a:p>
          <a:endParaRPr lang="en-ID"/>
        </a:p>
      </dgm:t>
    </dgm:pt>
    <dgm:pt modelId="{2CCBF8D7-AC11-4EB7-97A4-86E05D1CEA74}">
      <dgm:prSet/>
      <dgm:spPr/>
      <dgm:t>
        <a:bodyPr/>
        <a:lstStyle/>
        <a:p>
          <a:r>
            <a:rPr lang="en-US"/>
            <a:t>Dapat diakses</a:t>
          </a:r>
          <a:endParaRPr lang="en-US" dirty="0"/>
        </a:p>
      </dgm:t>
    </dgm:pt>
    <dgm:pt modelId="{B01E0CE9-4ADA-419A-8566-36FA1417F67C}" type="parTrans" cxnId="{FE31363D-2B01-4F56-972A-15B3687E5618}">
      <dgm:prSet/>
      <dgm:spPr/>
      <dgm:t>
        <a:bodyPr/>
        <a:lstStyle/>
        <a:p>
          <a:endParaRPr lang="en-ID"/>
        </a:p>
      </dgm:t>
    </dgm:pt>
    <dgm:pt modelId="{A1C4C518-5517-4DC6-B022-A05CE5E617F2}" type="sibTrans" cxnId="{FE31363D-2B01-4F56-972A-15B3687E5618}">
      <dgm:prSet/>
      <dgm:spPr/>
      <dgm:t>
        <a:bodyPr/>
        <a:lstStyle/>
        <a:p>
          <a:endParaRPr lang="en-ID"/>
        </a:p>
      </dgm:t>
    </dgm:pt>
    <dgm:pt modelId="{1A0368D7-E752-4160-934A-E5B8F4866555}">
      <dgm:prSet/>
      <dgm:spPr/>
      <dgm:t>
        <a:bodyPr/>
        <a:lstStyle/>
        <a:p>
          <a:r>
            <a:rPr lang="en-US"/>
            <a:t>Dapat didiferensiasi</a:t>
          </a:r>
          <a:endParaRPr lang="en-US" dirty="0"/>
        </a:p>
      </dgm:t>
    </dgm:pt>
    <dgm:pt modelId="{FD65F4D8-6A55-4AE0-AA0C-AE78B4E249F8}" type="parTrans" cxnId="{99BCD0E9-4746-42DE-A23B-97FE7FB0C759}">
      <dgm:prSet/>
      <dgm:spPr/>
      <dgm:t>
        <a:bodyPr/>
        <a:lstStyle/>
        <a:p>
          <a:endParaRPr lang="en-ID"/>
        </a:p>
      </dgm:t>
    </dgm:pt>
    <dgm:pt modelId="{377DD5E1-729B-4AA7-A7A1-13CAE22E34C7}" type="sibTrans" cxnId="{99BCD0E9-4746-42DE-A23B-97FE7FB0C759}">
      <dgm:prSet/>
      <dgm:spPr/>
      <dgm:t>
        <a:bodyPr/>
        <a:lstStyle/>
        <a:p>
          <a:endParaRPr lang="en-ID"/>
        </a:p>
      </dgm:t>
    </dgm:pt>
    <dgm:pt modelId="{EDC472BC-D8E4-42CE-904B-D15C0BFBE3DF}">
      <dgm:prSet/>
      <dgm:spPr/>
      <dgm:t>
        <a:bodyPr/>
        <a:lstStyle/>
        <a:p>
          <a:r>
            <a:rPr lang="en-US"/>
            <a:t>Dapat ditindaklanjuti</a:t>
          </a:r>
          <a:endParaRPr lang="en-US" dirty="0"/>
        </a:p>
      </dgm:t>
    </dgm:pt>
    <dgm:pt modelId="{D17CFD87-7B5D-4ED3-B0FD-73BD4C59581E}" type="parTrans" cxnId="{F341E6D3-E267-400E-AD34-3F6195277C81}">
      <dgm:prSet/>
      <dgm:spPr/>
      <dgm:t>
        <a:bodyPr/>
        <a:lstStyle/>
        <a:p>
          <a:endParaRPr lang="en-ID"/>
        </a:p>
      </dgm:t>
    </dgm:pt>
    <dgm:pt modelId="{40F9C2D7-B629-4091-8A75-B0DDC52E9EBA}" type="sibTrans" cxnId="{F341E6D3-E267-400E-AD34-3F6195277C81}">
      <dgm:prSet/>
      <dgm:spPr/>
      <dgm:t>
        <a:bodyPr/>
        <a:lstStyle/>
        <a:p>
          <a:endParaRPr lang="en-ID"/>
        </a:p>
      </dgm:t>
    </dgm:pt>
    <dgm:pt modelId="{D5903B0C-74CF-45A3-8991-67D5C43056F2}" type="pres">
      <dgm:prSet presAssocID="{8089D709-E0C0-4BAE-95EC-5F7A20B7AA78}" presName="diagram" presStyleCnt="0">
        <dgm:presLayoutVars>
          <dgm:dir/>
          <dgm:resizeHandles val="exact"/>
        </dgm:presLayoutVars>
      </dgm:prSet>
      <dgm:spPr/>
    </dgm:pt>
    <dgm:pt modelId="{E32DB390-AC01-4EFE-BED8-40CEDCA40254}" type="pres">
      <dgm:prSet presAssocID="{F45D333E-862A-4061-90FE-233674617960}" presName="node" presStyleLbl="node1" presStyleIdx="0" presStyleCnt="5">
        <dgm:presLayoutVars>
          <dgm:bulletEnabled val="1"/>
        </dgm:presLayoutVars>
      </dgm:prSet>
      <dgm:spPr/>
    </dgm:pt>
    <dgm:pt modelId="{494E354D-0DDE-4719-8A44-C28FD4F57C2B}" type="pres">
      <dgm:prSet presAssocID="{512CF6D8-4F70-4712-91DA-FE63909F13DA}" presName="sibTrans" presStyleCnt="0"/>
      <dgm:spPr/>
    </dgm:pt>
    <dgm:pt modelId="{86FA110F-B275-4FEA-A3A0-0925A580E177}" type="pres">
      <dgm:prSet presAssocID="{02778283-5650-472A-AF17-E70425B1744B}" presName="node" presStyleLbl="node1" presStyleIdx="1" presStyleCnt="5">
        <dgm:presLayoutVars>
          <dgm:bulletEnabled val="1"/>
        </dgm:presLayoutVars>
      </dgm:prSet>
      <dgm:spPr/>
    </dgm:pt>
    <dgm:pt modelId="{F5CF4FFB-C0FF-4DE2-A68B-CE1E556085D6}" type="pres">
      <dgm:prSet presAssocID="{37A97C39-EA1B-4E89-8D2D-3620D1964F11}" presName="sibTrans" presStyleCnt="0"/>
      <dgm:spPr/>
    </dgm:pt>
    <dgm:pt modelId="{BBBCDBD8-B973-433F-BB53-635B59F31BB0}" type="pres">
      <dgm:prSet presAssocID="{2CCBF8D7-AC11-4EB7-97A4-86E05D1CEA74}" presName="node" presStyleLbl="node1" presStyleIdx="2" presStyleCnt="5">
        <dgm:presLayoutVars>
          <dgm:bulletEnabled val="1"/>
        </dgm:presLayoutVars>
      </dgm:prSet>
      <dgm:spPr/>
    </dgm:pt>
    <dgm:pt modelId="{C6BDDF42-EA7E-4F42-86F1-DC8A98977D09}" type="pres">
      <dgm:prSet presAssocID="{A1C4C518-5517-4DC6-B022-A05CE5E617F2}" presName="sibTrans" presStyleCnt="0"/>
      <dgm:spPr/>
    </dgm:pt>
    <dgm:pt modelId="{F981CEBD-DF7E-4B52-B824-E1712C73E89D}" type="pres">
      <dgm:prSet presAssocID="{1A0368D7-E752-4160-934A-E5B8F4866555}" presName="node" presStyleLbl="node1" presStyleIdx="3" presStyleCnt="5">
        <dgm:presLayoutVars>
          <dgm:bulletEnabled val="1"/>
        </dgm:presLayoutVars>
      </dgm:prSet>
      <dgm:spPr/>
    </dgm:pt>
    <dgm:pt modelId="{385ADEC9-3063-4566-AAC1-ECCE254939BC}" type="pres">
      <dgm:prSet presAssocID="{377DD5E1-729B-4AA7-A7A1-13CAE22E34C7}" presName="sibTrans" presStyleCnt="0"/>
      <dgm:spPr/>
    </dgm:pt>
    <dgm:pt modelId="{C371EB21-0A4E-4995-8C18-0C37B9E36901}" type="pres">
      <dgm:prSet presAssocID="{EDC472BC-D8E4-42CE-904B-D15C0BFBE3DF}" presName="node" presStyleLbl="node1" presStyleIdx="4" presStyleCnt="5">
        <dgm:presLayoutVars>
          <dgm:bulletEnabled val="1"/>
        </dgm:presLayoutVars>
      </dgm:prSet>
      <dgm:spPr/>
    </dgm:pt>
  </dgm:ptLst>
  <dgm:cxnLst>
    <dgm:cxn modelId="{7256AD22-BF85-4FB7-BC43-307B1D1E1A94}" srcId="{8089D709-E0C0-4BAE-95EC-5F7A20B7AA78}" destId="{F45D333E-862A-4061-90FE-233674617960}" srcOrd="0" destOrd="0" parTransId="{90C17C08-0D62-4D4A-BA82-C0C936B65B3D}" sibTransId="{512CF6D8-4F70-4712-91DA-FE63909F13DA}"/>
    <dgm:cxn modelId="{FE31363D-2B01-4F56-972A-15B3687E5618}" srcId="{8089D709-E0C0-4BAE-95EC-5F7A20B7AA78}" destId="{2CCBF8D7-AC11-4EB7-97A4-86E05D1CEA74}" srcOrd="2" destOrd="0" parTransId="{B01E0CE9-4ADA-419A-8566-36FA1417F67C}" sibTransId="{A1C4C518-5517-4DC6-B022-A05CE5E617F2}"/>
    <dgm:cxn modelId="{901A594D-9C15-44F2-B1E4-05F8714E0698}" srcId="{8089D709-E0C0-4BAE-95EC-5F7A20B7AA78}" destId="{02778283-5650-472A-AF17-E70425B1744B}" srcOrd="1" destOrd="0" parTransId="{674BCD20-F065-410D-B205-E7517C87EC5F}" sibTransId="{37A97C39-EA1B-4E89-8D2D-3620D1964F11}"/>
    <dgm:cxn modelId="{8EAAD292-ED4C-497A-8A9D-F7D330F69A1E}" type="presOf" srcId="{F45D333E-862A-4061-90FE-233674617960}" destId="{E32DB390-AC01-4EFE-BED8-40CEDCA40254}" srcOrd="0" destOrd="0" presId="urn:microsoft.com/office/officeart/2005/8/layout/default"/>
    <dgm:cxn modelId="{4A73FBB5-4B11-4B69-BC41-D0D0099FA639}" type="presOf" srcId="{1A0368D7-E752-4160-934A-E5B8F4866555}" destId="{F981CEBD-DF7E-4B52-B824-E1712C73E89D}" srcOrd="0" destOrd="0" presId="urn:microsoft.com/office/officeart/2005/8/layout/default"/>
    <dgm:cxn modelId="{8AFD9FB8-D31B-4839-AB99-F53981517D07}" type="presOf" srcId="{02778283-5650-472A-AF17-E70425B1744B}" destId="{86FA110F-B275-4FEA-A3A0-0925A580E177}" srcOrd="0" destOrd="0" presId="urn:microsoft.com/office/officeart/2005/8/layout/default"/>
    <dgm:cxn modelId="{C8889EC2-56AD-424A-8E72-888106FE6431}" type="presOf" srcId="{EDC472BC-D8E4-42CE-904B-D15C0BFBE3DF}" destId="{C371EB21-0A4E-4995-8C18-0C37B9E36901}" srcOrd="0" destOrd="0" presId="urn:microsoft.com/office/officeart/2005/8/layout/default"/>
    <dgm:cxn modelId="{65A8E5C8-0635-4EBF-A45A-802370E7073B}" type="presOf" srcId="{8089D709-E0C0-4BAE-95EC-5F7A20B7AA78}" destId="{D5903B0C-74CF-45A3-8991-67D5C43056F2}" srcOrd="0" destOrd="0" presId="urn:microsoft.com/office/officeart/2005/8/layout/default"/>
    <dgm:cxn modelId="{F341E6D3-E267-400E-AD34-3F6195277C81}" srcId="{8089D709-E0C0-4BAE-95EC-5F7A20B7AA78}" destId="{EDC472BC-D8E4-42CE-904B-D15C0BFBE3DF}" srcOrd="4" destOrd="0" parTransId="{D17CFD87-7B5D-4ED3-B0FD-73BD4C59581E}" sibTransId="{40F9C2D7-B629-4091-8A75-B0DDC52E9EBA}"/>
    <dgm:cxn modelId="{99BCD0E9-4746-42DE-A23B-97FE7FB0C759}" srcId="{8089D709-E0C0-4BAE-95EC-5F7A20B7AA78}" destId="{1A0368D7-E752-4160-934A-E5B8F4866555}" srcOrd="3" destOrd="0" parTransId="{FD65F4D8-6A55-4AE0-AA0C-AE78B4E249F8}" sibTransId="{377DD5E1-729B-4AA7-A7A1-13CAE22E34C7}"/>
    <dgm:cxn modelId="{1271FDEE-56D3-4C2D-8D8F-CAA6379E7F94}" type="presOf" srcId="{2CCBF8D7-AC11-4EB7-97A4-86E05D1CEA74}" destId="{BBBCDBD8-B973-433F-BB53-635B59F31BB0}" srcOrd="0" destOrd="0" presId="urn:microsoft.com/office/officeart/2005/8/layout/default"/>
    <dgm:cxn modelId="{CAB5A7C3-D2B4-49B6-B6BD-58370FD1BE7F}" type="presParOf" srcId="{D5903B0C-74CF-45A3-8991-67D5C43056F2}" destId="{E32DB390-AC01-4EFE-BED8-40CEDCA40254}" srcOrd="0" destOrd="0" presId="urn:microsoft.com/office/officeart/2005/8/layout/default"/>
    <dgm:cxn modelId="{A61C761B-3E4C-4752-A74E-1E9F3DF5AFF8}" type="presParOf" srcId="{D5903B0C-74CF-45A3-8991-67D5C43056F2}" destId="{494E354D-0DDE-4719-8A44-C28FD4F57C2B}" srcOrd="1" destOrd="0" presId="urn:microsoft.com/office/officeart/2005/8/layout/default"/>
    <dgm:cxn modelId="{0C699B15-9F04-4C64-8A3B-4C98E8888FCD}" type="presParOf" srcId="{D5903B0C-74CF-45A3-8991-67D5C43056F2}" destId="{86FA110F-B275-4FEA-A3A0-0925A580E177}" srcOrd="2" destOrd="0" presId="urn:microsoft.com/office/officeart/2005/8/layout/default"/>
    <dgm:cxn modelId="{E7937E81-729A-473E-B4C8-64DE82A31646}" type="presParOf" srcId="{D5903B0C-74CF-45A3-8991-67D5C43056F2}" destId="{F5CF4FFB-C0FF-4DE2-A68B-CE1E556085D6}" srcOrd="3" destOrd="0" presId="urn:microsoft.com/office/officeart/2005/8/layout/default"/>
    <dgm:cxn modelId="{81D05FDD-755E-42B0-BCE4-607426762B3B}" type="presParOf" srcId="{D5903B0C-74CF-45A3-8991-67D5C43056F2}" destId="{BBBCDBD8-B973-433F-BB53-635B59F31BB0}" srcOrd="4" destOrd="0" presId="urn:microsoft.com/office/officeart/2005/8/layout/default"/>
    <dgm:cxn modelId="{C304C9B9-3234-4C69-8317-8574C2E70088}" type="presParOf" srcId="{D5903B0C-74CF-45A3-8991-67D5C43056F2}" destId="{C6BDDF42-EA7E-4F42-86F1-DC8A98977D09}" srcOrd="5" destOrd="0" presId="urn:microsoft.com/office/officeart/2005/8/layout/default"/>
    <dgm:cxn modelId="{3799936E-722F-4FCE-87FB-CFE2A17EA62F}" type="presParOf" srcId="{D5903B0C-74CF-45A3-8991-67D5C43056F2}" destId="{F981CEBD-DF7E-4B52-B824-E1712C73E89D}" srcOrd="6" destOrd="0" presId="urn:microsoft.com/office/officeart/2005/8/layout/default"/>
    <dgm:cxn modelId="{64975195-5FFA-4C5B-9117-30A7ED2CA821}" type="presParOf" srcId="{D5903B0C-74CF-45A3-8991-67D5C43056F2}" destId="{385ADEC9-3063-4566-AAC1-ECCE254939BC}" srcOrd="7" destOrd="0" presId="urn:microsoft.com/office/officeart/2005/8/layout/default"/>
    <dgm:cxn modelId="{AD4D3169-1400-43C5-B581-8F9DF4043B86}" type="presParOf" srcId="{D5903B0C-74CF-45A3-8991-67D5C43056F2}" destId="{C371EB21-0A4E-4995-8C18-0C37B9E3690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499B32-C01B-4C74-B8D1-A4F645178F3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B4681E78-7F6D-4BD1-B360-03E3F4356A6F}">
      <dgm:prSet phldrT="[Text]"/>
      <dgm:spPr/>
      <dgm:t>
        <a:bodyPr/>
        <a:lstStyle/>
        <a:p>
          <a:r>
            <a:rPr lang="en-US" dirty="0" err="1"/>
            <a:t>Demografi</a:t>
          </a:r>
          <a:endParaRPr lang="en-ID" dirty="0"/>
        </a:p>
      </dgm:t>
    </dgm:pt>
    <dgm:pt modelId="{92D01887-6ED6-4AAE-AF2A-DC4E0A692CA8}" type="parTrans" cxnId="{6C9C10D8-5902-4C14-B266-6AF9E7F0FFA7}">
      <dgm:prSet/>
      <dgm:spPr/>
      <dgm:t>
        <a:bodyPr/>
        <a:lstStyle/>
        <a:p>
          <a:endParaRPr lang="en-ID"/>
        </a:p>
      </dgm:t>
    </dgm:pt>
    <dgm:pt modelId="{8100EB1B-5D54-4379-819E-DA51190A02BC}" type="sibTrans" cxnId="{6C9C10D8-5902-4C14-B266-6AF9E7F0FFA7}">
      <dgm:prSet/>
      <dgm:spPr/>
      <dgm:t>
        <a:bodyPr/>
        <a:lstStyle/>
        <a:p>
          <a:endParaRPr lang="en-ID"/>
        </a:p>
      </dgm:t>
    </dgm:pt>
    <dgm:pt modelId="{3F5CD4B4-B2E6-4A52-9805-75A695733F6A}">
      <dgm:prSet phldrT="[Text]"/>
      <dgm:spPr/>
      <dgm:t>
        <a:bodyPr/>
        <a:lstStyle/>
        <a:p>
          <a:r>
            <a:rPr lang="en-US" dirty="0" err="1"/>
            <a:t>Geografi</a:t>
          </a:r>
          <a:endParaRPr lang="en-ID" dirty="0"/>
        </a:p>
      </dgm:t>
    </dgm:pt>
    <dgm:pt modelId="{92FB4E0F-1A46-4BC9-AD5C-5817ADD3DA30}" type="parTrans" cxnId="{8B328733-F213-4195-841E-C617AA304822}">
      <dgm:prSet/>
      <dgm:spPr/>
      <dgm:t>
        <a:bodyPr/>
        <a:lstStyle/>
        <a:p>
          <a:endParaRPr lang="en-ID"/>
        </a:p>
      </dgm:t>
    </dgm:pt>
    <dgm:pt modelId="{63928239-EFE5-4ECE-8C58-993227B40B54}" type="sibTrans" cxnId="{8B328733-F213-4195-841E-C617AA304822}">
      <dgm:prSet/>
      <dgm:spPr/>
      <dgm:t>
        <a:bodyPr/>
        <a:lstStyle/>
        <a:p>
          <a:endParaRPr lang="en-ID"/>
        </a:p>
      </dgm:t>
    </dgm:pt>
    <dgm:pt modelId="{0F471B86-353E-4FC0-9381-CA619B6A9459}">
      <dgm:prSet phldrT="[Text]"/>
      <dgm:spPr/>
      <dgm:t>
        <a:bodyPr/>
        <a:lstStyle/>
        <a:p>
          <a:r>
            <a:rPr lang="en-US" dirty="0" err="1"/>
            <a:t>Psikografi</a:t>
          </a:r>
          <a:endParaRPr lang="en-ID" dirty="0"/>
        </a:p>
      </dgm:t>
    </dgm:pt>
    <dgm:pt modelId="{826D8730-5BB0-481D-B87D-210484F74A2D}" type="parTrans" cxnId="{E765741E-D191-4F17-B593-BC4C2627220B}">
      <dgm:prSet/>
      <dgm:spPr/>
      <dgm:t>
        <a:bodyPr/>
        <a:lstStyle/>
        <a:p>
          <a:endParaRPr lang="en-ID"/>
        </a:p>
      </dgm:t>
    </dgm:pt>
    <dgm:pt modelId="{61904FCE-6128-418A-8E47-A44EAF498E01}" type="sibTrans" cxnId="{E765741E-D191-4F17-B593-BC4C2627220B}">
      <dgm:prSet/>
      <dgm:spPr/>
      <dgm:t>
        <a:bodyPr/>
        <a:lstStyle/>
        <a:p>
          <a:endParaRPr lang="en-ID"/>
        </a:p>
      </dgm:t>
    </dgm:pt>
    <dgm:pt modelId="{3DCEA2D5-EC22-46AB-93B3-37D4D8542B01}">
      <dgm:prSet phldrT="[Text]"/>
      <dgm:spPr/>
      <dgm:t>
        <a:bodyPr/>
        <a:lstStyle/>
        <a:p>
          <a:r>
            <a:rPr lang="en-US" dirty="0"/>
            <a:t>Customer Need</a:t>
          </a:r>
          <a:endParaRPr lang="en-ID" dirty="0"/>
        </a:p>
      </dgm:t>
    </dgm:pt>
    <dgm:pt modelId="{C76208CE-2F18-45A8-A3B6-4E1AED8BB3AE}" type="parTrans" cxnId="{3129E51D-0DE5-4373-9825-80570C1EFC9E}">
      <dgm:prSet/>
      <dgm:spPr/>
      <dgm:t>
        <a:bodyPr/>
        <a:lstStyle/>
        <a:p>
          <a:endParaRPr lang="en-ID"/>
        </a:p>
      </dgm:t>
    </dgm:pt>
    <dgm:pt modelId="{2777CC0E-DE6C-4DEF-AC01-4586E67533A1}" type="sibTrans" cxnId="{3129E51D-0DE5-4373-9825-80570C1EFC9E}">
      <dgm:prSet/>
      <dgm:spPr/>
      <dgm:t>
        <a:bodyPr/>
        <a:lstStyle/>
        <a:p>
          <a:endParaRPr lang="en-ID"/>
        </a:p>
      </dgm:t>
    </dgm:pt>
    <dgm:pt modelId="{A1AD3B1C-9959-436D-9857-38FD74CD3356}" type="pres">
      <dgm:prSet presAssocID="{E7499B32-C01B-4C74-B8D1-A4F645178F30}" presName="diagram" presStyleCnt="0">
        <dgm:presLayoutVars>
          <dgm:dir/>
          <dgm:resizeHandles val="exact"/>
        </dgm:presLayoutVars>
      </dgm:prSet>
      <dgm:spPr/>
    </dgm:pt>
    <dgm:pt modelId="{D95593DA-21DD-4789-BF6D-EB0A046F1A11}" type="pres">
      <dgm:prSet presAssocID="{B4681E78-7F6D-4BD1-B360-03E3F4356A6F}" presName="node" presStyleLbl="node1" presStyleIdx="0" presStyleCnt="4">
        <dgm:presLayoutVars>
          <dgm:bulletEnabled val="1"/>
        </dgm:presLayoutVars>
      </dgm:prSet>
      <dgm:spPr/>
    </dgm:pt>
    <dgm:pt modelId="{223B8570-5EDB-4E11-8F4A-D2979C3C5C5F}" type="pres">
      <dgm:prSet presAssocID="{8100EB1B-5D54-4379-819E-DA51190A02BC}" presName="sibTrans" presStyleCnt="0"/>
      <dgm:spPr/>
    </dgm:pt>
    <dgm:pt modelId="{90BBE857-08D0-466E-B268-A8DB6CD2625A}" type="pres">
      <dgm:prSet presAssocID="{3F5CD4B4-B2E6-4A52-9805-75A695733F6A}" presName="node" presStyleLbl="node1" presStyleIdx="1" presStyleCnt="4">
        <dgm:presLayoutVars>
          <dgm:bulletEnabled val="1"/>
        </dgm:presLayoutVars>
      </dgm:prSet>
      <dgm:spPr/>
    </dgm:pt>
    <dgm:pt modelId="{1266858B-CD43-4711-A536-C61253CC31AA}" type="pres">
      <dgm:prSet presAssocID="{63928239-EFE5-4ECE-8C58-993227B40B54}" presName="sibTrans" presStyleCnt="0"/>
      <dgm:spPr/>
    </dgm:pt>
    <dgm:pt modelId="{C212C8F0-EC39-4AE9-8810-79744750ADAF}" type="pres">
      <dgm:prSet presAssocID="{0F471B86-353E-4FC0-9381-CA619B6A9459}" presName="node" presStyleLbl="node1" presStyleIdx="2" presStyleCnt="4">
        <dgm:presLayoutVars>
          <dgm:bulletEnabled val="1"/>
        </dgm:presLayoutVars>
      </dgm:prSet>
      <dgm:spPr/>
    </dgm:pt>
    <dgm:pt modelId="{9BB02AD9-35CE-433C-81E4-B29B6F291E97}" type="pres">
      <dgm:prSet presAssocID="{61904FCE-6128-418A-8E47-A44EAF498E01}" presName="sibTrans" presStyleCnt="0"/>
      <dgm:spPr/>
    </dgm:pt>
    <dgm:pt modelId="{37126289-53CF-45D1-890A-AAB506606DAC}" type="pres">
      <dgm:prSet presAssocID="{3DCEA2D5-EC22-46AB-93B3-37D4D8542B01}" presName="node" presStyleLbl="node1" presStyleIdx="3" presStyleCnt="4">
        <dgm:presLayoutVars>
          <dgm:bulletEnabled val="1"/>
        </dgm:presLayoutVars>
      </dgm:prSet>
      <dgm:spPr/>
    </dgm:pt>
  </dgm:ptLst>
  <dgm:cxnLst>
    <dgm:cxn modelId="{91A68814-6B91-4C55-91D7-586E36E22C9E}" type="presOf" srcId="{0F471B86-353E-4FC0-9381-CA619B6A9459}" destId="{C212C8F0-EC39-4AE9-8810-79744750ADAF}" srcOrd="0" destOrd="0" presId="urn:microsoft.com/office/officeart/2005/8/layout/default"/>
    <dgm:cxn modelId="{3129E51D-0DE5-4373-9825-80570C1EFC9E}" srcId="{E7499B32-C01B-4C74-B8D1-A4F645178F30}" destId="{3DCEA2D5-EC22-46AB-93B3-37D4D8542B01}" srcOrd="3" destOrd="0" parTransId="{C76208CE-2F18-45A8-A3B6-4E1AED8BB3AE}" sibTransId="{2777CC0E-DE6C-4DEF-AC01-4586E67533A1}"/>
    <dgm:cxn modelId="{E765741E-D191-4F17-B593-BC4C2627220B}" srcId="{E7499B32-C01B-4C74-B8D1-A4F645178F30}" destId="{0F471B86-353E-4FC0-9381-CA619B6A9459}" srcOrd="2" destOrd="0" parTransId="{826D8730-5BB0-481D-B87D-210484F74A2D}" sibTransId="{61904FCE-6128-418A-8E47-A44EAF498E01}"/>
    <dgm:cxn modelId="{B8AA4326-47BB-4118-B6B9-8B177BFFD67C}" type="presOf" srcId="{3F5CD4B4-B2E6-4A52-9805-75A695733F6A}" destId="{90BBE857-08D0-466E-B268-A8DB6CD2625A}" srcOrd="0" destOrd="0" presId="urn:microsoft.com/office/officeart/2005/8/layout/default"/>
    <dgm:cxn modelId="{8B328733-F213-4195-841E-C617AA304822}" srcId="{E7499B32-C01B-4C74-B8D1-A4F645178F30}" destId="{3F5CD4B4-B2E6-4A52-9805-75A695733F6A}" srcOrd="1" destOrd="0" parTransId="{92FB4E0F-1A46-4BC9-AD5C-5817ADD3DA30}" sibTransId="{63928239-EFE5-4ECE-8C58-993227B40B54}"/>
    <dgm:cxn modelId="{C6D3388B-70D3-4866-A34C-DFCD81EC9222}" type="presOf" srcId="{B4681E78-7F6D-4BD1-B360-03E3F4356A6F}" destId="{D95593DA-21DD-4789-BF6D-EB0A046F1A11}" srcOrd="0" destOrd="0" presId="urn:microsoft.com/office/officeart/2005/8/layout/default"/>
    <dgm:cxn modelId="{2D527B8E-AB1E-4022-A12C-35AA47EFD40D}" type="presOf" srcId="{E7499B32-C01B-4C74-B8D1-A4F645178F30}" destId="{A1AD3B1C-9959-436D-9857-38FD74CD3356}" srcOrd="0" destOrd="0" presId="urn:microsoft.com/office/officeart/2005/8/layout/default"/>
    <dgm:cxn modelId="{1650FC9D-C6E3-470F-901C-42797C1D7FF4}" type="presOf" srcId="{3DCEA2D5-EC22-46AB-93B3-37D4D8542B01}" destId="{37126289-53CF-45D1-890A-AAB506606DAC}" srcOrd="0" destOrd="0" presId="urn:microsoft.com/office/officeart/2005/8/layout/default"/>
    <dgm:cxn modelId="{6C9C10D8-5902-4C14-B266-6AF9E7F0FFA7}" srcId="{E7499B32-C01B-4C74-B8D1-A4F645178F30}" destId="{B4681E78-7F6D-4BD1-B360-03E3F4356A6F}" srcOrd="0" destOrd="0" parTransId="{92D01887-6ED6-4AAE-AF2A-DC4E0A692CA8}" sibTransId="{8100EB1B-5D54-4379-819E-DA51190A02BC}"/>
    <dgm:cxn modelId="{910D0AF4-5DB5-4660-B155-A5A0BF0BBF91}" type="presParOf" srcId="{A1AD3B1C-9959-436D-9857-38FD74CD3356}" destId="{D95593DA-21DD-4789-BF6D-EB0A046F1A11}" srcOrd="0" destOrd="0" presId="urn:microsoft.com/office/officeart/2005/8/layout/default"/>
    <dgm:cxn modelId="{61F38070-F67D-4A3A-909E-00A79F8D5A98}" type="presParOf" srcId="{A1AD3B1C-9959-436D-9857-38FD74CD3356}" destId="{223B8570-5EDB-4E11-8F4A-D2979C3C5C5F}" srcOrd="1" destOrd="0" presId="urn:microsoft.com/office/officeart/2005/8/layout/default"/>
    <dgm:cxn modelId="{5B353B7C-7F9F-48F8-A473-C78F85602922}" type="presParOf" srcId="{A1AD3B1C-9959-436D-9857-38FD74CD3356}" destId="{90BBE857-08D0-466E-B268-A8DB6CD2625A}" srcOrd="2" destOrd="0" presId="urn:microsoft.com/office/officeart/2005/8/layout/default"/>
    <dgm:cxn modelId="{AD24F871-0552-4D77-8AC6-8651FF5657D2}" type="presParOf" srcId="{A1AD3B1C-9959-436D-9857-38FD74CD3356}" destId="{1266858B-CD43-4711-A536-C61253CC31AA}" srcOrd="3" destOrd="0" presId="urn:microsoft.com/office/officeart/2005/8/layout/default"/>
    <dgm:cxn modelId="{1FBD980B-F718-4D16-BF66-5DE2828E061A}" type="presParOf" srcId="{A1AD3B1C-9959-436D-9857-38FD74CD3356}" destId="{C212C8F0-EC39-4AE9-8810-79744750ADAF}" srcOrd="4" destOrd="0" presId="urn:microsoft.com/office/officeart/2005/8/layout/default"/>
    <dgm:cxn modelId="{667731D5-4284-40B1-B53A-DB9EB10A94F9}" type="presParOf" srcId="{A1AD3B1C-9959-436D-9857-38FD74CD3356}" destId="{9BB02AD9-35CE-433C-81E4-B29B6F291E97}" srcOrd="5" destOrd="0" presId="urn:microsoft.com/office/officeart/2005/8/layout/default"/>
    <dgm:cxn modelId="{E48B5458-45CE-45EF-83FD-72D52BFA5CE3}" type="presParOf" srcId="{A1AD3B1C-9959-436D-9857-38FD74CD3356}" destId="{37126289-53CF-45D1-890A-AAB506606DA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499B32-C01B-4C74-B8D1-A4F645178F3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B4681E78-7F6D-4BD1-B360-03E3F4356A6F}">
      <dgm:prSet phldrT="[Text]"/>
      <dgm:spPr/>
      <dgm:t>
        <a:bodyPr/>
        <a:lstStyle/>
        <a:p>
          <a:r>
            <a:rPr lang="en-US" dirty="0"/>
            <a:t>Gender</a:t>
          </a:r>
          <a:endParaRPr lang="en-ID" dirty="0"/>
        </a:p>
      </dgm:t>
    </dgm:pt>
    <dgm:pt modelId="{92D01887-6ED6-4AAE-AF2A-DC4E0A692CA8}" type="parTrans" cxnId="{6C9C10D8-5902-4C14-B266-6AF9E7F0FFA7}">
      <dgm:prSet/>
      <dgm:spPr/>
      <dgm:t>
        <a:bodyPr/>
        <a:lstStyle/>
        <a:p>
          <a:endParaRPr lang="en-ID"/>
        </a:p>
      </dgm:t>
    </dgm:pt>
    <dgm:pt modelId="{8100EB1B-5D54-4379-819E-DA51190A02BC}" type="sibTrans" cxnId="{6C9C10D8-5902-4C14-B266-6AF9E7F0FFA7}">
      <dgm:prSet/>
      <dgm:spPr/>
      <dgm:t>
        <a:bodyPr/>
        <a:lstStyle/>
        <a:p>
          <a:endParaRPr lang="en-ID"/>
        </a:p>
      </dgm:t>
    </dgm:pt>
    <dgm:pt modelId="{3F5CD4B4-B2E6-4A52-9805-75A695733F6A}">
      <dgm:prSet phldrT="[Text]"/>
      <dgm:spPr/>
      <dgm:t>
        <a:bodyPr/>
        <a:lstStyle/>
        <a:p>
          <a:r>
            <a:rPr lang="en-US" dirty="0" err="1"/>
            <a:t>Umur</a:t>
          </a:r>
          <a:endParaRPr lang="en-ID" dirty="0"/>
        </a:p>
      </dgm:t>
    </dgm:pt>
    <dgm:pt modelId="{92FB4E0F-1A46-4BC9-AD5C-5817ADD3DA30}" type="parTrans" cxnId="{8B328733-F213-4195-841E-C617AA304822}">
      <dgm:prSet/>
      <dgm:spPr/>
      <dgm:t>
        <a:bodyPr/>
        <a:lstStyle/>
        <a:p>
          <a:endParaRPr lang="en-ID"/>
        </a:p>
      </dgm:t>
    </dgm:pt>
    <dgm:pt modelId="{63928239-EFE5-4ECE-8C58-993227B40B54}" type="sibTrans" cxnId="{8B328733-F213-4195-841E-C617AA304822}">
      <dgm:prSet/>
      <dgm:spPr/>
      <dgm:t>
        <a:bodyPr/>
        <a:lstStyle/>
        <a:p>
          <a:endParaRPr lang="en-ID"/>
        </a:p>
      </dgm:t>
    </dgm:pt>
    <dgm:pt modelId="{0F471B86-353E-4FC0-9381-CA619B6A9459}">
      <dgm:prSet phldrT="[Text]"/>
      <dgm:spPr/>
      <dgm:t>
        <a:bodyPr/>
        <a:lstStyle/>
        <a:p>
          <a:r>
            <a:rPr lang="en-US" dirty="0"/>
            <a:t>Marital Status</a:t>
          </a:r>
          <a:endParaRPr lang="en-ID" dirty="0"/>
        </a:p>
      </dgm:t>
    </dgm:pt>
    <dgm:pt modelId="{826D8730-5BB0-481D-B87D-210484F74A2D}" type="parTrans" cxnId="{E765741E-D191-4F17-B593-BC4C2627220B}">
      <dgm:prSet/>
      <dgm:spPr/>
      <dgm:t>
        <a:bodyPr/>
        <a:lstStyle/>
        <a:p>
          <a:endParaRPr lang="en-ID"/>
        </a:p>
      </dgm:t>
    </dgm:pt>
    <dgm:pt modelId="{61904FCE-6128-418A-8E47-A44EAF498E01}" type="sibTrans" cxnId="{E765741E-D191-4F17-B593-BC4C2627220B}">
      <dgm:prSet/>
      <dgm:spPr/>
      <dgm:t>
        <a:bodyPr/>
        <a:lstStyle/>
        <a:p>
          <a:endParaRPr lang="en-ID"/>
        </a:p>
      </dgm:t>
    </dgm:pt>
    <dgm:pt modelId="{3DCEA2D5-EC22-46AB-93B3-37D4D8542B01}">
      <dgm:prSet phldrT="[Text]"/>
      <dgm:spPr/>
      <dgm:t>
        <a:bodyPr/>
        <a:lstStyle/>
        <a:p>
          <a:r>
            <a:rPr lang="en-US" dirty="0" err="1"/>
            <a:t>Pekerjaan</a:t>
          </a:r>
          <a:endParaRPr lang="en-ID" dirty="0"/>
        </a:p>
      </dgm:t>
    </dgm:pt>
    <dgm:pt modelId="{C76208CE-2F18-45A8-A3B6-4E1AED8BB3AE}" type="parTrans" cxnId="{3129E51D-0DE5-4373-9825-80570C1EFC9E}">
      <dgm:prSet/>
      <dgm:spPr/>
      <dgm:t>
        <a:bodyPr/>
        <a:lstStyle/>
        <a:p>
          <a:endParaRPr lang="en-ID"/>
        </a:p>
      </dgm:t>
    </dgm:pt>
    <dgm:pt modelId="{2777CC0E-DE6C-4DEF-AC01-4586E67533A1}" type="sibTrans" cxnId="{3129E51D-0DE5-4373-9825-80570C1EFC9E}">
      <dgm:prSet/>
      <dgm:spPr/>
      <dgm:t>
        <a:bodyPr/>
        <a:lstStyle/>
        <a:p>
          <a:endParaRPr lang="en-ID"/>
        </a:p>
      </dgm:t>
    </dgm:pt>
    <dgm:pt modelId="{A1AD3B1C-9959-436D-9857-38FD74CD3356}" type="pres">
      <dgm:prSet presAssocID="{E7499B32-C01B-4C74-B8D1-A4F645178F30}" presName="diagram" presStyleCnt="0">
        <dgm:presLayoutVars>
          <dgm:dir/>
          <dgm:resizeHandles val="exact"/>
        </dgm:presLayoutVars>
      </dgm:prSet>
      <dgm:spPr/>
    </dgm:pt>
    <dgm:pt modelId="{D95593DA-21DD-4789-BF6D-EB0A046F1A11}" type="pres">
      <dgm:prSet presAssocID="{B4681E78-7F6D-4BD1-B360-03E3F4356A6F}" presName="node" presStyleLbl="node1" presStyleIdx="0" presStyleCnt="4">
        <dgm:presLayoutVars>
          <dgm:bulletEnabled val="1"/>
        </dgm:presLayoutVars>
      </dgm:prSet>
      <dgm:spPr/>
    </dgm:pt>
    <dgm:pt modelId="{223B8570-5EDB-4E11-8F4A-D2979C3C5C5F}" type="pres">
      <dgm:prSet presAssocID="{8100EB1B-5D54-4379-819E-DA51190A02BC}" presName="sibTrans" presStyleCnt="0"/>
      <dgm:spPr/>
    </dgm:pt>
    <dgm:pt modelId="{90BBE857-08D0-466E-B268-A8DB6CD2625A}" type="pres">
      <dgm:prSet presAssocID="{3F5CD4B4-B2E6-4A52-9805-75A695733F6A}" presName="node" presStyleLbl="node1" presStyleIdx="1" presStyleCnt="4">
        <dgm:presLayoutVars>
          <dgm:bulletEnabled val="1"/>
        </dgm:presLayoutVars>
      </dgm:prSet>
      <dgm:spPr/>
    </dgm:pt>
    <dgm:pt modelId="{1266858B-CD43-4711-A536-C61253CC31AA}" type="pres">
      <dgm:prSet presAssocID="{63928239-EFE5-4ECE-8C58-993227B40B54}" presName="sibTrans" presStyleCnt="0"/>
      <dgm:spPr/>
    </dgm:pt>
    <dgm:pt modelId="{C212C8F0-EC39-4AE9-8810-79744750ADAF}" type="pres">
      <dgm:prSet presAssocID="{0F471B86-353E-4FC0-9381-CA619B6A9459}" presName="node" presStyleLbl="node1" presStyleIdx="2" presStyleCnt="4">
        <dgm:presLayoutVars>
          <dgm:bulletEnabled val="1"/>
        </dgm:presLayoutVars>
      </dgm:prSet>
      <dgm:spPr/>
    </dgm:pt>
    <dgm:pt modelId="{9BB02AD9-35CE-433C-81E4-B29B6F291E97}" type="pres">
      <dgm:prSet presAssocID="{61904FCE-6128-418A-8E47-A44EAF498E01}" presName="sibTrans" presStyleCnt="0"/>
      <dgm:spPr/>
    </dgm:pt>
    <dgm:pt modelId="{37126289-53CF-45D1-890A-AAB506606DAC}" type="pres">
      <dgm:prSet presAssocID="{3DCEA2D5-EC22-46AB-93B3-37D4D8542B01}" presName="node" presStyleLbl="node1" presStyleIdx="3" presStyleCnt="4">
        <dgm:presLayoutVars>
          <dgm:bulletEnabled val="1"/>
        </dgm:presLayoutVars>
      </dgm:prSet>
      <dgm:spPr/>
    </dgm:pt>
  </dgm:ptLst>
  <dgm:cxnLst>
    <dgm:cxn modelId="{91A68814-6B91-4C55-91D7-586E36E22C9E}" type="presOf" srcId="{0F471B86-353E-4FC0-9381-CA619B6A9459}" destId="{C212C8F0-EC39-4AE9-8810-79744750ADAF}" srcOrd="0" destOrd="0" presId="urn:microsoft.com/office/officeart/2005/8/layout/default"/>
    <dgm:cxn modelId="{3129E51D-0DE5-4373-9825-80570C1EFC9E}" srcId="{E7499B32-C01B-4C74-B8D1-A4F645178F30}" destId="{3DCEA2D5-EC22-46AB-93B3-37D4D8542B01}" srcOrd="3" destOrd="0" parTransId="{C76208CE-2F18-45A8-A3B6-4E1AED8BB3AE}" sibTransId="{2777CC0E-DE6C-4DEF-AC01-4586E67533A1}"/>
    <dgm:cxn modelId="{E765741E-D191-4F17-B593-BC4C2627220B}" srcId="{E7499B32-C01B-4C74-B8D1-A4F645178F30}" destId="{0F471B86-353E-4FC0-9381-CA619B6A9459}" srcOrd="2" destOrd="0" parTransId="{826D8730-5BB0-481D-B87D-210484F74A2D}" sibTransId="{61904FCE-6128-418A-8E47-A44EAF498E01}"/>
    <dgm:cxn modelId="{B8AA4326-47BB-4118-B6B9-8B177BFFD67C}" type="presOf" srcId="{3F5CD4B4-B2E6-4A52-9805-75A695733F6A}" destId="{90BBE857-08D0-466E-B268-A8DB6CD2625A}" srcOrd="0" destOrd="0" presId="urn:microsoft.com/office/officeart/2005/8/layout/default"/>
    <dgm:cxn modelId="{8B328733-F213-4195-841E-C617AA304822}" srcId="{E7499B32-C01B-4C74-B8D1-A4F645178F30}" destId="{3F5CD4B4-B2E6-4A52-9805-75A695733F6A}" srcOrd="1" destOrd="0" parTransId="{92FB4E0F-1A46-4BC9-AD5C-5817ADD3DA30}" sibTransId="{63928239-EFE5-4ECE-8C58-993227B40B54}"/>
    <dgm:cxn modelId="{C6D3388B-70D3-4866-A34C-DFCD81EC9222}" type="presOf" srcId="{B4681E78-7F6D-4BD1-B360-03E3F4356A6F}" destId="{D95593DA-21DD-4789-BF6D-EB0A046F1A11}" srcOrd="0" destOrd="0" presId="urn:microsoft.com/office/officeart/2005/8/layout/default"/>
    <dgm:cxn modelId="{2D527B8E-AB1E-4022-A12C-35AA47EFD40D}" type="presOf" srcId="{E7499B32-C01B-4C74-B8D1-A4F645178F30}" destId="{A1AD3B1C-9959-436D-9857-38FD74CD3356}" srcOrd="0" destOrd="0" presId="urn:microsoft.com/office/officeart/2005/8/layout/default"/>
    <dgm:cxn modelId="{1650FC9D-C6E3-470F-901C-42797C1D7FF4}" type="presOf" srcId="{3DCEA2D5-EC22-46AB-93B3-37D4D8542B01}" destId="{37126289-53CF-45D1-890A-AAB506606DAC}" srcOrd="0" destOrd="0" presId="urn:microsoft.com/office/officeart/2005/8/layout/default"/>
    <dgm:cxn modelId="{6C9C10D8-5902-4C14-B266-6AF9E7F0FFA7}" srcId="{E7499B32-C01B-4C74-B8D1-A4F645178F30}" destId="{B4681E78-7F6D-4BD1-B360-03E3F4356A6F}" srcOrd="0" destOrd="0" parTransId="{92D01887-6ED6-4AAE-AF2A-DC4E0A692CA8}" sibTransId="{8100EB1B-5D54-4379-819E-DA51190A02BC}"/>
    <dgm:cxn modelId="{910D0AF4-5DB5-4660-B155-A5A0BF0BBF91}" type="presParOf" srcId="{A1AD3B1C-9959-436D-9857-38FD74CD3356}" destId="{D95593DA-21DD-4789-BF6D-EB0A046F1A11}" srcOrd="0" destOrd="0" presId="urn:microsoft.com/office/officeart/2005/8/layout/default"/>
    <dgm:cxn modelId="{61F38070-F67D-4A3A-909E-00A79F8D5A98}" type="presParOf" srcId="{A1AD3B1C-9959-436D-9857-38FD74CD3356}" destId="{223B8570-5EDB-4E11-8F4A-D2979C3C5C5F}" srcOrd="1" destOrd="0" presId="urn:microsoft.com/office/officeart/2005/8/layout/default"/>
    <dgm:cxn modelId="{5B353B7C-7F9F-48F8-A473-C78F85602922}" type="presParOf" srcId="{A1AD3B1C-9959-436D-9857-38FD74CD3356}" destId="{90BBE857-08D0-466E-B268-A8DB6CD2625A}" srcOrd="2" destOrd="0" presId="urn:microsoft.com/office/officeart/2005/8/layout/default"/>
    <dgm:cxn modelId="{AD24F871-0552-4D77-8AC6-8651FF5657D2}" type="presParOf" srcId="{A1AD3B1C-9959-436D-9857-38FD74CD3356}" destId="{1266858B-CD43-4711-A536-C61253CC31AA}" srcOrd="3" destOrd="0" presId="urn:microsoft.com/office/officeart/2005/8/layout/default"/>
    <dgm:cxn modelId="{1FBD980B-F718-4D16-BF66-5DE2828E061A}" type="presParOf" srcId="{A1AD3B1C-9959-436D-9857-38FD74CD3356}" destId="{C212C8F0-EC39-4AE9-8810-79744750ADAF}" srcOrd="4" destOrd="0" presId="urn:microsoft.com/office/officeart/2005/8/layout/default"/>
    <dgm:cxn modelId="{667731D5-4284-40B1-B53A-DB9EB10A94F9}" type="presParOf" srcId="{A1AD3B1C-9959-436D-9857-38FD74CD3356}" destId="{9BB02AD9-35CE-433C-81E4-B29B6F291E97}" srcOrd="5" destOrd="0" presId="urn:microsoft.com/office/officeart/2005/8/layout/default"/>
    <dgm:cxn modelId="{E48B5458-45CE-45EF-83FD-72D52BFA5CE3}" type="presParOf" srcId="{A1AD3B1C-9959-436D-9857-38FD74CD3356}" destId="{37126289-53CF-45D1-890A-AAB506606DA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B8F4A0-B92F-40C2-A7A9-088D509EBFF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4C1FC036-59E0-47D0-8303-D5CA46AF647C}">
      <dgm:prSet phldrT="[Text]"/>
      <dgm:spPr/>
      <dgm:t>
        <a:bodyPr/>
        <a:lstStyle/>
        <a:p>
          <a:r>
            <a:rPr lang="en-US" dirty="0"/>
            <a:t>Social Class</a:t>
          </a:r>
          <a:endParaRPr lang="en-ID" dirty="0"/>
        </a:p>
      </dgm:t>
    </dgm:pt>
    <dgm:pt modelId="{7899D04C-B8F5-4D48-B923-518E9E2B27C1}" type="parTrans" cxnId="{1691DDB2-DC7A-4D66-ACF0-62428DBE266D}">
      <dgm:prSet/>
      <dgm:spPr/>
      <dgm:t>
        <a:bodyPr/>
        <a:lstStyle/>
        <a:p>
          <a:endParaRPr lang="en-ID"/>
        </a:p>
      </dgm:t>
    </dgm:pt>
    <dgm:pt modelId="{C61F7BAB-07A4-4007-81D9-59FA80FF5275}" type="sibTrans" cxnId="{1691DDB2-DC7A-4D66-ACF0-62428DBE266D}">
      <dgm:prSet/>
      <dgm:spPr/>
      <dgm:t>
        <a:bodyPr/>
        <a:lstStyle/>
        <a:p>
          <a:endParaRPr lang="en-ID"/>
        </a:p>
      </dgm:t>
    </dgm:pt>
    <dgm:pt modelId="{B6A705E1-1EAC-4610-8536-159993DC55E9}">
      <dgm:prSet phldrT="[Text]"/>
      <dgm:spPr/>
      <dgm:t>
        <a:bodyPr/>
        <a:lstStyle/>
        <a:p>
          <a:r>
            <a:rPr lang="en-US" dirty="0"/>
            <a:t>Atas</a:t>
          </a:r>
          <a:endParaRPr lang="en-ID" dirty="0"/>
        </a:p>
      </dgm:t>
    </dgm:pt>
    <dgm:pt modelId="{5A41110D-B8FF-4F99-80ED-7E139C0C5476}" type="parTrans" cxnId="{497BEFDF-CC6A-4BD4-A712-1D064E33EA5E}">
      <dgm:prSet/>
      <dgm:spPr/>
      <dgm:t>
        <a:bodyPr/>
        <a:lstStyle/>
        <a:p>
          <a:endParaRPr lang="en-ID"/>
        </a:p>
      </dgm:t>
    </dgm:pt>
    <dgm:pt modelId="{C13F4A28-B7D3-475A-AE5A-0094AA40AF98}" type="sibTrans" cxnId="{497BEFDF-CC6A-4BD4-A712-1D064E33EA5E}">
      <dgm:prSet/>
      <dgm:spPr/>
      <dgm:t>
        <a:bodyPr/>
        <a:lstStyle/>
        <a:p>
          <a:endParaRPr lang="en-ID"/>
        </a:p>
      </dgm:t>
    </dgm:pt>
    <dgm:pt modelId="{8821B2B6-E2C8-41A1-B74E-C670D39EA31F}">
      <dgm:prSet phldrT="[Text]"/>
      <dgm:spPr/>
      <dgm:t>
        <a:bodyPr/>
        <a:lstStyle/>
        <a:p>
          <a:r>
            <a:rPr lang="en-US" dirty="0" err="1"/>
            <a:t>Menengah</a:t>
          </a:r>
          <a:endParaRPr lang="en-ID" dirty="0"/>
        </a:p>
      </dgm:t>
    </dgm:pt>
    <dgm:pt modelId="{F351B452-D9A9-43B3-946B-D0D1CE02DCCF}" type="parTrans" cxnId="{33A8C192-CE8E-4991-9E3D-5B47FF351F10}">
      <dgm:prSet/>
      <dgm:spPr/>
      <dgm:t>
        <a:bodyPr/>
        <a:lstStyle/>
        <a:p>
          <a:endParaRPr lang="en-ID"/>
        </a:p>
      </dgm:t>
    </dgm:pt>
    <dgm:pt modelId="{20006B69-CC40-413F-AA22-548E08BEB3AA}" type="sibTrans" cxnId="{33A8C192-CE8E-4991-9E3D-5B47FF351F10}">
      <dgm:prSet/>
      <dgm:spPr/>
      <dgm:t>
        <a:bodyPr/>
        <a:lstStyle/>
        <a:p>
          <a:endParaRPr lang="en-ID"/>
        </a:p>
      </dgm:t>
    </dgm:pt>
    <dgm:pt modelId="{FC4B156B-5270-40A8-AA13-409D18CEB0F8}">
      <dgm:prSet phldrT="[Text]"/>
      <dgm:spPr/>
      <dgm:t>
        <a:bodyPr/>
        <a:lstStyle/>
        <a:p>
          <a:r>
            <a:rPr lang="en-US" dirty="0"/>
            <a:t>Bawah</a:t>
          </a:r>
          <a:endParaRPr lang="en-ID" dirty="0"/>
        </a:p>
      </dgm:t>
    </dgm:pt>
    <dgm:pt modelId="{1F5402BD-74CB-4D92-AE93-92AF4A49FB30}" type="parTrans" cxnId="{476A189A-CA80-41C9-A2CE-4ACB4D751484}">
      <dgm:prSet/>
      <dgm:spPr/>
      <dgm:t>
        <a:bodyPr/>
        <a:lstStyle/>
        <a:p>
          <a:endParaRPr lang="en-ID"/>
        </a:p>
      </dgm:t>
    </dgm:pt>
    <dgm:pt modelId="{644E501D-2BCC-4829-B013-0E6D00F58B2D}" type="sibTrans" cxnId="{476A189A-CA80-41C9-A2CE-4ACB4D751484}">
      <dgm:prSet/>
      <dgm:spPr/>
      <dgm:t>
        <a:bodyPr/>
        <a:lstStyle/>
        <a:p>
          <a:endParaRPr lang="en-ID"/>
        </a:p>
      </dgm:t>
    </dgm:pt>
    <dgm:pt modelId="{88A202AD-69D2-433C-8DE6-7871A35A62AF}" type="pres">
      <dgm:prSet presAssocID="{E8B8F4A0-B92F-40C2-A7A9-088D509EBFFE}" presName="linear" presStyleCnt="0">
        <dgm:presLayoutVars>
          <dgm:animLvl val="lvl"/>
          <dgm:resizeHandles val="exact"/>
        </dgm:presLayoutVars>
      </dgm:prSet>
      <dgm:spPr/>
    </dgm:pt>
    <dgm:pt modelId="{A393C0DA-D968-479C-8A1D-AC2456B3871E}" type="pres">
      <dgm:prSet presAssocID="{4C1FC036-59E0-47D0-8303-D5CA46AF647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DDDB2698-4A10-49D9-8735-4AA3CA948169}" type="pres">
      <dgm:prSet presAssocID="{4C1FC036-59E0-47D0-8303-D5CA46AF647C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2539C00A-6298-4986-BA46-143316893521}" type="presOf" srcId="{8821B2B6-E2C8-41A1-B74E-C670D39EA31F}" destId="{DDDB2698-4A10-49D9-8735-4AA3CA948169}" srcOrd="0" destOrd="1" presId="urn:microsoft.com/office/officeart/2005/8/layout/vList2"/>
    <dgm:cxn modelId="{73EE0E36-3A31-446D-9B17-7FCE63D50A32}" type="presOf" srcId="{4C1FC036-59E0-47D0-8303-D5CA46AF647C}" destId="{A393C0DA-D968-479C-8A1D-AC2456B3871E}" srcOrd="0" destOrd="0" presId="urn:microsoft.com/office/officeart/2005/8/layout/vList2"/>
    <dgm:cxn modelId="{E63B8648-4440-48C4-9632-2A66F6D96064}" type="presOf" srcId="{FC4B156B-5270-40A8-AA13-409D18CEB0F8}" destId="{DDDB2698-4A10-49D9-8735-4AA3CA948169}" srcOrd="0" destOrd="2" presId="urn:microsoft.com/office/officeart/2005/8/layout/vList2"/>
    <dgm:cxn modelId="{F4E0736A-2A86-4B08-B985-3881F9ECF4BF}" type="presOf" srcId="{E8B8F4A0-B92F-40C2-A7A9-088D509EBFFE}" destId="{88A202AD-69D2-433C-8DE6-7871A35A62AF}" srcOrd="0" destOrd="0" presId="urn:microsoft.com/office/officeart/2005/8/layout/vList2"/>
    <dgm:cxn modelId="{33A8C192-CE8E-4991-9E3D-5B47FF351F10}" srcId="{4C1FC036-59E0-47D0-8303-D5CA46AF647C}" destId="{8821B2B6-E2C8-41A1-B74E-C670D39EA31F}" srcOrd="1" destOrd="0" parTransId="{F351B452-D9A9-43B3-946B-D0D1CE02DCCF}" sibTransId="{20006B69-CC40-413F-AA22-548E08BEB3AA}"/>
    <dgm:cxn modelId="{476A189A-CA80-41C9-A2CE-4ACB4D751484}" srcId="{4C1FC036-59E0-47D0-8303-D5CA46AF647C}" destId="{FC4B156B-5270-40A8-AA13-409D18CEB0F8}" srcOrd="2" destOrd="0" parTransId="{1F5402BD-74CB-4D92-AE93-92AF4A49FB30}" sibTransId="{644E501D-2BCC-4829-B013-0E6D00F58B2D}"/>
    <dgm:cxn modelId="{6CE0DBAE-16BA-4ADE-B87C-DDE8F78D58B6}" type="presOf" srcId="{B6A705E1-1EAC-4610-8536-159993DC55E9}" destId="{DDDB2698-4A10-49D9-8735-4AA3CA948169}" srcOrd="0" destOrd="0" presId="urn:microsoft.com/office/officeart/2005/8/layout/vList2"/>
    <dgm:cxn modelId="{1691DDB2-DC7A-4D66-ACF0-62428DBE266D}" srcId="{E8B8F4A0-B92F-40C2-A7A9-088D509EBFFE}" destId="{4C1FC036-59E0-47D0-8303-D5CA46AF647C}" srcOrd="0" destOrd="0" parTransId="{7899D04C-B8F5-4D48-B923-518E9E2B27C1}" sibTransId="{C61F7BAB-07A4-4007-81D9-59FA80FF5275}"/>
    <dgm:cxn modelId="{497BEFDF-CC6A-4BD4-A712-1D064E33EA5E}" srcId="{4C1FC036-59E0-47D0-8303-D5CA46AF647C}" destId="{B6A705E1-1EAC-4610-8536-159993DC55E9}" srcOrd="0" destOrd="0" parTransId="{5A41110D-B8FF-4F99-80ED-7E139C0C5476}" sibTransId="{C13F4A28-B7D3-475A-AE5A-0094AA40AF98}"/>
    <dgm:cxn modelId="{F6A39EDB-E2F7-4702-A793-F6E5D24AA822}" type="presParOf" srcId="{88A202AD-69D2-433C-8DE6-7871A35A62AF}" destId="{A393C0DA-D968-479C-8A1D-AC2456B3871E}" srcOrd="0" destOrd="0" presId="urn:microsoft.com/office/officeart/2005/8/layout/vList2"/>
    <dgm:cxn modelId="{05219E41-B851-48FC-9449-31DD5A2897F4}" type="presParOf" srcId="{88A202AD-69D2-433C-8DE6-7871A35A62AF}" destId="{DDDB2698-4A10-49D9-8735-4AA3CA94816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8B8F4A0-B92F-40C2-A7A9-088D509EBFF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4C1FC036-59E0-47D0-8303-D5CA46AF647C}">
      <dgm:prSet phldrT="[Text]"/>
      <dgm:spPr/>
      <dgm:t>
        <a:bodyPr/>
        <a:lstStyle/>
        <a:p>
          <a:r>
            <a:rPr lang="en-US" dirty="0"/>
            <a:t>Persona</a:t>
          </a:r>
          <a:endParaRPr lang="en-ID" dirty="0"/>
        </a:p>
      </dgm:t>
    </dgm:pt>
    <dgm:pt modelId="{7899D04C-B8F5-4D48-B923-518E9E2B27C1}" type="parTrans" cxnId="{1691DDB2-DC7A-4D66-ACF0-62428DBE266D}">
      <dgm:prSet/>
      <dgm:spPr/>
      <dgm:t>
        <a:bodyPr/>
        <a:lstStyle/>
        <a:p>
          <a:endParaRPr lang="en-ID"/>
        </a:p>
      </dgm:t>
    </dgm:pt>
    <dgm:pt modelId="{C61F7BAB-07A4-4007-81D9-59FA80FF5275}" type="sibTrans" cxnId="{1691DDB2-DC7A-4D66-ACF0-62428DBE266D}">
      <dgm:prSet/>
      <dgm:spPr/>
      <dgm:t>
        <a:bodyPr/>
        <a:lstStyle/>
        <a:p>
          <a:endParaRPr lang="en-ID"/>
        </a:p>
      </dgm:t>
    </dgm:pt>
    <dgm:pt modelId="{B6A705E1-1EAC-4610-8536-159993DC55E9}">
      <dgm:prSet phldrT="[Text]"/>
      <dgm:spPr/>
      <dgm:t>
        <a:bodyPr/>
        <a:lstStyle/>
        <a:p>
          <a:r>
            <a:rPr lang="en-US" dirty="0" err="1"/>
            <a:t>Kompetitive</a:t>
          </a:r>
          <a:endParaRPr lang="en-ID" dirty="0"/>
        </a:p>
      </dgm:t>
    </dgm:pt>
    <dgm:pt modelId="{5A41110D-B8FF-4F99-80ED-7E139C0C5476}" type="parTrans" cxnId="{497BEFDF-CC6A-4BD4-A712-1D064E33EA5E}">
      <dgm:prSet/>
      <dgm:spPr/>
      <dgm:t>
        <a:bodyPr/>
        <a:lstStyle/>
        <a:p>
          <a:endParaRPr lang="en-ID"/>
        </a:p>
      </dgm:t>
    </dgm:pt>
    <dgm:pt modelId="{C13F4A28-B7D3-475A-AE5A-0094AA40AF98}" type="sibTrans" cxnId="{497BEFDF-CC6A-4BD4-A712-1D064E33EA5E}">
      <dgm:prSet/>
      <dgm:spPr/>
      <dgm:t>
        <a:bodyPr/>
        <a:lstStyle/>
        <a:p>
          <a:endParaRPr lang="en-ID"/>
        </a:p>
      </dgm:t>
    </dgm:pt>
    <dgm:pt modelId="{AEF32613-005C-4365-A02C-933E51444BFA}">
      <dgm:prSet phldrT="[Text]"/>
      <dgm:spPr/>
      <dgm:t>
        <a:bodyPr/>
        <a:lstStyle/>
        <a:p>
          <a:r>
            <a:rPr lang="en-US" dirty="0"/>
            <a:t>Gaul</a:t>
          </a:r>
          <a:endParaRPr lang="en-ID" dirty="0"/>
        </a:p>
      </dgm:t>
    </dgm:pt>
    <dgm:pt modelId="{281C3F81-4D0C-40A4-8C6A-72A6535A9221}" type="parTrans" cxnId="{189200C8-3580-434B-9673-7BF03E0AB265}">
      <dgm:prSet/>
      <dgm:spPr/>
      <dgm:t>
        <a:bodyPr/>
        <a:lstStyle/>
        <a:p>
          <a:endParaRPr lang="en-ID"/>
        </a:p>
      </dgm:t>
    </dgm:pt>
    <dgm:pt modelId="{0C69D012-35F8-40A9-82A9-C37DB10946D7}" type="sibTrans" cxnId="{189200C8-3580-434B-9673-7BF03E0AB265}">
      <dgm:prSet/>
      <dgm:spPr/>
      <dgm:t>
        <a:bodyPr/>
        <a:lstStyle/>
        <a:p>
          <a:endParaRPr lang="en-ID"/>
        </a:p>
      </dgm:t>
    </dgm:pt>
    <dgm:pt modelId="{9A8DC0D0-F005-42CE-B595-658EC9BF83E2}">
      <dgm:prSet phldrT="[Text]"/>
      <dgm:spPr/>
      <dgm:t>
        <a:bodyPr/>
        <a:lstStyle/>
        <a:p>
          <a:r>
            <a:rPr lang="en-US" dirty="0" err="1"/>
            <a:t>Tenang</a:t>
          </a:r>
          <a:endParaRPr lang="en-ID" dirty="0"/>
        </a:p>
      </dgm:t>
    </dgm:pt>
    <dgm:pt modelId="{FD1EDCC4-BFE8-4631-8DEF-D102D8DC2ED2}" type="parTrans" cxnId="{BE9E3BBB-7CEB-4241-A422-4EA4F92B50E7}">
      <dgm:prSet/>
      <dgm:spPr/>
      <dgm:t>
        <a:bodyPr/>
        <a:lstStyle/>
        <a:p>
          <a:endParaRPr lang="en-ID"/>
        </a:p>
      </dgm:t>
    </dgm:pt>
    <dgm:pt modelId="{0F26EB49-04C4-4CFF-8507-169411467EA6}" type="sibTrans" cxnId="{BE9E3BBB-7CEB-4241-A422-4EA4F92B50E7}">
      <dgm:prSet/>
      <dgm:spPr/>
      <dgm:t>
        <a:bodyPr/>
        <a:lstStyle/>
        <a:p>
          <a:endParaRPr lang="en-ID"/>
        </a:p>
      </dgm:t>
    </dgm:pt>
    <dgm:pt modelId="{A29CA309-28B4-4FAB-A974-070922E22A70}">
      <dgm:prSet phldrT="[Text]"/>
      <dgm:spPr/>
      <dgm:t>
        <a:bodyPr/>
        <a:lstStyle/>
        <a:p>
          <a:r>
            <a:rPr lang="en-US" dirty="0" err="1"/>
            <a:t>Teliti</a:t>
          </a:r>
          <a:endParaRPr lang="en-ID" dirty="0"/>
        </a:p>
      </dgm:t>
    </dgm:pt>
    <dgm:pt modelId="{57A3E246-7D2A-48F9-BBF2-24C5C0FF26AD}" type="parTrans" cxnId="{F6F54AAE-4975-47C1-9B1A-4C2E9CE4FEBC}">
      <dgm:prSet/>
      <dgm:spPr/>
      <dgm:t>
        <a:bodyPr/>
        <a:lstStyle/>
        <a:p>
          <a:endParaRPr lang="en-ID"/>
        </a:p>
      </dgm:t>
    </dgm:pt>
    <dgm:pt modelId="{BFB37F2C-C7DF-47C8-892B-0B46D7F815AB}" type="sibTrans" cxnId="{F6F54AAE-4975-47C1-9B1A-4C2E9CE4FEBC}">
      <dgm:prSet/>
      <dgm:spPr/>
      <dgm:t>
        <a:bodyPr/>
        <a:lstStyle/>
        <a:p>
          <a:endParaRPr lang="en-ID"/>
        </a:p>
      </dgm:t>
    </dgm:pt>
    <dgm:pt modelId="{88A202AD-69D2-433C-8DE6-7871A35A62AF}" type="pres">
      <dgm:prSet presAssocID="{E8B8F4A0-B92F-40C2-A7A9-088D509EBFFE}" presName="linear" presStyleCnt="0">
        <dgm:presLayoutVars>
          <dgm:animLvl val="lvl"/>
          <dgm:resizeHandles val="exact"/>
        </dgm:presLayoutVars>
      </dgm:prSet>
      <dgm:spPr/>
    </dgm:pt>
    <dgm:pt modelId="{A393C0DA-D968-479C-8A1D-AC2456B3871E}" type="pres">
      <dgm:prSet presAssocID="{4C1FC036-59E0-47D0-8303-D5CA46AF647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DDDB2698-4A10-49D9-8735-4AA3CA948169}" type="pres">
      <dgm:prSet presAssocID="{4C1FC036-59E0-47D0-8303-D5CA46AF647C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73EE0E36-3A31-446D-9B17-7FCE63D50A32}" type="presOf" srcId="{4C1FC036-59E0-47D0-8303-D5CA46AF647C}" destId="{A393C0DA-D968-479C-8A1D-AC2456B3871E}" srcOrd="0" destOrd="0" presId="urn:microsoft.com/office/officeart/2005/8/layout/vList2"/>
    <dgm:cxn modelId="{F4E0736A-2A86-4B08-B985-3881F9ECF4BF}" type="presOf" srcId="{E8B8F4A0-B92F-40C2-A7A9-088D509EBFFE}" destId="{88A202AD-69D2-433C-8DE6-7871A35A62AF}" srcOrd="0" destOrd="0" presId="urn:microsoft.com/office/officeart/2005/8/layout/vList2"/>
    <dgm:cxn modelId="{2CF9184C-B661-43EB-9D13-D2B79C47B97A}" type="presOf" srcId="{AEF32613-005C-4365-A02C-933E51444BFA}" destId="{DDDB2698-4A10-49D9-8735-4AA3CA948169}" srcOrd="0" destOrd="1" presId="urn:microsoft.com/office/officeart/2005/8/layout/vList2"/>
    <dgm:cxn modelId="{7A4E8577-16AD-4563-97D4-608813BC0EC7}" type="presOf" srcId="{9A8DC0D0-F005-42CE-B595-658EC9BF83E2}" destId="{DDDB2698-4A10-49D9-8735-4AA3CA948169}" srcOrd="0" destOrd="2" presId="urn:microsoft.com/office/officeart/2005/8/layout/vList2"/>
    <dgm:cxn modelId="{F6F54AAE-4975-47C1-9B1A-4C2E9CE4FEBC}" srcId="{4C1FC036-59E0-47D0-8303-D5CA46AF647C}" destId="{A29CA309-28B4-4FAB-A974-070922E22A70}" srcOrd="3" destOrd="0" parTransId="{57A3E246-7D2A-48F9-BBF2-24C5C0FF26AD}" sibTransId="{BFB37F2C-C7DF-47C8-892B-0B46D7F815AB}"/>
    <dgm:cxn modelId="{6CE0DBAE-16BA-4ADE-B87C-DDE8F78D58B6}" type="presOf" srcId="{B6A705E1-1EAC-4610-8536-159993DC55E9}" destId="{DDDB2698-4A10-49D9-8735-4AA3CA948169}" srcOrd="0" destOrd="0" presId="urn:microsoft.com/office/officeart/2005/8/layout/vList2"/>
    <dgm:cxn modelId="{1691DDB2-DC7A-4D66-ACF0-62428DBE266D}" srcId="{E8B8F4A0-B92F-40C2-A7A9-088D509EBFFE}" destId="{4C1FC036-59E0-47D0-8303-D5CA46AF647C}" srcOrd="0" destOrd="0" parTransId="{7899D04C-B8F5-4D48-B923-518E9E2B27C1}" sibTransId="{C61F7BAB-07A4-4007-81D9-59FA80FF5275}"/>
    <dgm:cxn modelId="{BE9E3BBB-7CEB-4241-A422-4EA4F92B50E7}" srcId="{4C1FC036-59E0-47D0-8303-D5CA46AF647C}" destId="{9A8DC0D0-F005-42CE-B595-658EC9BF83E2}" srcOrd="2" destOrd="0" parTransId="{FD1EDCC4-BFE8-4631-8DEF-D102D8DC2ED2}" sibTransId="{0F26EB49-04C4-4CFF-8507-169411467EA6}"/>
    <dgm:cxn modelId="{189200C8-3580-434B-9673-7BF03E0AB265}" srcId="{4C1FC036-59E0-47D0-8303-D5CA46AF647C}" destId="{AEF32613-005C-4365-A02C-933E51444BFA}" srcOrd="1" destOrd="0" parTransId="{281C3F81-4D0C-40A4-8C6A-72A6535A9221}" sibTransId="{0C69D012-35F8-40A9-82A9-C37DB10946D7}"/>
    <dgm:cxn modelId="{497BEFDF-CC6A-4BD4-A712-1D064E33EA5E}" srcId="{4C1FC036-59E0-47D0-8303-D5CA46AF647C}" destId="{B6A705E1-1EAC-4610-8536-159993DC55E9}" srcOrd="0" destOrd="0" parTransId="{5A41110D-B8FF-4F99-80ED-7E139C0C5476}" sibTransId="{C13F4A28-B7D3-475A-AE5A-0094AA40AF98}"/>
    <dgm:cxn modelId="{77AEA1F8-7C38-42FD-8D85-9E6A1E850F39}" type="presOf" srcId="{A29CA309-28B4-4FAB-A974-070922E22A70}" destId="{DDDB2698-4A10-49D9-8735-4AA3CA948169}" srcOrd="0" destOrd="3" presId="urn:microsoft.com/office/officeart/2005/8/layout/vList2"/>
    <dgm:cxn modelId="{F6A39EDB-E2F7-4702-A793-F6E5D24AA822}" type="presParOf" srcId="{88A202AD-69D2-433C-8DE6-7871A35A62AF}" destId="{A393C0DA-D968-479C-8A1D-AC2456B3871E}" srcOrd="0" destOrd="0" presId="urn:microsoft.com/office/officeart/2005/8/layout/vList2"/>
    <dgm:cxn modelId="{05219E41-B851-48FC-9449-31DD5A2897F4}" type="presParOf" srcId="{88A202AD-69D2-433C-8DE6-7871A35A62AF}" destId="{DDDB2698-4A10-49D9-8735-4AA3CA94816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8B8F4A0-B92F-40C2-A7A9-088D509EBFF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4C1FC036-59E0-47D0-8303-D5CA46AF647C}">
      <dgm:prSet phldrT="[Text]"/>
      <dgm:spPr/>
      <dgm:t>
        <a:bodyPr/>
        <a:lstStyle/>
        <a:p>
          <a:r>
            <a:rPr lang="en-US" dirty="0"/>
            <a:t>Lifestyle</a:t>
          </a:r>
          <a:endParaRPr lang="en-ID" dirty="0"/>
        </a:p>
      </dgm:t>
    </dgm:pt>
    <dgm:pt modelId="{7899D04C-B8F5-4D48-B923-518E9E2B27C1}" type="parTrans" cxnId="{1691DDB2-DC7A-4D66-ACF0-62428DBE266D}">
      <dgm:prSet/>
      <dgm:spPr/>
      <dgm:t>
        <a:bodyPr/>
        <a:lstStyle/>
        <a:p>
          <a:endParaRPr lang="en-ID"/>
        </a:p>
      </dgm:t>
    </dgm:pt>
    <dgm:pt modelId="{C61F7BAB-07A4-4007-81D9-59FA80FF5275}" type="sibTrans" cxnId="{1691DDB2-DC7A-4D66-ACF0-62428DBE266D}">
      <dgm:prSet/>
      <dgm:spPr/>
      <dgm:t>
        <a:bodyPr/>
        <a:lstStyle/>
        <a:p>
          <a:endParaRPr lang="en-ID"/>
        </a:p>
      </dgm:t>
    </dgm:pt>
    <dgm:pt modelId="{B6A705E1-1EAC-4610-8536-159993DC55E9}">
      <dgm:prSet phldrT="[Text]"/>
      <dgm:spPr/>
      <dgm:t>
        <a:bodyPr/>
        <a:lstStyle/>
        <a:p>
          <a:r>
            <a:rPr lang="en-US" dirty="0"/>
            <a:t>Activity</a:t>
          </a:r>
          <a:endParaRPr lang="en-ID" dirty="0"/>
        </a:p>
      </dgm:t>
    </dgm:pt>
    <dgm:pt modelId="{5A41110D-B8FF-4F99-80ED-7E139C0C5476}" type="parTrans" cxnId="{497BEFDF-CC6A-4BD4-A712-1D064E33EA5E}">
      <dgm:prSet/>
      <dgm:spPr/>
      <dgm:t>
        <a:bodyPr/>
        <a:lstStyle/>
        <a:p>
          <a:endParaRPr lang="en-ID"/>
        </a:p>
      </dgm:t>
    </dgm:pt>
    <dgm:pt modelId="{C13F4A28-B7D3-475A-AE5A-0094AA40AF98}" type="sibTrans" cxnId="{497BEFDF-CC6A-4BD4-A712-1D064E33EA5E}">
      <dgm:prSet/>
      <dgm:spPr/>
      <dgm:t>
        <a:bodyPr/>
        <a:lstStyle/>
        <a:p>
          <a:endParaRPr lang="en-ID"/>
        </a:p>
      </dgm:t>
    </dgm:pt>
    <dgm:pt modelId="{8821B2B6-E2C8-41A1-B74E-C670D39EA31F}">
      <dgm:prSet phldrT="[Text]"/>
      <dgm:spPr/>
      <dgm:t>
        <a:bodyPr/>
        <a:lstStyle/>
        <a:p>
          <a:r>
            <a:rPr lang="en-US" dirty="0"/>
            <a:t>Interest</a:t>
          </a:r>
          <a:endParaRPr lang="en-ID" dirty="0"/>
        </a:p>
      </dgm:t>
    </dgm:pt>
    <dgm:pt modelId="{F351B452-D9A9-43B3-946B-D0D1CE02DCCF}" type="parTrans" cxnId="{33A8C192-CE8E-4991-9E3D-5B47FF351F10}">
      <dgm:prSet/>
      <dgm:spPr/>
      <dgm:t>
        <a:bodyPr/>
        <a:lstStyle/>
        <a:p>
          <a:endParaRPr lang="en-ID"/>
        </a:p>
      </dgm:t>
    </dgm:pt>
    <dgm:pt modelId="{20006B69-CC40-413F-AA22-548E08BEB3AA}" type="sibTrans" cxnId="{33A8C192-CE8E-4991-9E3D-5B47FF351F10}">
      <dgm:prSet/>
      <dgm:spPr/>
      <dgm:t>
        <a:bodyPr/>
        <a:lstStyle/>
        <a:p>
          <a:endParaRPr lang="en-ID"/>
        </a:p>
      </dgm:t>
    </dgm:pt>
    <dgm:pt modelId="{E983CF9D-A08B-43EE-B627-1A99CACD3641}">
      <dgm:prSet phldrT="[Text]"/>
      <dgm:spPr/>
      <dgm:t>
        <a:bodyPr/>
        <a:lstStyle/>
        <a:p>
          <a:r>
            <a:rPr lang="en-US" dirty="0"/>
            <a:t>Shopping, sport, social event, entertainment, education (book)</a:t>
          </a:r>
          <a:endParaRPr lang="en-ID" dirty="0"/>
        </a:p>
      </dgm:t>
    </dgm:pt>
    <dgm:pt modelId="{F3E6F1B8-3CA4-487C-9DF5-058379EF3E90}" type="parTrans" cxnId="{4BC0F1CF-B066-412B-B5A5-93D300F6BEE9}">
      <dgm:prSet/>
      <dgm:spPr/>
      <dgm:t>
        <a:bodyPr/>
        <a:lstStyle/>
        <a:p>
          <a:endParaRPr lang="en-ID"/>
        </a:p>
      </dgm:t>
    </dgm:pt>
    <dgm:pt modelId="{6EEADB2C-6AC4-417D-9554-FC7E265652D8}" type="sibTrans" cxnId="{4BC0F1CF-B066-412B-B5A5-93D300F6BEE9}">
      <dgm:prSet/>
      <dgm:spPr/>
      <dgm:t>
        <a:bodyPr/>
        <a:lstStyle/>
        <a:p>
          <a:endParaRPr lang="en-ID"/>
        </a:p>
      </dgm:t>
    </dgm:pt>
    <dgm:pt modelId="{4862F4CB-8665-4043-89E4-0C263EED2294}">
      <dgm:prSet phldrT="[Text]"/>
      <dgm:spPr/>
      <dgm:t>
        <a:bodyPr/>
        <a:lstStyle/>
        <a:p>
          <a:r>
            <a:rPr lang="en-US" dirty="0" err="1"/>
            <a:t>Leaisure</a:t>
          </a:r>
          <a:endParaRPr lang="en-ID" dirty="0"/>
        </a:p>
      </dgm:t>
    </dgm:pt>
    <dgm:pt modelId="{DB2782EC-7263-4D2B-87F1-986ACCD451A0}" type="parTrans" cxnId="{ED848BF2-30A5-4407-ACD5-764B23139F68}">
      <dgm:prSet/>
      <dgm:spPr/>
      <dgm:t>
        <a:bodyPr/>
        <a:lstStyle/>
        <a:p>
          <a:endParaRPr lang="en-ID"/>
        </a:p>
      </dgm:t>
    </dgm:pt>
    <dgm:pt modelId="{304A645D-8DF4-408A-B5F0-DC6A0DC00E29}" type="sibTrans" cxnId="{ED848BF2-30A5-4407-ACD5-764B23139F68}">
      <dgm:prSet/>
      <dgm:spPr/>
      <dgm:t>
        <a:bodyPr/>
        <a:lstStyle/>
        <a:p>
          <a:endParaRPr lang="en-ID"/>
        </a:p>
      </dgm:t>
    </dgm:pt>
    <dgm:pt modelId="{C1346F47-7102-4ED7-A955-7B7E6B35D588}">
      <dgm:prSet phldrT="[Text]"/>
      <dgm:spPr/>
      <dgm:t>
        <a:bodyPr/>
        <a:lstStyle/>
        <a:p>
          <a:r>
            <a:rPr lang="en-US" dirty="0"/>
            <a:t>Food Fashion</a:t>
          </a:r>
          <a:endParaRPr lang="en-ID" dirty="0"/>
        </a:p>
      </dgm:t>
    </dgm:pt>
    <dgm:pt modelId="{3148348D-CCE1-434B-94D3-A48F7B1A2160}" type="parTrans" cxnId="{51D4630F-C656-4B08-A52F-66D0EF2CD9E9}">
      <dgm:prSet/>
      <dgm:spPr/>
      <dgm:t>
        <a:bodyPr/>
        <a:lstStyle/>
        <a:p>
          <a:endParaRPr lang="en-ID"/>
        </a:p>
      </dgm:t>
    </dgm:pt>
    <dgm:pt modelId="{EDC7F5E2-93D3-47E0-9B55-A58B292330C2}" type="sibTrans" cxnId="{51D4630F-C656-4B08-A52F-66D0EF2CD9E9}">
      <dgm:prSet/>
      <dgm:spPr/>
      <dgm:t>
        <a:bodyPr/>
        <a:lstStyle/>
        <a:p>
          <a:endParaRPr lang="en-ID"/>
        </a:p>
      </dgm:t>
    </dgm:pt>
    <dgm:pt modelId="{88A202AD-69D2-433C-8DE6-7871A35A62AF}" type="pres">
      <dgm:prSet presAssocID="{E8B8F4A0-B92F-40C2-A7A9-088D509EBFFE}" presName="linear" presStyleCnt="0">
        <dgm:presLayoutVars>
          <dgm:animLvl val="lvl"/>
          <dgm:resizeHandles val="exact"/>
        </dgm:presLayoutVars>
      </dgm:prSet>
      <dgm:spPr/>
    </dgm:pt>
    <dgm:pt modelId="{A393C0DA-D968-479C-8A1D-AC2456B3871E}" type="pres">
      <dgm:prSet presAssocID="{4C1FC036-59E0-47D0-8303-D5CA46AF647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DDDB2698-4A10-49D9-8735-4AA3CA948169}" type="pres">
      <dgm:prSet presAssocID="{4C1FC036-59E0-47D0-8303-D5CA46AF647C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2539C00A-6298-4986-BA46-143316893521}" type="presOf" srcId="{8821B2B6-E2C8-41A1-B74E-C670D39EA31F}" destId="{DDDB2698-4A10-49D9-8735-4AA3CA948169}" srcOrd="0" destOrd="1" presId="urn:microsoft.com/office/officeart/2005/8/layout/vList2"/>
    <dgm:cxn modelId="{51D4630F-C656-4B08-A52F-66D0EF2CD9E9}" srcId="{8821B2B6-E2C8-41A1-B74E-C670D39EA31F}" destId="{C1346F47-7102-4ED7-A955-7B7E6B35D588}" srcOrd="2" destOrd="0" parTransId="{3148348D-CCE1-434B-94D3-A48F7B1A2160}" sibTransId="{EDC7F5E2-93D3-47E0-9B55-A58B292330C2}"/>
    <dgm:cxn modelId="{73EE0E36-3A31-446D-9B17-7FCE63D50A32}" type="presOf" srcId="{4C1FC036-59E0-47D0-8303-D5CA46AF647C}" destId="{A393C0DA-D968-479C-8A1D-AC2456B3871E}" srcOrd="0" destOrd="0" presId="urn:microsoft.com/office/officeart/2005/8/layout/vList2"/>
    <dgm:cxn modelId="{F4E0736A-2A86-4B08-B985-3881F9ECF4BF}" type="presOf" srcId="{E8B8F4A0-B92F-40C2-A7A9-088D509EBFFE}" destId="{88A202AD-69D2-433C-8DE6-7871A35A62AF}" srcOrd="0" destOrd="0" presId="urn:microsoft.com/office/officeart/2005/8/layout/vList2"/>
    <dgm:cxn modelId="{33A8C192-CE8E-4991-9E3D-5B47FF351F10}" srcId="{4C1FC036-59E0-47D0-8303-D5CA46AF647C}" destId="{8821B2B6-E2C8-41A1-B74E-C670D39EA31F}" srcOrd="1" destOrd="0" parTransId="{F351B452-D9A9-43B3-946B-D0D1CE02DCCF}" sibTransId="{20006B69-CC40-413F-AA22-548E08BEB3AA}"/>
    <dgm:cxn modelId="{6CE0DBAE-16BA-4ADE-B87C-DDE8F78D58B6}" type="presOf" srcId="{B6A705E1-1EAC-4610-8536-159993DC55E9}" destId="{DDDB2698-4A10-49D9-8735-4AA3CA948169}" srcOrd="0" destOrd="0" presId="urn:microsoft.com/office/officeart/2005/8/layout/vList2"/>
    <dgm:cxn modelId="{1691DDB2-DC7A-4D66-ACF0-62428DBE266D}" srcId="{E8B8F4A0-B92F-40C2-A7A9-088D509EBFFE}" destId="{4C1FC036-59E0-47D0-8303-D5CA46AF647C}" srcOrd="0" destOrd="0" parTransId="{7899D04C-B8F5-4D48-B923-518E9E2B27C1}" sibTransId="{C61F7BAB-07A4-4007-81D9-59FA80FF5275}"/>
    <dgm:cxn modelId="{2ACCCBCA-BDF1-4611-94E3-E852C1922DA0}" type="presOf" srcId="{C1346F47-7102-4ED7-A955-7B7E6B35D588}" destId="{DDDB2698-4A10-49D9-8735-4AA3CA948169}" srcOrd="0" destOrd="4" presId="urn:microsoft.com/office/officeart/2005/8/layout/vList2"/>
    <dgm:cxn modelId="{4BC0F1CF-B066-412B-B5A5-93D300F6BEE9}" srcId="{8821B2B6-E2C8-41A1-B74E-C670D39EA31F}" destId="{E983CF9D-A08B-43EE-B627-1A99CACD3641}" srcOrd="0" destOrd="0" parTransId="{F3E6F1B8-3CA4-487C-9DF5-058379EF3E90}" sibTransId="{6EEADB2C-6AC4-417D-9554-FC7E265652D8}"/>
    <dgm:cxn modelId="{497BEFDF-CC6A-4BD4-A712-1D064E33EA5E}" srcId="{4C1FC036-59E0-47D0-8303-D5CA46AF647C}" destId="{B6A705E1-1EAC-4610-8536-159993DC55E9}" srcOrd="0" destOrd="0" parTransId="{5A41110D-B8FF-4F99-80ED-7E139C0C5476}" sibTransId="{C13F4A28-B7D3-475A-AE5A-0094AA40AF98}"/>
    <dgm:cxn modelId="{081722F1-2A53-424B-83FA-79D696D0AB50}" type="presOf" srcId="{E983CF9D-A08B-43EE-B627-1A99CACD3641}" destId="{DDDB2698-4A10-49D9-8735-4AA3CA948169}" srcOrd="0" destOrd="2" presId="urn:microsoft.com/office/officeart/2005/8/layout/vList2"/>
    <dgm:cxn modelId="{ED848BF2-30A5-4407-ACD5-764B23139F68}" srcId="{8821B2B6-E2C8-41A1-B74E-C670D39EA31F}" destId="{4862F4CB-8665-4043-89E4-0C263EED2294}" srcOrd="1" destOrd="0" parTransId="{DB2782EC-7263-4D2B-87F1-986ACCD451A0}" sibTransId="{304A645D-8DF4-408A-B5F0-DC6A0DC00E29}"/>
    <dgm:cxn modelId="{E033E2F7-2E2B-4431-B2A4-B2CCC7BB785E}" type="presOf" srcId="{4862F4CB-8665-4043-89E4-0C263EED2294}" destId="{DDDB2698-4A10-49D9-8735-4AA3CA948169}" srcOrd="0" destOrd="3" presId="urn:microsoft.com/office/officeart/2005/8/layout/vList2"/>
    <dgm:cxn modelId="{F6A39EDB-E2F7-4702-A793-F6E5D24AA822}" type="presParOf" srcId="{88A202AD-69D2-433C-8DE6-7871A35A62AF}" destId="{A393C0DA-D968-479C-8A1D-AC2456B3871E}" srcOrd="0" destOrd="0" presId="urn:microsoft.com/office/officeart/2005/8/layout/vList2"/>
    <dgm:cxn modelId="{05219E41-B851-48FC-9449-31DD5A2897F4}" type="presParOf" srcId="{88A202AD-69D2-433C-8DE6-7871A35A62AF}" destId="{DDDB2698-4A10-49D9-8735-4AA3CA94816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2DB390-AC01-4EFE-BED8-40CEDCA40254}">
      <dsp:nvSpPr>
        <dsp:cNvPr id="0" name=""/>
        <dsp:cNvSpPr/>
      </dsp:nvSpPr>
      <dsp:spPr>
        <a:xfrm>
          <a:off x="0" y="244093"/>
          <a:ext cx="3010546" cy="18063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/>
            <a:t>Terukur</a:t>
          </a:r>
          <a:r>
            <a:rPr lang="en-US" sz="3600" kern="1200" dirty="0"/>
            <a:t> </a:t>
          </a:r>
          <a:endParaRPr lang="en-ID" sz="3600" kern="1200" dirty="0"/>
        </a:p>
      </dsp:txBody>
      <dsp:txXfrm>
        <a:off x="0" y="244093"/>
        <a:ext cx="3010546" cy="1806327"/>
      </dsp:txXfrm>
    </dsp:sp>
    <dsp:sp modelId="{86FA110F-B275-4FEA-A3A0-0925A580E177}">
      <dsp:nvSpPr>
        <dsp:cNvPr id="0" name=""/>
        <dsp:cNvSpPr/>
      </dsp:nvSpPr>
      <dsp:spPr>
        <a:xfrm>
          <a:off x="3311601" y="244093"/>
          <a:ext cx="3010546" cy="18063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Substansial</a:t>
          </a:r>
          <a:endParaRPr lang="en-US" sz="3600" kern="1200" dirty="0"/>
        </a:p>
      </dsp:txBody>
      <dsp:txXfrm>
        <a:off x="3311601" y="244093"/>
        <a:ext cx="3010546" cy="1806327"/>
      </dsp:txXfrm>
    </dsp:sp>
    <dsp:sp modelId="{BBBCDBD8-B973-433F-BB53-635B59F31BB0}">
      <dsp:nvSpPr>
        <dsp:cNvPr id="0" name=""/>
        <dsp:cNvSpPr/>
      </dsp:nvSpPr>
      <dsp:spPr>
        <a:xfrm>
          <a:off x="6623202" y="244093"/>
          <a:ext cx="3010546" cy="18063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Dapat diakses</a:t>
          </a:r>
          <a:endParaRPr lang="en-US" sz="3600" kern="1200" dirty="0"/>
        </a:p>
      </dsp:txBody>
      <dsp:txXfrm>
        <a:off x="6623202" y="244093"/>
        <a:ext cx="3010546" cy="1806327"/>
      </dsp:txXfrm>
    </dsp:sp>
    <dsp:sp modelId="{F981CEBD-DF7E-4B52-B824-E1712C73E89D}">
      <dsp:nvSpPr>
        <dsp:cNvPr id="0" name=""/>
        <dsp:cNvSpPr/>
      </dsp:nvSpPr>
      <dsp:spPr>
        <a:xfrm>
          <a:off x="1655800" y="2351475"/>
          <a:ext cx="3010546" cy="18063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Dapat didiferensiasi</a:t>
          </a:r>
          <a:endParaRPr lang="en-US" sz="3600" kern="1200" dirty="0"/>
        </a:p>
      </dsp:txBody>
      <dsp:txXfrm>
        <a:off x="1655800" y="2351475"/>
        <a:ext cx="3010546" cy="1806327"/>
      </dsp:txXfrm>
    </dsp:sp>
    <dsp:sp modelId="{C371EB21-0A4E-4995-8C18-0C37B9E36901}">
      <dsp:nvSpPr>
        <dsp:cNvPr id="0" name=""/>
        <dsp:cNvSpPr/>
      </dsp:nvSpPr>
      <dsp:spPr>
        <a:xfrm>
          <a:off x="4967401" y="2351475"/>
          <a:ext cx="3010546" cy="18063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Dapat ditindaklanjuti</a:t>
          </a:r>
          <a:endParaRPr lang="en-US" sz="3600" kern="1200" dirty="0"/>
        </a:p>
      </dsp:txBody>
      <dsp:txXfrm>
        <a:off x="4967401" y="2351475"/>
        <a:ext cx="3010546" cy="18063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593DA-21DD-4789-BF6D-EB0A046F1A11}">
      <dsp:nvSpPr>
        <dsp:cNvPr id="0" name=""/>
        <dsp:cNvSpPr/>
      </dsp:nvSpPr>
      <dsp:spPr>
        <a:xfrm>
          <a:off x="1438017" y="1032"/>
          <a:ext cx="3216493" cy="19298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 err="1"/>
            <a:t>Demografi</a:t>
          </a:r>
          <a:endParaRPr lang="en-ID" sz="5200" kern="1200" dirty="0"/>
        </a:p>
      </dsp:txBody>
      <dsp:txXfrm>
        <a:off x="1438017" y="1032"/>
        <a:ext cx="3216493" cy="1929895"/>
      </dsp:txXfrm>
    </dsp:sp>
    <dsp:sp modelId="{90BBE857-08D0-466E-B268-A8DB6CD2625A}">
      <dsp:nvSpPr>
        <dsp:cNvPr id="0" name=""/>
        <dsp:cNvSpPr/>
      </dsp:nvSpPr>
      <dsp:spPr>
        <a:xfrm>
          <a:off x="4976159" y="1032"/>
          <a:ext cx="3216493" cy="19298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 err="1"/>
            <a:t>Geografi</a:t>
          </a:r>
          <a:endParaRPr lang="en-ID" sz="5200" kern="1200" dirty="0"/>
        </a:p>
      </dsp:txBody>
      <dsp:txXfrm>
        <a:off x="4976159" y="1032"/>
        <a:ext cx="3216493" cy="1929895"/>
      </dsp:txXfrm>
    </dsp:sp>
    <dsp:sp modelId="{C212C8F0-EC39-4AE9-8810-79744750ADAF}">
      <dsp:nvSpPr>
        <dsp:cNvPr id="0" name=""/>
        <dsp:cNvSpPr/>
      </dsp:nvSpPr>
      <dsp:spPr>
        <a:xfrm>
          <a:off x="1438017" y="2252577"/>
          <a:ext cx="3216493" cy="19298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 err="1"/>
            <a:t>Psikografi</a:t>
          </a:r>
          <a:endParaRPr lang="en-ID" sz="5200" kern="1200" dirty="0"/>
        </a:p>
      </dsp:txBody>
      <dsp:txXfrm>
        <a:off x="1438017" y="2252577"/>
        <a:ext cx="3216493" cy="1929895"/>
      </dsp:txXfrm>
    </dsp:sp>
    <dsp:sp modelId="{37126289-53CF-45D1-890A-AAB506606DAC}">
      <dsp:nvSpPr>
        <dsp:cNvPr id="0" name=""/>
        <dsp:cNvSpPr/>
      </dsp:nvSpPr>
      <dsp:spPr>
        <a:xfrm>
          <a:off x="4976159" y="2252577"/>
          <a:ext cx="3216493" cy="19298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/>
            <a:t>Customer Need</a:t>
          </a:r>
          <a:endParaRPr lang="en-ID" sz="5200" kern="1200" dirty="0"/>
        </a:p>
      </dsp:txBody>
      <dsp:txXfrm>
        <a:off x="4976159" y="2252577"/>
        <a:ext cx="3216493" cy="19298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593DA-21DD-4789-BF6D-EB0A046F1A11}">
      <dsp:nvSpPr>
        <dsp:cNvPr id="0" name=""/>
        <dsp:cNvSpPr/>
      </dsp:nvSpPr>
      <dsp:spPr>
        <a:xfrm>
          <a:off x="721" y="262996"/>
          <a:ext cx="2813471" cy="16880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/>
            <a:t>Gender</a:t>
          </a:r>
          <a:endParaRPr lang="en-ID" sz="4700" kern="1200" dirty="0"/>
        </a:p>
      </dsp:txBody>
      <dsp:txXfrm>
        <a:off x="721" y="262996"/>
        <a:ext cx="2813471" cy="1688083"/>
      </dsp:txXfrm>
    </dsp:sp>
    <dsp:sp modelId="{90BBE857-08D0-466E-B268-A8DB6CD2625A}">
      <dsp:nvSpPr>
        <dsp:cNvPr id="0" name=""/>
        <dsp:cNvSpPr/>
      </dsp:nvSpPr>
      <dsp:spPr>
        <a:xfrm>
          <a:off x="3095540" y="262996"/>
          <a:ext cx="2813471" cy="16880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 err="1"/>
            <a:t>Umur</a:t>
          </a:r>
          <a:endParaRPr lang="en-ID" sz="4700" kern="1200" dirty="0"/>
        </a:p>
      </dsp:txBody>
      <dsp:txXfrm>
        <a:off x="3095540" y="262996"/>
        <a:ext cx="2813471" cy="1688083"/>
      </dsp:txXfrm>
    </dsp:sp>
    <dsp:sp modelId="{C212C8F0-EC39-4AE9-8810-79744750ADAF}">
      <dsp:nvSpPr>
        <dsp:cNvPr id="0" name=""/>
        <dsp:cNvSpPr/>
      </dsp:nvSpPr>
      <dsp:spPr>
        <a:xfrm>
          <a:off x="721" y="2232426"/>
          <a:ext cx="2813471" cy="16880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/>
            <a:t>Marital Status</a:t>
          </a:r>
          <a:endParaRPr lang="en-ID" sz="4700" kern="1200" dirty="0"/>
        </a:p>
      </dsp:txBody>
      <dsp:txXfrm>
        <a:off x="721" y="2232426"/>
        <a:ext cx="2813471" cy="1688083"/>
      </dsp:txXfrm>
    </dsp:sp>
    <dsp:sp modelId="{37126289-53CF-45D1-890A-AAB506606DAC}">
      <dsp:nvSpPr>
        <dsp:cNvPr id="0" name=""/>
        <dsp:cNvSpPr/>
      </dsp:nvSpPr>
      <dsp:spPr>
        <a:xfrm>
          <a:off x="3095540" y="2232426"/>
          <a:ext cx="2813471" cy="16880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 err="1"/>
            <a:t>Pekerjaan</a:t>
          </a:r>
          <a:endParaRPr lang="en-ID" sz="4700" kern="1200" dirty="0"/>
        </a:p>
      </dsp:txBody>
      <dsp:txXfrm>
        <a:off x="3095540" y="2232426"/>
        <a:ext cx="2813471" cy="16880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93C0DA-D968-479C-8A1D-AC2456B3871E}">
      <dsp:nvSpPr>
        <dsp:cNvPr id="0" name=""/>
        <dsp:cNvSpPr/>
      </dsp:nvSpPr>
      <dsp:spPr>
        <a:xfrm>
          <a:off x="0" y="264673"/>
          <a:ext cx="2429162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Social Class</a:t>
          </a:r>
          <a:endParaRPr lang="en-ID" sz="3400" kern="1200" dirty="0"/>
        </a:p>
      </dsp:txBody>
      <dsp:txXfrm>
        <a:off x="39809" y="304482"/>
        <a:ext cx="2349544" cy="735872"/>
      </dsp:txXfrm>
    </dsp:sp>
    <dsp:sp modelId="{DDDB2698-4A10-49D9-8735-4AA3CA948169}">
      <dsp:nvSpPr>
        <dsp:cNvPr id="0" name=""/>
        <dsp:cNvSpPr/>
      </dsp:nvSpPr>
      <dsp:spPr>
        <a:xfrm>
          <a:off x="0" y="1080163"/>
          <a:ext cx="2429162" cy="140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126" tIns="43180" rIns="241808" bIns="4318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/>
            <a:t>Atas</a:t>
          </a:r>
          <a:endParaRPr lang="en-ID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 err="1"/>
            <a:t>Menengah</a:t>
          </a:r>
          <a:endParaRPr lang="en-ID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/>
            <a:t>Bawah</a:t>
          </a:r>
          <a:endParaRPr lang="en-ID" sz="2700" kern="1200" dirty="0"/>
        </a:p>
      </dsp:txBody>
      <dsp:txXfrm>
        <a:off x="0" y="1080163"/>
        <a:ext cx="2429162" cy="14076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93C0DA-D968-479C-8A1D-AC2456B3871E}">
      <dsp:nvSpPr>
        <dsp:cNvPr id="0" name=""/>
        <dsp:cNvSpPr/>
      </dsp:nvSpPr>
      <dsp:spPr>
        <a:xfrm>
          <a:off x="0" y="32743"/>
          <a:ext cx="2429162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Persona</a:t>
          </a:r>
          <a:endParaRPr lang="en-ID" sz="3500" kern="1200" dirty="0"/>
        </a:p>
      </dsp:txBody>
      <dsp:txXfrm>
        <a:off x="40980" y="73723"/>
        <a:ext cx="2347202" cy="757514"/>
      </dsp:txXfrm>
    </dsp:sp>
    <dsp:sp modelId="{DDDB2698-4A10-49D9-8735-4AA3CA948169}">
      <dsp:nvSpPr>
        <dsp:cNvPr id="0" name=""/>
        <dsp:cNvSpPr/>
      </dsp:nvSpPr>
      <dsp:spPr>
        <a:xfrm>
          <a:off x="0" y="872218"/>
          <a:ext cx="2429162" cy="1847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126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 err="1"/>
            <a:t>Kompetitive</a:t>
          </a:r>
          <a:endParaRPr lang="en-ID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/>
            <a:t>Gaul</a:t>
          </a:r>
          <a:endParaRPr lang="en-ID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 err="1"/>
            <a:t>Tenang</a:t>
          </a:r>
          <a:endParaRPr lang="en-ID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 err="1"/>
            <a:t>Teliti</a:t>
          </a:r>
          <a:endParaRPr lang="en-ID" sz="2700" kern="1200" dirty="0"/>
        </a:p>
      </dsp:txBody>
      <dsp:txXfrm>
        <a:off x="0" y="872218"/>
        <a:ext cx="2429162" cy="18474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93C0DA-D968-479C-8A1D-AC2456B3871E}">
      <dsp:nvSpPr>
        <dsp:cNvPr id="0" name=""/>
        <dsp:cNvSpPr/>
      </dsp:nvSpPr>
      <dsp:spPr>
        <a:xfrm>
          <a:off x="0" y="76775"/>
          <a:ext cx="3240995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Lifestyle</a:t>
          </a:r>
          <a:endParaRPr lang="en-ID" sz="2300" kern="1200" dirty="0"/>
        </a:p>
      </dsp:txBody>
      <dsp:txXfrm>
        <a:off x="26930" y="103705"/>
        <a:ext cx="3187135" cy="497795"/>
      </dsp:txXfrm>
    </dsp:sp>
    <dsp:sp modelId="{DDDB2698-4A10-49D9-8735-4AA3CA948169}">
      <dsp:nvSpPr>
        <dsp:cNvPr id="0" name=""/>
        <dsp:cNvSpPr/>
      </dsp:nvSpPr>
      <dsp:spPr>
        <a:xfrm>
          <a:off x="0" y="628431"/>
          <a:ext cx="3240995" cy="2047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902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Activity</a:t>
          </a:r>
          <a:endParaRPr lang="en-ID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Interest</a:t>
          </a:r>
          <a:endParaRPr lang="en-ID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Shopping, sport, social event, entertainment, education (book)</a:t>
          </a:r>
          <a:endParaRPr lang="en-ID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 err="1"/>
            <a:t>Leaisure</a:t>
          </a:r>
          <a:endParaRPr lang="en-ID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Food Fashion</a:t>
          </a:r>
          <a:endParaRPr lang="en-ID" sz="1800" kern="1200" dirty="0"/>
        </a:p>
      </dsp:txBody>
      <dsp:txXfrm>
        <a:off x="0" y="628431"/>
        <a:ext cx="3240995" cy="20472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4E5B2-45D4-43C0-9F97-320DC6E10A8E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85475-982B-4777-93F6-4110F7020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12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00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6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92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254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2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702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01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42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29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31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0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6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99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58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9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29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2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8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248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3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4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5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2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28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18" Type="http://schemas.microsoft.com/office/2007/relationships/diagramDrawing" Target="../diagrams/drawing6.xml"/><Relationship Id="rId3" Type="http://schemas.openxmlformats.org/officeDocument/2006/relationships/image" Target="../media/image20.emf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17" Type="http://schemas.openxmlformats.org/officeDocument/2006/relationships/diagramColors" Target="../diagrams/colors6.xml"/><Relationship Id="rId2" Type="http://schemas.openxmlformats.org/officeDocument/2006/relationships/image" Target="../media/image2.png"/><Relationship Id="rId16" Type="http://schemas.openxmlformats.org/officeDocument/2006/relationships/diagramQuickStyle" Target="../diagrams/quickStyle6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5" Type="http://schemas.openxmlformats.org/officeDocument/2006/relationships/diagramLayout" Target="../diagrams/layout6.xml"/><Relationship Id="rId10" Type="http://schemas.openxmlformats.org/officeDocument/2006/relationships/diagramLayout" Target="../diagrams/layout5.xml"/><Relationship Id="rId19" Type="http://schemas.openxmlformats.org/officeDocument/2006/relationships/image" Target="../media/image6.png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Relationship Id="rId14" Type="http://schemas.openxmlformats.org/officeDocument/2006/relationships/diagramData" Target="../diagrams/data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1031" y="1826112"/>
            <a:ext cx="10823912" cy="1802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Research Buyer </a:t>
            </a:r>
            <a:r>
              <a:rPr lang="en-US" sz="3600" b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Persona </a:t>
            </a:r>
            <a:endParaRPr lang="en-US" sz="36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3526" y="4309734"/>
            <a:ext cx="10058400" cy="2046056"/>
          </a:xfrm>
        </p:spPr>
        <p:txBody>
          <a:bodyPr>
            <a:noAutofit/>
          </a:bodyPr>
          <a:lstStyle/>
          <a:p>
            <a:pPr algn="ctr"/>
            <a:r>
              <a:rPr lang="en-ID" b="1" dirty="0" err="1"/>
              <a:t>Disusun</a:t>
            </a:r>
            <a:r>
              <a:rPr lang="en-ID" b="1" dirty="0"/>
              <a:t> </a:t>
            </a:r>
            <a:r>
              <a:rPr lang="en-ID" b="1" dirty="0" err="1"/>
              <a:t>Oleh</a:t>
            </a:r>
            <a:r>
              <a:rPr lang="en-ID" b="1" dirty="0"/>
              <a:t>:</a:t>
            </a:r>
          </a:p>
          <a:p>
            <a:pPr algn="ctr"/>
            <a:r>
              <a:rPr lang="en-ID" b="1"/>
              <a:t>TRUFI MURDIANI</a:t>
            </a:r>
            <a:endParaRPr lang="en-ID" b="1" dirty="0"/>
          </a:p>
          <a:p>
            <a:pPr algn="ctr"/>
            <a:endParaRPr lang="en-US" b="1" dirty="0"/>
          </a:p>
        </p:txBody>
      </p:sp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3490" y="4418917"/>
            <a:ext cx="1936873" cy="19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40770" y="3594830"/>
            <a:ext cx="10823912" cy="5387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err="1"/>
              <a:t>Mengenal</a:t>
            </a:r>
            <a:r>
              <a:rPr lang="en-US" sz="2400" b="1" dirty="0"/>
              <a:t> </a:t>
            </a:r>
            <a:r>
              <a:rPr lang="en-US" sz="2400" b="1" dirty="0" err="1"/>
              <a:t>Siapa</a:t>
            </a:r>
            <a:r>
              <a:rPr lang="en-US" sz="2400" b="1" dirty="0"/>
              <a:t> Customer Online Anda…..Do The Market Research!</a:t>
            </a:r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244A88-B37B-456A-B907-B96978F7D4B0}"/>
              </a:ext>
            </a:extLst>
          </p:cNvPr>
          <p:cNvSpPr txBox="1"/>
          <p:nvPr/>
        </p:nvSpPr>
        <p:spPr>
          <a:xfrm>
            <a:off x="3702062" y="5200810"/>
            <a:ext cx="4982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Dosen</a:t>
            </a:r>
            <a:r>
              <a:rPr lang="en-US" dirty="0"/>
              <a:t> Program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Manajemen</a:t>
            </a:r>
            <a:endParaRPr lang="en-US" dirty="0"/>
          </a:p>
          <a:p>
            <a:pPr algn="ctr"/>
            <a:r>
              <a:rPr lang="en-US" dirty="0" err="1"/>
              <a:t>Fakultas</a:t>
            </a:r>
            <a:r>
              <a:rPr lang="en-US" dirty="0"/>
              <a:t> Ekonomi dan </a:t>
            </a:r>
            <a:r>
              <a:rPr lang="en-US" dirty="0" err="1"/>
              <a:t>Bisnis</a:t>
            </a:r>
            <a:r>
              <a:rPr lang="en-US" dirty="0"/>
              <a:t> (FEB) </a:t>
            </a:r>
            <a:r>
              <a:rPr lang="en-US" dirty="0" err="1"/>
              <a:t>Darmajaya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78484A-1332-4F07-83DA-D512DBD3030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2819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1484DCD-63FE-41A7-95D8-DC1C0887E1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81" y="4757162"/>
            <a:ext cx="3072654" cy="120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65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8C3A-E6EB-4514-BD93-F6C5C6CAF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Apa</a:t>
            </a:r>
            <a:r>
              <a:rPr lang="en-US" b="1" dirty="0"/>
              <a:t> </a:t>
            </a:r>
            <a:r>
              <a:rPr lang="en-US" b="1" dirty="0" err="1"/>
              <a:t>itu</a:t>
            </a:r>
            <a:r>
              <a:rPr lang="en-US" b="1" dirty="0"/>
              <a:t> </a:t>
            </a:r>
            <a:r>
              <a:rPr lang="en-US" b="1" dirty="0" err="1"/>
              <a:t>Riset</a:t>
            </a:r>
            <a:r>
              <a:rPr lang="en-US" b="1" dirty="0"/>
              <a:t> Buyer Persona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6847E-9B6E-410E-B976-2F3A50A20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52134"/>
            <a:ext cx="5896187" cy="3507873"/>
          </a:xfrm>
        </p:spPr>
        <p:txBody>
          <a:bodyPr>
            <a:noAutofit/>
          </a:bodyPr>
          <a:lstStyle/>
          <a:p>
            <a:r>
              <a:rPr lang="en-US" sz="3600" b="1" i="1" dirty="0"/>
              <a:t>“</a:t>
            </a:r>
            <a:r>
              <a:rPr lang="en-US" sz="3600" b="1" i="1" dirty="0" err="1"/>
              <a:t>Karakter</a:t>
            </a:r>
            <a:r>
              <a:rPr lang="en-US" sz="3600" b="1" i="1" dirty="0"/>
              <a:t> yang </a:t>
            </a:r>
            <a:r>
              <a:rPr lang="en-US" sz="3600" b="1" i="1" dirty="0" err="1"/>
              <a:t>muncul</a:t>
            </a:r>
            <a:r>
              <a:rPr lang="en-US" sz="3600" b="1" i="1" dirty="0"/>
              <a:t> </a:t>
            </a:r>
            <a:r>
              <a:rPr lang="en-US" sz="3600" b="1" i="1" dirty="0" err="1"/>
              <a:t>dalam</a:t>
            </a:r>
            <a:r>
              <a:rPr lang="en-US" sz="3600" b="1" i="1" dirty="0"/>
              <a:t> </a:t>
            </a:r>
            <a:r>
              <a:rPr lang="en-US" sz="3600" b="1" i="1" dirty="0" err="1"/>
              <a:t>pikiran</a:t>
            </a:r>
            <a:r>
              <a:rPr lang="en-US" sz="3600" b="1" i="1" dirty="0"/>
              <a:t> Ketika </a:t>
            </a:r>
            <a:r>
              <a:rPr lang="en-US" sz="3600" b="1" i="1" dirty="0" err="1"/>
              <a:t>membayangkan</a:t>
            </a:r>
            <a:r>
              <a:rPr lang="en-US" sz="3600" b="1" i="1" dirty="0"/>
              <a:t> </a:t>
            </a:r>
            <a:r>
              <a:rPr lang="en-US" sz="3600" b="1" i="1" dirty="0" err="1"/>
              <a:t>pembeli</a:t>
            </a:r>
            <a:r>
              <a:rPr lang="en-US" sz="3600" b="1" i="1" dirty="0"/>
              <a:t> ideal </a:t>
            </a:r>
            <a:r>
              <a:rPr lang="en-US" sz="3600" b="1" i="1" dirty="0" err="1"/>
              <a:t>sebuah</a:t>
            </a:r>
            <a:r>
              <a:rPr lang="en-US" sz="3600" b="1" i="1" dirty="0"/>
              <a:t> </a:t>
            </a:r>
            <a:r>
              <a:rPr lang="en-US" sz="3600" b="1" i="1" dirty="0" err="1"/>
              <a:t>produlk</a:t>
            </a:r>
            <a:r>
              <a:rPr lang="en-US" sz="3600" b="1" i="1" dirty="0"/>
              <a:t>. </a:t>
            </a:r>
            <a:r>
              <a:rPr lang="en-US" sz="3600" b="1" i="1" dirty="0" err="1"/>
              <a:t>Singkatnya</a:t>
            </a:r>
            <a:r>
              <a:rPr lang="en-US" sz="3600" b="1" i="1" dirty="0"/>
              <a:t>, </a:t>
            </a:r>
            <a:r>
              <a:rPr lang="en-US" sz="3600" b="1" i="1" dirty="0" err="1"/>
              <a:t>ia</a:t>
            </a:r>
            <a:r>
              <a:rPr lang="en-US" sz="3600" b="1" i="1" dirty="0"/>
              <a:t> </a:t>
            </a:r>
            <a:r>
              <a:rPr lang="en-US" sz="3600" b="1" i="1" dirty="0" err="1"/>
              <a:t>adalah</a:t>
            </a:r>
            <a:r>
              <a:rPr lang="en-US" sz="3600" b="1" i="1" dirty="0"/>
              <a:t> </a:t>
            </a:r>
            <a:r>
              <a:rPr lang="en-US" sz="3600" b="1" i="1" dirty="0" err="1"/>
              <a:t>representasi</a:t>
            </a:r>
            <a:r>
              <a:rPr lang="en-US" sz="3600" b="1" i="1" dirty="0"/>
              <a:t> </a:t>
            </a:r>
            <a:r>
              <a:rPr lang="en-US" sz="3600" b="1" i="1" dirty="0" err="1"/>
              <a:t>dari</a:t>
            </a:r>
            <a:r>
              <a:rPr lang="en-US" sz="3600" b="1" i="1" dirty="0"/>
              <a:t> </a:t>
            </a:r>
            <a:r>
              <a:rPr lang="en-US" sz="3600" b="1" i="1" dirty="0" err="1"/>
              <a:t>pelanggan</a:t>
            </a:r>
            <a:r>
              <a:rPr lang="en-US" sz="3600" b="1" i="1" dirty="0"/>
              <a:t> ideal </a:t>
            </a:r>
            <a:r>
              <a:rPr lang="en-US" sz="3600" b="1" i="1" dirty="0" err="1"/>
              <a:t>bisnis</a:t>
            </a:r>
            <a:r>
              <a:rPr lang="en-US" sz="3600" b="1" i="1" dirty="0"/>
              <a:t> </a:t>
            </a:r>
            <a:r>
              <a:rPr lang="en-US" sz="3600" b="1" i="1" dirty="0" err="1"/>
              <a:t>anda</a:t>
            </a:r>
            <a:r>
              <a:rPr lang="en-US" sz="3600" b="1" i="1" dirty="0"/>
              <a:t>”</a:t>
            </a:r>
            <a:endParaRPr lang="en-ID" sz="3600" b="1" i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6EAE7A90-C368-4AC1-90E8-2D1B12978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0ED80-5B46-4E40-ADDD-4DDE81FCDDB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A6FC38-9060-41D2-9758-74D702744E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9827" y="1757015"/>
            <a:ext cx="3958337" cy="44981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88E9DC-2D3E-4040-A22E-8346FC95FB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0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8C3A-E6EB-4514-BD93-F6C5C6CAF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Apa</a:t>
            </a:r>
            <a:r>
              <a:rPr lang="en-US" b="1" dirty="0"/>
              <a:t> </a:t>
            </a:r>
            <a:r>
              <a:rPr lang="en-US" b="1" dirty="0" err="1"/>
              <a:t>itu</a:t>
            </a:r>
            <a:r>
              <a:rPr lang="en-US" b="1" dirty="0"/>
              <a:t> </a:t>
            </a:r>
            <a:r>
              <a:rPr lang="en-US" b="1" dirty="0" err="1"/>
              <a:t>Riset</a:t>
            </a:r>
            <a:r>
              <a:rPr lang="en-US" b="1" dirty="0"/>
              <a:t> Buyer Persona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6847E-9B6E-410E-B976-2F3A50A20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998" y="1941776"/>
            <a:ext cx="7355164" cy="4300297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LcPeriod"/>
            </a:pPr>
            <a:r>
              <a:rPr lang="en-US" sz="2200" dirty="0" err="1"/>
              <a:t>Dapat</a:t>
            </a:r>
            <a:r>
              <a:rPr lang="en-US" sz="2200" dirty="0"/>
              <a:t> </a:t>
            </a:r>
            <a:r>
              <a:rPr lang="en-US" sz="2200" dirty="0" err="1"/>
              <a:t>mengindentifikasi</a:t>
            </a:r>
            <a:r>
              <a:rPr lang="en-US" sz="2200" dirty="0"/>
              <a:t> </a:t>
            </a:r>
            <a:r>
              <a:rPr lang="en-US" sz="2200" dirty="0" err="1"/>
              <a:t>kebutuhan</a:t>
            </a:r>
            <a:r>
              <a:rPr lang="en-US" sz="2200" dirty="0"/>
              <a:t> </a:t>
            </a:r>
            <a:r>
              <a:rPr lang="en-US" sz="2200" dirty="0" err="1"/>
              <a:t>serta</a:t>
            </a:r>
            <a:r>
              <a:rPr lang="en-US" sz="2200" dirty="0"/>
              <a:t> </a:t>
            </a:r>
            <a:r>
              <a:rPr lang="en-US" sz="2200" dirty="0" err="1"/>
              <a:t>keinginan</a:t>
            </a:r>
            <a:r>
              <a:rPr lang="en-US" sz="2200" dirty="0"/>
              <a:t> </a:t>
            </a:r>
            <a:r>
              <a:rPr lang="en-US" sz="2200" dirty="0" err="1"/>
              <a:t>konsumen</a:t>
            </a:r>
            <a:r>
              <a:rPr lang="en-US" sz="2200" dirty="0"/>
              <a:t> </a:t>
            </a:r>
            <a:r>
              <a:rPr lang="en-US" sz="2200" dirty="0" err="1"/>
              <a:t>terhadap</a:t>
            </a:r>
            <a:r>
              <a:rPr lang="en-US" sz="2200" dirty="0"/>
              <a:t> </a:t>
            </a:r>
            <a:r>
              <a:rPr lang="en-US" sz="2200" dirty="0" err="1"/>
              <a:t>produk</a:t>
            </a:r>
            <a:r>
              <a:rPr lang="en-US" sz="2200" dirty="0"/>
              <a:t> yang </a:t>
            </a:r>
            <a:r>
              <a:rPr lang="en-US" sz="2200" dirty="0" err="1"/>
              <a:t>dijual</a:t>
            </a:r>
            <a:r>
              <a:rPr lang="en-US" sz="2200" dirty="0"/>
              <a:t>.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200" dirty="0" err="1"/>
              <a:t>Memahami</a:t>
            </a:r>
            <a:r>
              <a:rPr lang="en-US" sz="2200" dirty="0"/>
              <a:t> </a:t>
            </a:r>
            <a:r>
              <a:rPr lang="en-US" sz="2200" dirty="0" err="1"/>
              <a:t>bagaimana</a:t>
            </a:r>
            <a:r>
              <a:rPr lang="en-US" sz="2200" dirty="0"/>
              <a:t> </a:t>
            </a:r>
            <a:r>
              <a:rPr lang="en-US" sz="2200" dirty="0" err="1"/>
              <a:t>konsumen</a:t>
            </a:r>
            <a:r>
              <a:rPr lang="en-US" sz="2200" dirty="0"/>
              <a:t> </a:t>
            </a:r>
            <a:r>
              <a:rPr lang="en-US" sz="2200" dirty="0" err="1"/>
              <a:t>membuat</a:t>
            </a:r>
            <a:r>
              <a:rPr lang="en-US" sz="2200" dirty="0"/>
              <a:t> </a:t>
            </a:r>
            <a:r>
              <a:rPr lang="en-US" sz="2200" dirty="0" err="1"/>
              <a:t>keputusan</a:t>
            </a:r>
            <a:r>
              <a:rPr lang="en-US" sz="2200" dirty="0"/>
              <a:t> </a:t>
            </a:r>
            <a:r>
              <a:rPr lang="en-US" sz="2200" dirty="0" err="1"/>
              <a:t>pembelian</a:t>
            </a:r>
            <a:r>
              <a:rPr lang="en-US" sz="2200" dirty="0"/>
              <a:t> </a:t>
            </a:r>
            <a:r>
              <a:rPr lang="en-US" sz="2200" dirty="0" err="1"/>
              <a:t>sehingga</a:t>
            </a:r>
            <a:r>
              <a:rPr lang="en-US" sz="2200" dirty="0"/>
              <a:t> </a:t>
            </a:r>
            <a:r>
              <a:rPr lang="en-US" sz="2200" dirty="0" err="1"/>
              <a:t>dapat</a:t>
            </a:r>
            <a:r>
              <a:rPr lang="en-US" sz="2200" dirty="0"/>
              <a:t> </a:t>
            </a:r>
            <a:r>
              <a:rPr lang="en-US" sz="2200" dirty="0" err="1"/>
              <a:t>menargetkan</a:t>
            </a:r>
            <a:r>
              <a:rPr lang="en-US" sz="2200" dirty="0"/>
              <a:t> </a:t>
            </a:r>
            <a:r>
              <a:rPr lang="en-US" sz="2200" dirty="0" err="1"/>
              <a:t>pemasaran</a:t>
            </a:r>
            <a:r>
              <a:rPr lang="en-US" sz="2200" dirty="0"/>
              <a:t> dan </a:t>
            </a:r>
            <a:r>
              <a:rPr lang="en-US" sz="2200" dirty="0" err="1"/>
              <a:t>membuat</a:t>
            </a:r>
            <a:r>
              <a:rPr lang="en-US" sz="2200" dirty="0"/>
              <a:t> </a:t>
            </a:r>
            <a:r>
              <a:rPr lang="en-US" sz="2200" dirty="0" err="1"/>
              <a:t>penjualan</a:t>
            </a:r>
            <a:r>
              <a:rPr lang="en-US" sz="2200" dirty="0"/>
              <a:t> yang </a:t>
            </a:r>
            <a:r>
              <a:rPr lang="en-US" sz="2200" dirty="0" err="1"/>
              <a:t>lebih</a:t>
            </a:r>
            <a:r>
              <a:rPr lang="en-US" sz="2200" dirty="0"/>
              <a:t> </a:t>
            </a:r>
            <a:r>
              <a:rPr lang="en-US" sz="2200" dirty="0" err="1"/>
              <a:t>baik</a:t>
            </a:r>
            <a:endParaRPr lang="en-US" sz="2200" dirty="0"/>
          </a:p>
          <a:p>
            <a:pPr marL="514350" indent="-514350">
              <a:buFont typeface="+mj-lt"/>
              <a:buAutoNum type="alphaLcPeriod"/>
            </a:pPr>
            <a:r>
              <a:rPr lang="en-US" sz="2200" dirty="0" err="1"/>
              <a:t>Mengembangkan</a:t>
            </a:r>
            <a:r>
              <a:rPr lang="en-US" sz="2200" dirty="0"/>
              <a:t> </a:t>
            </a:r>
            <a:r>
              <a:rPr lang="en-US" sz="2200" dirty="0" err="1"/>
              <a:t>atau</a:t>
            </a:r>
            <a:r>
              <a:rPr lang="en-US" sz="2200" dirty="0"/>
              <a:t> </a:t>
            </a:r>
            <a:r>
              <a:rPr lang="en-US" sz="2200" dirty="0" err="1"/>
              <a:t>membuat</a:t>
            </a:r>
            <a:r>
              <a:rPr lang="en-US" sz="2200" dirty="0"/>
              <a:t> </a:t>
            </a:r>
            <a:r>
              <a:rPr lang="en-US" sz="2200" dirty="0" err="1"/>
              <a:t>produk</a:t>
            </a:r>
            <a:r>
              <a:rPr lang="en-US" sz="2200" dirty="0"/>
              <a:t> </a:t>
            </a:r>
            <a:r>
              <a:rPr lang="en-US" sz="2200" dirty="0" err="1"/>
              <a:t>atau</a:t>
            </a:r>
            <a:r>
              <a:rPr lang="en-US" sz="2200" dirty="0"/>
              <a:t> </a:t>
            </a:r>
            <a:r>
              <a:rPr lang="en-US" sz="2200" dirty="0" err="1"/>
              <a:t>layanan</a:t>
            </a:r>
            <a:r>
              <a:rPr lang="en-US" sz="2200" dirty="0"/>
              <a:t> </a:t>
            </a:r>
            <a:r>
              <a:rPr lang="en-US" sz="2200" dirty="0" err="1"/>
              <a:t>baru</a:t>
            </a:r>
            <a:r>
              <a:rPr lang="en-US" sz="2200" dirty="0"/>
              <a:t> yang </a:t>
            </a:r>
            <a:r>
              <a:rPr lang="en-US" sz="2200" dirty="0" err="1"/>
              <a:t>sesuai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kebutuhan</a:t>
            </a:r>
            <a:r>
              <a:rPr lang="en-US" sz="2200" dirty="0"/>
              <a:t> dan </a:t>
            </a:r>
            <a:r>
              <a:rPr lang="en-US" sz="2200" dirty="0" err="1"/>
              <a:t>keinginan</a:t>
            </a:r>
            <a:r>
              <a:rPr lang="en-US" sz="2200" dirty="0"/>
              <a:t> </a:t>
            </a:r>
            <a:r>
              <a:rPr lang="en-US" sz="2200" dirty="0" err="1"/>
              <a:t>konsumen</a:t>
            </a:r>
            <a:r>
              <a:rPr lang="en-US" sz="2200" dirty="0"/>
              <a:t> </a:t>
            </a:r>
            <a:r>
              <a:rPr lang="en-US" sz="2200" dirty="0" err="1"/>
              <a:t>sehingga</a:t>
            </a:r>
            <a:r>
              <a:rPr lang="en-US" sz="2200" dirty="0"/>
              <a:t> </a:t>
            </a:r>
            <a:r>
              <a:rPr lang="en-US" sz="2200" dirty="0" err="1"/>
              <a:t>saling</a:t>
            </a:r>
            <a:r>
              <a:rPr lang="en-US" sz="2200" dirty="0"/>
              <a:t> </a:t>
            </a:r>
            <a:r>
              <a:rPr lang="en-US" sz="2200" dirty="0" err="1"/>
              <a:t>menguntungkan</a:t>
            </a:r>
            <a:r>
              <a:rPr lang="en-US" sz="2200" dirty="0"/>
              <a:t>.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200" dirty="0" err="1"/>
              <a:t>Menentukan</a:t>
            </a:r>
            <a:r>
              <a:rPr lang="en-US" sz="2200" dirty="0"/>
              <a:t> </a:t>
            </a:r>
            <a:r>
              <a:rPr lang="en-US" sz="2200" dirty="0" err="1"/>
              <a:t>strategi</a:t>
            </a:r>
            <a:r>
              <a:rPr lang="en-US" sz="2200" dirty="0"/>
              <a:t> </a:t>
            </a:r>
            <a:r>
              <a:rPr lang="en-US" sz="2200" dirty="0" err="1"/>
              <a:t>pemasaran</a:t>
            </a:r>
            <a:r>
              <a:rPr lang="en-US" sz="2200" dirty="0"/>
              <a:t> yang </a:t>
            </a:r>
            <a:r>
              <a:rPr lang="en-US" sz="2200" dirty="0" err="1"/>
              <a:t>tepat</a:t>
            </a:r>
            <a:r>
              <a:rPr lang="en-US" sz="2200" dirty="0"/>
              <a:t> </a:t>
            </a:r>
            <a:r>
              <a:rPr lang="en-US" sz="2200" dirty="0" err="1"/>
              <a:t>sehingga</a:t>
            </a:r>
            <a:r>
              <a:rPr lang="en-US" sz="2200" dirty="0"/>
              <a:t> </a:t>
            </a:r>
            <a:r>
              <a:rPr lang="en-US" sz="2200" dirty="0" err="1"/>
              <a:t>dapat</a:t>
            </a:r>
            <a:r>
              <a:rPr lang="en-US" sz="2200" dirty="0"/>
              <a:t> </a:t>
            </a:r>
            <a:r>
              <a:rPr lang="en-US" sz="2200" dirty="0" err="1"/>
              <a:t>mendatangkan</a:t>
            </a:r>
            <a:r>
              <a:rPr lang="en-US" sz="2200" dirty="0"/>
              <a:t> </a:t>
            </a:r>
            <a:r>
              <a:rPr lang="en-US" sz="2200" dirty="0" err="1"/>
              <a:t>banyak</a:t>
            </a:r>
            <a:r>
              <a:rPr lang="en-US" sz="2200" dirty="0"/>
              <a:t> </a:t>
            </a:r>
            <a:r>
              <a:rPr lang="en-US" sz="2200" dirty="0" err="1"/>
              <a:t>konsumen</a:t>
            </a:r>
            <a:r>
              <a:rPr lang="en-US" sz="2200" dirty="0"/>
              <a:t> </a:t>
            </a:r>
            <a:r>
              <a:rPr lang="en-US" sz="2200" dirty="0" err="1"/>
              <a:t>baru</a:t>
            </a:r>
            <a:endParaRPr lang="en-US" sz="2200" dirty="0"/>
          </a:p>
          <a:p>
            <a:pPr marL="514350" indent="-514350">
              <a:buFont typeface="+mj-lt"/>
              <a:buAutoNum type="alphaLcPeriod"/>
            </a:pPr>
            <a:r>
              <a:rPr lang="en-US" sz="2200" dirty="0" err="1"/>
              <a:t>Membuat</a:t>
            </a:r>
            <a:r>
              <a:rPr lang="en-US" sz="2200" dirty="0"/>
              <a:t> </a:t>
            </a:r>
            <a:r>
              <a:rPr lang="en-US" sz="2200" dirty="0" err="1"/>
              <a:t>usaha</a:t>
            </a:r>
            <a:r>
              <a:rPr lang="en-US" sz="2200" dirty="0"/>
              <a:t> </a:t>
            </a:r>
            <a:r>
              <a:rPr lang="en-US" sz="2200" dirty="0" err="1"/>
              <a:t>pemasaran</a:t>
            </a:r>
            <a:r>
              <a:rPr lang="en-US" sz="2200" dirty="0"/>
              <a:t> </a:t>
            </a:r>
            <a:r>
              <a:rPr lang="en-US" sz="2200" dirty="0" err="1"/>
              <a:t>menjadi</a:t>
            </a:r>
            <a:r>
              <a:rPr lang="en-US" sz="2200" dirty="0"/>
              <a:t> </a:t>
            </a:r>
            <a:r>
              <a:rPr lang="en-US" sz="2200" dirty="0" err="1"/>
              <a:t>lebih</a:t>
            </a:r>
            <a:r>
              <a:rPr lang="en-US" sz="2200" dirty="0"/>
              <a:t> </a:t>
            </a:r>
            <a:r>
              <a:rPr lang="en-US" sz="2200" dirty="0" err="1"/>
              <a:t>efektif</a:t>
            </a:r>
            <a:r>
              <a:rPr lang="en-US" sz="2200" dirty="0"/>
              <a:t> </a:t>
            </a:r>
            <a:r>
              <a:rPr lang="en-US" sz="2200" dirty="0" err="1"/>
              <a:t>danefisien</a:t>
            </a:r>
            <a:endParaRPr lang="en-US" sz="2200" dirty="0"/>
          </a:p>
          <a:p>
            <a:endParaRPr lang="en-ID" sz="2200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6EAE7A90-C368-4AC1-90E8-2D1B12978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0ED80-5B46-4E40-ADDD-4DDE81FCDDB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458BD1-7003-4112-A322-3015CE1B4EC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2" y="1845595"/>
            <a:ext cx="4350436" cy="43002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0BB515-7D22-4362-80CD-F2A043C4D5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07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CF56-AF41-4B52-9C44-00237B19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Dimana Bisa </a:t>
            </a:r>
            <a:r>
              <a:rPr lang="en-US" b="1" dirty="0" err="1"/>
              <a:t>Mendapatkan</a:t>
            </a:r>
            <a:r>
              <a:rPr lang="en-US" b="1" dirty="0"/>
              <a:t> Data?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799BA-E0AB-4815-8F7E-5AD7FE49E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9547" y="2080244"/>
            <a:ext cx="5709920" cy="4023360"/>
          </a:xfrm>
        </p:spPr>
        <p:txBody>
          <a:bodyPr>
            <a:normAutofit lnSpcReduction="10000"/>
          </a:bodyPr>
          <a:lstStyle/>
          <a:p>
            <a:r>
              <a:rPr lang="en-US" sz="3600" b="1" dirty="0"/>
              <a:t>1. Assumptions:</a:t>
            </a:r>
            <a:r>
              <a:rPr lang="en-US" sz="3600" dirty="0"/>
              <a:t> </a:t>
            </a:r>
            <a:r>
              <a:rPr lang="en-US" sz="3600" dirty="0" err="1"/>
              <a:t>Berdasarkan</a:t>
            </a:r>
            <a:r>
              <a:rPr lang="en-US" sz="3600" dirty="0"/>
              <a:t> </a:t>
            </a:r>
            <a:r>
              <a:rPr lang="en-US" sz="3600" dirty="0" err="1"/>
              <a:t>pengalamann</a:t>
            </a:r>
            <a:r>
              <a:rPr lang="en-US" sz="3600" dirty="0"/>
              <a:t> dan </a:t>
            </a:r>
            <a:r>
              <a:rPr lang="en-US" sz="3600" dirty="0" err="1"/>
              <a:t>perkiraan</a:t>
            </a:r>
            <a:endParaRPr lang="en-US" sz="3600" dirty="0"/>
          </a:p>
          <a:p>
            <a:r>
              <a:rPr lang="en-US" sz="3600" b="1" dirty="0"/>
              <a:t>2. Analytics: </a:t>
            </a:r>
            <a:r>
              <a:rPr lang="en-US" sz="3600" dirty="0" err="1"/>
              <a:t>Berdasarkan</a:t>
            </a:r>
            <a:r>
              <a:rPr lang="en-US" sz="3600" dirty="0"/>
              <a:t> tools Analisa digital (FB Audience Insight, Google Analytics)</a:t>
            </a:r>
          </a:p>
          <a:p>
            <a:r>
              <a:rPr lang="en-US" sz="3600" b="1" dirty="0"/>
              <a:t>3. Talk to Your Customer:</a:t>
            </a:r>
            <a:r>
              <a:rPr lang="en-US" sz="3600" dirty="0"/>
              <a:t> Interview, Survey</a:t>
            </a:r>
            <a:endParaRPr lang="en-ID" sz="3600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E40239F8-B5CD-4D69-AA43-B2A415F05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20DFA5-12A7-4B5F-8D72-F514625A0A2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3EADA4-2C9F-42AE-A214-6E3259051FD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467" y="2023963"/>
            <a:ext cx="5151988" cy="39932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03F22C-F363-430B-A352-CE4835C372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306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CF56-AF41-4B52-9C44-00237B19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Data Yang </a:t>
            </a:r>
            <a:r>
              <a:rPr lang="en-US" b="1" dirty="0" err="1"/>
              <a:t>Diperlukan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E40239F8-B5CD-4D69-AA43-B2A415F05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20DFA5-12A7-4B5F-8D72-F514625A0A2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C6D2E40-1DBE-4107-87CD-9694AA3126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5192236"/>
              </p:ext>
            </p:extLst>
          </p:nvPr>
        </p:nvGraphicFramePr>
        <p:xfrm>
          <a:off x="1388533" y="1954827"/>
          <a:ext cx="9630670" cy="4183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F57198D1-9BDE-43AB-8EC0-9FEF44EB0F7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361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CF56-AF41-4B52-9C44-00237B19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Demografis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E40239F8-B5CD-4D69-AA43-B2A415F05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20DFA5-12A7-4B5F-8D72-F514625A0A2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C6D2E40-1DBE-4107-87CD-9694AA3126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1814384"/>
              </p:ext>
            </p:extLst>
          </p:nvPr>
        </p:nvGraphicFramePr>
        <p:xfrm>
          <a:off x="604259" y="1954827"/>
          <a:ext cx="5909734" cy="4183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39BE2D72-636B-4650-AB1F-540F30BF4F5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0266" y="2366920"/>
            <a:ext cx="5164667" cy="31014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6E84CC-B536-43BE-BF7E-2BF75071874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691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CF56-AF41-4B52-9C44-00237B19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Demografi</a:t>
            </a:r>
            <a:r>
              <a:rPr lang="en-US" b="1" dirty="0"/>
              <a:t> Mapping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E40239F8-B5CD-4D69-AA43-B2A415F05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20DFA5-12A7-4B5F-8D72-F514625A0A2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019F3D-0C24-4871-9430-CE9D15098F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306" t="28504" r="17500" b="11605"/>
          <a:stretch/>
        </p:blipFill>
        <p:spPr>
          <a:xfrm>
            <a:off x="1442720" y="1875987"/>
            <a:ext cx="8971280" cy="4431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10D398-A265-4039-A607-09618F7B5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2149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CF56-AF41-4B52-9C44-00237B19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Psikografis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E40239F8-B5CD-4D69-AA43-B2A415F05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20DFA5-12A7-4B5F-8D72-F514625A0A2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0DD4FD-1D4F-436F-BACA-04C33E48852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80782"/>
            <a:ext cx="3144017" cy="3222285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B24D5384-1217-49CA-9A9C-5F6F3370CE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1753223"/>
              </p:ext>
            </p:extLst>
          </p:nvPr>
        </p:nvGraphicFramePr>
        <p:xfrm>
          <a:off x="3666838" y="2480782"/>
          <a:ext cx="2429162" cy="2752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4A0E9FE4-F9CB-4607-ABEF-5BC20AD450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8175564"/>
              </p:ext>
            </p:extLst>
          </p:nvPr>
        </p:nvGraphicFramePr>
        <p:xfrm>
          <a:off x="6266874" y="2715705"/>
          <a:ext cx="2429162" cy="2752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A57C46CD-570F-41D6-BE36-E8673BA19F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924178"/>
              </p:ext>
            </p:extLst>
          </p:nvPr>
        </p:nvGraphicFramePr>
        <p:xfrm>
          <a:off x="8922549" y="2715705"/>
          <a:ext cx="3240995" cy="2752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3542185-7928-4F97-95D7-25634B2D80BC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06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CF56-AF41-4B52-9C44-00237B192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066" y="286603"/>
            <a:ext cx="9902613" cy="1450757"/>
          </a:xfrm>
        </p:spPr>
        <p:txBody>
          <a:bodyPr/>
          <a:lstStyle/>
          <a:p>
            <a:r>
              <a:rPr lang="en-US" b="1" dirty="0"/>
              <a:t>Value Proposition Canvas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E40239F8-B5CD-4D69-AA43-B2A415F05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20DFA5-12A7-4B5F-8D72-F514625A0A2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36AEDEA-712A-49B5-BB98-5568E677C96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53" y="1892896"/>
            <a:ext cx="11321143" cy="4213544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F57EB526-A9FD-4926-8638-860B04C8ECC1}"/>
              </a:ext>
            </a:extLst>
          </p:cNvPr>
          <p:cNvSpPr/>
          <p:nvPr/>
        </p:nvSpPr>
        <p:spPr>
          <a:xfrm>
            <a:off x="5414050" y="2300740"/>
            <a:ext cx="1662545" cy="10508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haroni" panose="02010803020104030203" pitchFamily="2" charset="-79"/>
                <a:cs typeface="Aharoni" panose="02010803020104030203" pitchFamily="2" charset="-79"/>
              </a:rPr>
              <a:t>FIT</a:t>
            </a:r>
            <a:endParaRPr lang="en-ID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4D706F-7734-465E-B921-004957035C4D}"/>
              </a:ext>
            </a:extLst>
          </p:cNvPr>
          <p:cNvSpPr txBox="1"/>
          <p:nvPr/>
        </p:nvSpPr>
        <p:spPr>
          <a:xfrm>
            <a:off x="980594" y="5644622"/>
            <a:ext cx="467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Seperangkat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benefit </a:t>
            </a:r>
            <a:r>
              <a:rPr lang="en-US" dirty="0" err="1"/>
              <a:t>proposisi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yang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pelanggan</a:t>
            </a:r>
            <a:endParaRPr lang="en-ID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5708CC-4C0F-4E35-BCC7-D84A290C8843}"/>
              </a:ext>
            </a:extLst>
          </p:cNvPr>
          <p:cNvSpPr txBox="1"/>
          <p:nvPr/>
        </p:nvSpPr>
        <p:spPr>
          <a:xfrm>
            <a:off x="6278444" y="5644622"/>
            <a:ext cx="467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Seperangkat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yang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asumsikan</a:t>
            </a:r>
            <a:r>
              <a:rPr lang="en-US" dirty="0"/>
              <a:t>, </a:t>
            </a:r>
            <a:r>
              <a:rPr lang="en-US" dirty="0" err="1"/>
              <a:t>amati</a:t>
            </a:r>
            <a:r>
              <a:rPr lang="en-US" dirty="0"/>
              <a:t> dan </a:t>
            </a:r>
            <a:r>
              <a:rPr lang="en-US" dirty="0" err="1"/>
              <a:t>verifikasi</a:t>
            </a:r>
            <a:r>
              <a:rPr lang="en-US" dirty="0"/>
              <a:t> di pasar</a:t>
            </a:r>
            <a:endParaRPr lang="en-ID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9EA567F-931F-4B25-BCAB-4C9D23149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483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:\Picture\logo ibi small.gif">
            <a:extLst>
              <a:ext uri="{FF2B5EF4-FFF2-40B4-BE49-F238E27FC236}">
                <a16:creationId xmlns:a16="http://schemas.microsoft.com/office/drawing/2014/main" id="{C37F7C4D-10C5-4CD3-B68C-7F064A48F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1C788C-06EA-48E3-AA69-C1EEA75C72C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0" y="1890008"/>
            <a:ext cx="4487991" cy="410121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9C28476-E1F5-4E3E-99A2-7DD52DA6BDD1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BF0823-78C1-4D0A-966C-6AF9A75131C9}"/>
              </a:ext>
            </a:extLst>
          </p:cNvPr>
          <p:cNvSpPr txBox="1"/>
          <p:nvPr/>
        </p:nvSpPr>
        <p:spPr>
          <a:xfrm>
            <a:off x="436168" y="813922"/>
            <a:ext cx="51138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CUSTOMER NEED</a:t>
            </a:r>
            <a:endParaRPr lang="en-ID" sz="4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3619EF-6E45-4059-A64A-55ECFE931F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812" t="22587" r="28516" b="42750"/>
          <a:stretch/>
        </p:blipFill>
        <p:spPr>
          <a:xfrm>
            <a:off x="4448175" y="1147058"/>
            <a:ext cx="7648950" cy="43202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F4CADB-6611-48AD-8676-8E95FD5A0D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1905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D55D03-D75D-4938-B5E1-C8361DB811A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39" y="1948269"/>
            <a:ext cx="3909662" cy="30904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59BFCF-733E-4039-8B59-B88CB9F5F46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35F85903-DB24-4BA2-9B36-3987C5369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20CE7E-8E0D-4087-89A9-9821C7058F44}"/>
              </a:ext>
            </a:extLst>
          </p:cNvPr>
          <p:cNvSpPr txBox="1"/>
          <p:nvPr/>
        </p:nvSpPr>
        <p:spPr>
          <a:xfrm>
            <a:off x="111239" y="1111389"/>
            <a:ext cx="51138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CUSTOMER VALUE</a:t>
            </a:r>
            <a:endParaRPr lang="en-ID" sz="4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39D637-6A39-4C08-9B61-048C7D51EA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914" t="56528" r="29141" b="11528"/>
          <a:stretch/>
        </p:blipFill>
        <p:spPr>
          <a:xfrm>
            <a:off x="4136074" y="1465331"/>
            <a:ext cx="7941151" cy="38591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8F96D4-0260-45EE-90F2-5F638AAEDB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511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8C3A-E6EB-4514-BD93-F6C5C6CAF2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91854" y="206171"/>
            <a:ext cx="8885604" cy="803852"/>
          </a:xfrm>
        </p:spPr>
        <p:txBody>
          <a:bodyPr/>
          <a:lstStyle/>
          <a:p>
            <a:pPr algn="ctr"/>
            <a:r>
              <a:rPr lang="en-US" b="1" dirty="0"/>
              <a:t>Integrated Digital Marketing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6EAE7A90-C368-4AC1-90E8-2D1B12978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0ED80-5B46-4E40-ADDD-4DDE81FCDDB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3ECD49-F302-4A3C-8226-7E3E783577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39" t="26801" r="17652" b="11516"/>
          <a:stretch/>
        </p:blipFill>
        <p:spPr>
          <a:xfrm>
            <a:off x="729673" y="1313872"/>
            <a:ext cx="10289530" cy="50348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5B20FC-D11D-470E-A2B1-22FCA23C3B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9237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1419896D-BFEB-48BD-B72B-E074269DD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F841EC-7E68-4D8D-A5EC-A6FC06376BCF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FA6054-F222-4CE9-A677-05245CFBB3BC}"/>
              </a:ext>
            </a:extLst>
          </p:cNvPr>
          <p:cNvSpPr txBox="1"/>
          <p:nvPr/>
        </p:nvSpPr>
        <p:spPr>
          <a:xfrm>
            <a:off x="94875" y="1050878"/>
            <a:ext cx="51138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CUSTOMER PROFILE</a:t>
            </a:r>
            <a:endParaRPr lang="en-ID" sz="4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62C34E-86FB-448B-B39C-39F3507C35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378" t="12012" r="29189" b="8589"/>
          <a:stretch/>
        </p:blipFill>
        <p:spPr>
          <a:xfrm>
            <a:off x="3876675" y="258739"/>
            <a:ext cx="6781800" cy="59896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784177-F96F-4718-A3ED-E5A287B877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87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1419896D-BFEB-48BD-B72B-E074269DD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F841EC-7E68-4D8D-A5EC-A6FC06376BCF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FA6054-F222-4CE9-A677-05245CFBB3BC}"/>
              </a:ext>
            </a:extLst>
          </p:cNvPr>
          <p:cNvSpPr txBox="1"/>
          <p:nvPr/>
        </p:nvSpPr>
        <p:spPr>
          <a:xfrm>
            <a:off x="94875" y="1050878"/>
            <a:ext cx="51138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CUSTOMER PROFILE</a:t>
            </a:r>
            <a:endParaRPr lang="en-ID" sz="48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07CA2A-2FDA-4FD4-84C0-89AD6DEFE1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53" t="10988" r="23750" b="8889"/>
          <a:stretch/>
        </p:blipFill>
        <p:spPr>
          <a:xfrm>
            <a:off x="3548137" y="216890"/>
            <a:ext cx="7286118" cy="6092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D4DCDC-7240-42E0-8D46-0E7E6E4A58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334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1419896D-BFEB-48BD-B72B-E074269DD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F841EC-7E68-4D8D-A5EC-A6FC06376BCF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560227-9211-417E-B0A2-B2D898EFED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1855" y="622614"/>
            <a:ext cx="9227348" cy="56304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20C5EB-CE8C-4E45-A5EC-419214EE33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801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2225" y="1953927"/>
            <a:ext cx="4350822" cy="435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pPr algn="ctr"/>
            <a:r>
              <a:rPr lang="en-US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END OF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9B11F-BFC8-4329-AD36-3E6903A667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710" b="8068"/>
          <a:stretch/>
        </p:blipFill>
        <p:spPr>
          <a:xfrm>
            <a:off x="0" y="0"/>
            <a:ext cx="3370997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892EC3-2EB8-40FA-BB15-291547BA51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496" b="8068"/>
          <a:stretch/>
        </p:blipFill>
        <p:spPr>
          <a:xfrm>
            <a:off x="8821005" y="0"/>
            <a:ext cx="33709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05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8C3A-E6EB-4514-BD93-F6C5C6CAF2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91854" y="206171"/>
            <a:ext cx="8885604" cy="803852"/>
          </a:xfrm>
        </p:spPr>
        <p:txBody>
          <a:bodyPr/>
          <a:lstStyle/>
          <a:p>
            <a:pPr algn="ctr"/>
            <a:r>
              <a:rPr lang="en-US" b="1" dirty="0"/>
              <a:t>Key Success Digital Marketing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6EAE7A90-C368-4AC1-90E8-2D1B12978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0ED80-5B46-4E40-ADDD-4DDE81FCDDB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DE4A77-79D6-4B49-BEB8-D2C8940C43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424" t="25320" r="53788" b="17307"/>
          <a:stretch/>
        </p:blipFill>
        <p:spPr>
          <a:xfrm>
            <a:off x="535708" y="1256145"/>
            <a:ext cx="5246255" cy="50109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ED7F8DC-5D76-4DA2-BC96-CD06F28A672E}"/>
              </a:ext>
            </a:extLst>
          </p:cNvPr>
          <p:cNvSpPr txBox="1"/>
          <p:nvPr/>
        </p:nvSpPr>
        <p:spPr>
          <a:xfrm>
            <a:off x="6410039" y="1908329"/>
            <a:ext cx="540327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FAKTOR PENENTU KEBERHASILAN DIGITAL MARKETING</a:t>
            </a:r>
          </a:p>
          <a:p>
            <a:r>
              <a:rPr lang="en-US" sz="2400" dirty="0"/>
              <a:t>Agar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penjualan</a:t>
            </a:r>
            <a:r>
              <a:rPr lang="en-US" sz="2400" dirty="0"/>
              <a:t> </a:t>
            </a:r>
            <a:r>
              <a:rPr lang="en-US" sz="2400" dirty="0" err="1"/>
              <a:t>diperlukan</a:t>
            </a:r>
            <a:r>
              <a:rPr lang="en-US" sz="2400" dirty="0"/>
              <a:t> </a:t>
            </a:r>
            <a:r>
              <a:rPr lang="en-US" sz="2400" dirty="0" err="1"/>
              <a:t>sinkronisasi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3 </a:t>
            </a:r>
            <a:r>
              <a:rPr lang="en-US" sz="2400" dirty="0" err="1"/>
              <a:t>hal</a:t>
            </a:r>
            <a:r>
              <a:rPr lang="en-US" sz="2400" dirty="0"/>
              <a:t>:</a:t>
            </a:r>
          </a:p>
          <a:p>
            <a:pPr marL="342900" indent="-342900">
              <a:buFontTx/>
              <a:buAutoNum type="arabicPeriod"/>
            </a:pPr>
            <a:r>
              <a:rPr lang="en-US" sz="2400" dirty="0"/>
              <a:t>Audience </a:t>
            </a:r>
            <a:r>
              <a:rPr lang="en-US" sz="2400" dirty="0" err="1"/>
              <a:t>dengan</a:t>
            </a:r>
            <a:r>
              <a:rPr lang="en-US" sz="2400" dirty="0"/>
              <a:t> interest yang </a:t>
            </a:r>
            <a:r>
              <a:rPr lang="en-US" sz="2400" dirty="0" err="1"/>
              <a:t>tepat</a:t>
            </a:r>
            <a:endParaRPr lang="en-US" sz="2400" dirty="0"/>
          </a:p>
          <a:p>
            <a:pPr marL="342900" indent="-342900">
              <a:buAutoNum type="arabicPeriod"/>
            </a:pPr>
            <a:r>
              <a:rPr lang="en-US" sz="2400" dirty="0" err="1"/>
              <a:t>Produk</a:t>
            </a:r>
            <a:r>
              <a:rPr lang="en-US" sz="2400" dirty="0"/>
              <a:t> yang </a:t>
            </a:r>
            <a:r>
              <a:rPr lang="en-US" sz="2400" dirty="0" err="1"/>
              <a:t>baik</a:t>
            </a:r>
            <a:endParaRPr lang="en-US" sz="2400" dirty="0"/>
          </a:p>
          <a:p>
            <a:pPr marL="342900" indent="-342900">
              <a:buAutoNum type="arabicPeriod"/>
            </a:pPr>
            <a:r>
              <a:rPr lang="en-US" sz="2400" dirty="0"/>
              <a:t>Marketing Campaign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membangkitkan</a:t>
            </a:r>
            <a:r>
              <a:rPr lang="en-US" sz="2400" dirty="0"/>
              <a:t> </a:t>
            </a:r>
            <a:r>
              <a:rPr lang="en-US" sz="2400" dirty="0" err="1"/>
              <a:t>minat</a:t>
            </a:r>
            <a:r>
              <a:rPr lang="en-US" sz="2400" dirty="0"/>
              <a:t> </a:t>
            </a:r>
            <a:r>
              <a:rPr lang="en-US" sz="2400" dirty="0" err="1"/>
              <a:t>beli</a:t>
            </a:r>
            <a:endParaRPr lang="en-ID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8B7022-2BBD-4103-9837-64E661FFAF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004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8C3A-E6EB-4514-BD93-F6C5C6CAF2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91854" y="206171"/>
            <a:ext cx="8885604" cy="803852"/>
          </a:xfrm>
        </p:spPr>
        <p:txBody>
          <a:bodyPr/>
          <a:lstStyle/>
          <a:p>
            <a:pPr algn="ctr"/>
            <a:r>
              <a:rPr lang="en-US" b="1" dirty="0"/>
              <a:t>Strategi </a:t>
            </a:r>
            <a:r>
              <a:rPr lang="en-US" b="1" dirty="0" err="1"/>
              <a:t>Pemasaran</a:t>
            </a:r>
            <a:r>
              <a:rPr lang="en-US" b="1" dirty="0"/>
              <a:t> STP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6EAE7A90-C368-4AC1-90E8-2D1B12978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0ED80-5B46-4E40-ADDD-4DDE81FCDDB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7C816C4-0C14-4278-A935-A718A568FB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98" t="22088" r="13710" b="6000"/>
          <a:stretch/>
        </p:blipFill>
        <p:spPr>
          <a:xfrm>
            <a:off x="581891" y="1262393"/>
            <a:ext cx="10834254" cy="49317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035B84-2F00-4F0D-8F1B-A45D805B8F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F2DB6D-1D0F-4EA7-992A-3BB7C0A0CD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31" y="2669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635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8C3A-E6EB-4514-BD93-F6C5C6CAF2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91854" y="206171"/>
            <a:ext cx="8885604" cy="803852"/>
          </a:xfrm>
        </p:spPr>
        <p:txBody>
          <a:bodyPr/>
          <a:lstStyle/>
          <a:p>
            <a:pPr algn="ctr"/>
            <a:r>
              <a:rPr lang="en-US" b="1" dirty="0" err="1"/>
              <a:t>Segmentasi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6EAE7A90-C368-4AC1-90E8-2D1B12978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0ED80-5B46-4E40-ADDD-4DDE81FCDDB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0C755FA-EC78-425E-AFEA-ADD2998E7A2A}"/>
              </a:ext>
            </a:extLst>
          </p:cNvPr>
          <p:cNvSpPr txBox="1">
            <a:spLocks/>
          </p:cNvSpPr>
          <p:nvPr/>
        </p:nvSpPr>
        <p:spPr>
          <a:xfrm>
            <a:off x="103031" y="1420464"/>
            <a:ext cx="7707746" cy="502602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4988" indent="-534988">
              <a:buFont typeface="Wingdings" panose="05000000000000000000" pitchFamily="2" charset="2"/>
              <a:buChar char="q"/>
            </a:pPr>
            <a:r>
              <a:rPr lang="en-US" sz="3200" dirty="0"/>
              <a:t>Perusahaan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dapat</a:t>
            </a:r>
            <a:r>
              <a:rPr lang="en-US" sz="3200" dirty="0"/>
              <a:t> </a:t>
            </a:r>
            <a:r>
              <a:rPr lang="en-US" sz="3200" dirty="0" err="1"/>
              <a:t>berhubungan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semua</a:t>
            </a:r>
            <a:r>
              <a:rPr lang="en-US" sz="3200" dirty="0"/>
              <a:t> </a:t>
            </a:r>
            <a:r>
              <a:rPr lang="en-US" sz="3200" dirty="0" err="1"/>
              <a:t>pelanggannya</a:t>
            </a:r>
            <a:r>
              <a:rPr lang="en-US" sz="3200" dirty="0"/>
              <a:t> di pasar yang </a:t>
            </a:r>
            <a:r>
              <a:rPr lang="en-US" sz="3200" dirty="0" err="1"/>
              <a:t>besar</a:t>
            </a:r>
            <a:r>
              <a:rPr lang="en-US" sz="3200" dirty="0"/>
              <a:t>, </a:t>
            </a:r>
            <a:r>
              <a:rPr lang="en-US" sz="3200" dirty="0" err="1"/>
              <a:t>luas</a:t>
            </a:r>
            <a:r>
              <a:rPr lang="en-US" sz="3200" dirty="0"/>
              <a:t> dan </a:t>
            </a:r>
            <a:r>
              <a:rPr lang="en-US" sz="3200" dirty="0" err="1"/>
              <a:t>beragam</a:t>
            </a:r>
            <a:endParaRPr lang="en-US" sz="3200" dirty="0"/>
          </a:p>
          <a:p>
            <a:pPr marL="534988" indent="-534988">
              <a:buFont typeface="Wingdings" panose="05000000000000000000" pitchFamily="2" charset="2"/>
              <a:buChar char="q"/>
            </a:pPr>
            <a:r>
              <a:rPr lang="en-US" sz="3200" dirty="0"/>
              <a:t>Perusahaan </a:t>
            </a:r>
            <a:r>
              <a:rPr lang="en-US" sz="3200" dirty="0" err="1"/>
              <a:t>dapat</a:t>
            </a:r>
            <a:r>
              <a:rPr lang="en-US" sz="3200" dirty="0"/>
              <a:t> </a:t>
            </a:r>
            <a:r>
              <a:rPr lang="en-US" sz="3200" dirty="0" err="1"/>
              <a:t>membagi</a:t>
            </a:r>
            <a:r>
              <a:rPr lang="en-US" sz="3200" dirty="0"/>
              <a:t> pasar </a:t>
            </a:r>
            <a:r>
              <a:rPr lang="en-US" sz="3200" dirty="0" err="1"/>
              <a:t>menjadi</a:t>
            </a:r>
            <a:r>
              <a:rPr lang="en-US" sz="3200" dirty="0"/>
              <a:t> </a:t>
            </a:r>
            <a:r>
              <a:rPr lang="en-US" sz="3200" dirty="0" err="1"/>
              <a:t>kelompok</a:t>
            </a:r>
            <a:r>
              <a:rPr lang="en-US" sz="3200" dirty="0"/>
              <a:t> </a:t>
            </a:r>
            <a:r>
              <a:rPr lang="en-US" sz="3200" dirty="0" err="1"/>
              <a:t>konsumen</a:t>
            </a:r>
            <a:r>
              <a:rPr lang="en-US" sz="3200" dirty="0"/>
              <a:t> (</a:t>
            </a:r>
            <a:r>
              <a:rPr lang="en-US" sz="3200" dirty="0" err="1"/>
              <a:t>segmen</a:t>
            </a:r>
            <a:r>
              <a:rPr lang="en-US" sz="3200" dirty="0"/>
              <a:t>)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kebutuhan</a:t>
            </a:r>
            <a:r>
              <a:rPr lang="en-US" sz="3200" dirty="0"/>
              <a:t> dan </a:t>
            </a:r>
            <a:r>
              <a:rPr lang="en-US" sz="3200" dirty="0" err="1"/>
              <a:t>keinginan</a:t>
            </a:r>
            <a:r>
              <a:rPr lang="en-US" sz="3200" dirty="0"/>
              <a:t> yang </a:t>
            </a:r>
            <a:r>
              <a:rPr lang="en-US" sz="3200" dirty="0" err="1"/>
              <a:t>berbeda</a:t>
            </a:r>
            <a:endParaRPr lang="en-US" sz="3200" dirty="0"/>
          </a:p>
          <a:p>
            <a:pPr marL="534988" indent="-534988">
              <a:buFont typeface="Wingdings" panose="05000000000000000000" pitchFamily="2" charset="2"/>
              <a:buChar char="q"/>
            </a:pPr>
            <a:r>
              <a:rPr lang="en-US" sz="3200" dirty="0"/>
              <a:t>Perusahaan </a:t>
            </a:r>
            <a:r>
              <a:rPr lang="en-US" sz="3200" dirty="0" err="1"/>
              <a:t>harus</a:t>
            </a:r>
            <a:r>
              <a:rPr lang="en-US" sz="3200" dirty="0"/>
              <a:t> </a:t>
            </a:r>
            <a:r>
              <a:rPr lang="en-US" sz="3200" dirty="0" err="1"/>
              <a:t>mengidentifikasi</a:t>
            </a:r>
            <a:r>
              <a:rPr lang="en-US" sz="3200" dirty="0"/>
              <a:t> </a:t>
            </a:r>
            <a:r>
              <a:rPr lang="en-US" sz="3200" dirty="0" err="1"/>
              <a:t>segmen</a:t>
            </a:r>
            <a:r>
              <a:rPr lang="en-US" sz="3200" dirty="0"/>
              <a:t> mana yang </a:t>
            </a:r>
            <a:r>
              <a:rPr lang="en-US" sz="3200" dirty="0" err="1"/>
              <a:t>dapat</a:t>
            </a:r>
            <a:r>
              <a:rPr lang="en-US" sz="3200" dirty="0"/>
              <a:t> </a:t>
            </a:r>
            <a:r>
              <a:rPr lang="en-US" sz="3200" dirty="0" err="1"/>
              <a:t>dilayani</a:t>
            </a:r>
            <a:r>
              <a:rPr lang="en-US" sz="3200" dirty="0"/>
              <a:t> </a:t>
            </a:r>
            <a:r>
              <a:rPr lang="en-US" sz="3200" dirty="0" err="1"/>
              <a:t>secara</a:t>
            </a:r>
            <a:r>
              <a:rPr lang="en-US" sz="3200" dirty="0"/>
              <a:t> </a:t>
            </a:r>
            <a:r>
              <a:rPr lang="en-US" sz="3200" dirty="0" err="1"/>
              <a:t>efektif</a:t>
            </a:r>
            <a:r>
              <a:rPr lang="en-US" sz="3200" dirty="0"/>
              <a:t> dan </a:t>
            </a:r>
            <a:r>
              <a:rPr lang="en-US" sz="3200" dirty="0" err="1"/>
              <a:t>menguntungkan</a:t>
            </a:r>
            <a:endParaRPr lang="en-US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61689B-657B-436C-817F-D9D968E74C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1273" y="1516644"/>
            <a:ext cx="3362036" cy="22496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EF4431-143F-4716-9316-8A3DDB1C068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1832" y="4059674"/>
            <a:ext cx="3251477" cy="21676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834C0D-8912-4B1C-BB69-28EF271598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109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8C3A-E6EB-4514-BD93-F6C5C6CAF2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91854" y="206171"/>
            <a:ext cx="8885604" cy="803852"/>
          </a:xfrm>
        </p:spPr>
        <p:txBody>
          <a:bodyPr/>
          <a:lstStyle/>
          <a:p>
            <a:pPr algn="ctr"/>
            <a:r>
              <a:rPr lang="en-US" b="1" dirty="0" err="1"/>
              <a:t>Segmentasi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6EAE7A90-C368-4AC1-90E8-2D1B12978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0ED80-5B46-4E40-ADDD-4DDE81FCDDB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700392-BCFC-4D9F-97A1-7D56C5C3B738}"/>
              </a:ext>
            </a:extLst>
          </p:cNvPr>
          <p:cNvSpPr txBox="1"/>
          <p:nvPr/>
        </p:nvSpPr>
        <p:spPr>
          <a:xfrm>
            <a:off x="378691" y="1086057"/>
            <a:ext cx="80725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b="1" dirty="0" err="1"/>
              <a:t>Segmen</a:t>
            </a:r>
            <a:r>
              <a:rPr lang="en-US" sz="3200" b="1" dirty="0"/>
              <a:t> pasar </a:t>
            </a:r>
            <a:r>
              <a:rPr lang="en-US" sz="3200" dirty="0" err="1"/>
              <a:t>adalah</a:t>
            </a:r>
            <a:r>
              <a:rPr lang="en-US" sz="3200" dirty="0"/>
              <a:t> </a:t>
            </a:r>
            <a:r>
              <a:rPr lang="en-US" sz="3200" dirty="0" err="1"/>
              <a:t>sekelompok</a:t>
            </a:r>
            <a:r>
              <a:rPr lang="en-US" sz="3200" dirty="0"/>
              <a:t> </a:t>
            </a:r>
            <a:r>
              <a:rPr lang="en-US" sz="3200" dirty="0" err="1"/>
              <a:t>pelanggan</a:t>
            </a:r>
            <a:r>
              <a:rPr lang="en-US" sz="3200" dirty="0"/>
              <a:t> yang </a:t>
            </a:r>
            <a:r>
              <a:rPr lang="en-US" sz="3200" dirty="0" err="1"/>
              <a:t>memiliki</a:t>
            </a:r>
            <a:r>
              <a:rPr lang="en-US" sz="3200" dirty="0"/>
              <a:t> </a:t>
            </a:r>
            <a:r>
              <a:rPr lang="en-US" sz="3200" dirty="0" err="1"/>
              <a:t>sekumpulan</a:t>
            </a:r>
            <a:r>
              <a:rPr lang="en-US" sz="3200" dirty="0"/>
              <a:t> </a:t>
            </a:r>
            <a:r>
              <a:rPr lang="en-US" sz="3200" dirty="0" err="1"/>
              <a:t>kebutuhan</a:t>
            </a:r>
            <a:r>
              <a:rPr lang="en-US" sz="3200" dirty="0"/>
              <a:t> dan </a:t>
            </a:r>
            <a:r>
              <a:rPr lang="en-US" sz="3200" dirty="0" err="1"/>
              <a:t>keinginan</a:t>
            </a:r>
            <a:r>
              <a:rPr lang="en-US" sz="3200" dirty="0"/>
              <a:t> </a:t>
            </a:r>
            <a:r>
              <a:rPr lang="en-US" sz="3200" dirty="0" err="1"/>
              <a:t>serupa</a:t>
            </a:r>
            <a:endParaRPr lang="en-US" sz="3200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2D8583D-B9A3-4ADD-8794-BC29BBE7DE1C}"/>
              </a:ext>
            </a:extLst>
          </p:cNvPr>
          <p:cNvSpPr txBox="1">
            <a:spLocks/>
          </p:cNvSpPr>
          <p:nvPr/>
        </p:nvSpPr>
        <p:spPr>
          <a:xfrm>
            <a:off x="-235527" y="2872369"/>
            <a:ext cx="8229600" cy="502602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90600" lvl="1" indent="-533400">
              <a:buFontTx/>
              <a:buAutoNum type="arabicPeriod"/>
              <a:defRPr/>
            </a:pPr>
            <a:r>
              <a:rPr lang="en-US" sz="2800" dirty="0" err="1"/>
              <a:t>Segmentasi</a:t>
            </a:r>
            <a:r>
              <a:rPr lang="en-US" sz="2800" dirty="0"/>
              <a:t> </a:t>
            </a:r>
            <a:r>
              <a:rPr lang="en-US" sz="2800" dirty="0" err="1"/>
              <a:t>Geografis</a:t>
            </a:r>
            <a:endParaRPr lang="en-US" sz="2800" dirty="0"/>
          </a:p>
          <a:p>
            <a:pPr marL="990600" lvl="1" indent="-533400">
              <a:buFontTx/>
              <a:buAutoNum type="arabicPeriod"/>
              <a:defRPr/>
            </a:pPr>
            <a:r>
              <a:rPr lang="en-US" sz="2800" dirty="0" err="1"/>
              <a:t>Segmentasi</a:t>
            </a:r>
            <a:r>
              <a:rPr lang="en-US" sz="2800" dirty="0"/>
              <a:t> </a:t>
            </a:r>
            <a:r>
              <a:rPr lang="en-US" sz="2800" dirty="0" err="1"/>
              <a:t>Demografis</a:t>
            </a:r>
            <a:r>
              <a:rPr lang="en-US" sz="2800" dirty="0"/>
              <a:t> (</a:t>
            </a:r>
            <a:r>
              <a:rPr lang="en-US" sz="2800" dirty="0" err="1"/>
              <a:t>usia</a:t>
            </a:r>
            <a:r>
              <a:rPr lang="en-US" sz="2800" dirty="0"/>
              <a:t> dan </a:t>
            </a:r>
            <a:r>
              <a:rPr lang="en-US" sz="2800" dirty="0" err="1"/>
              <a:t>tahap</a:t>
            </a:r>
            <a:r>
              <a:rPr lang="en-US" sz="2800" dirty="0"/>
              <a:t> </a:t>
            </a:r>
            <a:r>
              <a:rPr lang="en-US" sz="2800" dirty="0" err="1"/>
              <a:t>siklus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r>
              <a:rPr lang="en-US" sz="2800" dirty="0"/>
              <a:t>, </a:t>
            </a:r>
            <a:r>
              <a:rPr lang="en-US" sz="2800" dirty="0" err="1"/>
              <a:t>tahap</a:t>
            </a:r>
            <a:r>
              <a:rPr lang="en-US" sz="2800" dirty="0"/>
              <a:t> </a:t>
            </a:r>
            <a:r>
              <a:rPr lang="en-US" sz="2800" dirty="0" err="1"/>
              <a:t>kehidupan</a:t>
            </a:r>
            <a:r>
              <a:rPr lang="en-US" sz="2800" dirty="0"/>
              <a:t>, </a:t>
            </a:r>
            <a:r>
              <a:rPr lang="en-US" sz="2800" dirty="0" err="1"/>
              <a:t>jenis</a:t>
            </a:r>
            <a:r>
              <a:rPr lang="en-US" sz="2800" dirty="0"/>
              <a:t> </a:t>
            </a:r>
            <a:r>
              <a:rPr lang="en-US" sz="2800" dirty="0" err="1"/>
              <a:t>kelamin</a:t>
            </a:r>
            <a:r>
              <a:rPr lang="en-US" sz="2800" dirty="0"/>
              <a:t>, </a:t>
            </a:r>
            <a:r>
              <a:rPr lang="en-US" sz="2800" dirty="0" err="1"/>
              <a:t>pendapatan</a:t>
            </a:r>
            <a:r>
              <a:rPr lang="en-US" sz="2800" dirty="0"/>
              <a:t>, </a:t>
            </a:r>
            <a:r>
              <a:rPr lang="en-US" sz="2800" dirty="0" err="1"/>
              <a:t>generasi</a:t>
            </a:r>
            <a:r>
              <a:rPr lang="en-US" sz="2800" dirty="0"/>
              <a:t>, </a:t>
            </a:r>
            <a:r>
              <a:rPr lang="en-US" sz="2800" dirty="0" err="1"/>
              <a:t>kelas</a:t>
            </a:r>
            <a:r>
              <a:rPr lang="en-US" sz="2800" dirty="0"/>
              <a:t> </a:t>
            </a:r>
            <a:r>
              <a:rPr lang="en-US" sz="2800" dirty="0" err="1"/>
              <a:t>sosial</a:t>
            </a:r>
            <a:r>
              <a:rPr lang="en-US" sz="2800" dirty="0"/>
              <a:t>)</a:t>
            </a:r>
          </a:p>
          <a:p>
            <a:pPr marL="990600" lvl="1" indent="-533400">
              <a:buFontTx/>
              <a:buAutoNum type="arabicPeriod"/>
              <a:defRPr/>
            </a:pPr>
            <a:r>
              <a:rPr lang="en-US" sz="2800" dirty="0" err="1"/>
              <a:t>Segmentasi</a:t>
            </a:r>
            <a:r>
              <a:rPr lang="en-US" sz="2800" dirty="0"/>
              <a:t> </a:t>
            </a:r>
            <a:r>
              <a:rPr lang="en-US" sz="2800" dirty="0" err="1"/>
              <a:t>Psikografis</a:t>
            </a:r>
            <a:r>
              <a:rPr lang="en-US" sz="2800" dirty="0"/>
              <a:t> (</a:t>
            </a:r>
            <a:r>
              <a:rPr lang="en-US" sz="2800" dirty="0" err="1"/>
              <a:t>gabungan</a:t>
            </a:r>
            <a:r>
              <a:rPr lang="en-US" sz="2800" dirty="0"/>
              <a:t> </a:t>
            </a:r>
            <a:r>
              <a:rPr lang="en-US" sz="2800" dirty="0" err="1"/>
              <a:t>Psikologis</a:t>
            </a:r>
            <a:r>
              <a:rPr lang="en-US" sz="2800" dirty="0"/>
              <a:t> &amp; </a:t>
            </a:r>
            <a:r>
              <a:rPr lang="en-US" sz="2800" dirty="0" err="1"/>
              <a:t>Demografis</a:t>
            </a:r>
            <a:r>
              <a:rPr lang="en-US" sz="2800" dirty="0"/>
              <a:t>)</a:t>
            </a:r>
          </a:p>
          <a:p>
            <a:pPr marL="990600" lvl="1" indent="-533400">
              <a:buFontTx/>
              <a:buAutoNum type="arabicPeriod"/>
              <a:defRPr/>
            </a:pPr>
            <a:r>
              <a:rPr lang="en-US" sz="2800" dirty="0" err="1"/>
              <a:t>Segmentasi</a:t>
            </a:r>
            <a:r>
              <a:rPr lang="en-US" sz="2800" dirty="0"/>
              <a:t> </a:t>
            </a:r>
            <a:r>
              <a:rPr lang="en-US" sz="2800" dirty="0" err="1"/>
              <a:t>Perilaku</a:t>
            </a:r>
            <a:r>
              <a:rPr lang="en-US" sz="2800" dirty="0"/>
              <a:t> (</a:t>
            </a:r>
            <a:r>
              <a:rPr lang="en-US" sz="2800" dirty="0" err="1"/>
              <a:t>berdasarkan</a:t>
            </a:r>
            <a:r>
              <a:rPr lang="en-US" sz="2800" dirty="0"/>
              <a:t> </a:t>
            </a:r>
            <a:r>
              <a:rPr lang="en-US" sz="2800" dirty="0" err="1"/>
              <a:t>atas</a:t>
            </a:r>
            <a:r>
              <a:rPr lang="en-US" sz="2800" dirty="0"/>
              <a:t> </a:t>
            </a:r>
            <a:r>
              <a:rPr lang="en-US" sz="2800" dirty="0" err="1"/>
              <a:t>perilaku</a:t>
            </a:r>
            <a:r>
              <a:rPr lang="en-US" sz="2800" dirty="0"/>
              <a:t> </a:t>
            </a:r>
            <a:r>
              <a:rPr lang="en-US" sz="2800" dirty="0" err="1"/>
              <a:t>konsumen</a:t>
            </a:r>
            <a:r>
              <a:rPr lang="en-US" sz="2800" dirty="0"/>
              <a:t>)</a:t>
            </a:r>
          </a:p>
          <a:p>
            <a:pPr>
              <a:buFont typeface="Calibri" panose="020F0502020204030204" pitchFamily="34" charset="0"/>
              <a:buNone/>
            </a:pPr>
            <a:endParaRPr lang="id-ID" sz="2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2B4D713-35B7-466C-9E75-7CAA0A94381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1467" y="4208316"/>
            <a:ext cx="3357931" cy="18888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AFCA679-4009-45C2-B92E-E4F4384BDE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5218" y="1498171"/>
            <a:ext cx="3134180" cy="23590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CDE725-733B-4358-BD8D-7530E24ECB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585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8C3A-E6EB-4514-BD93-F6C5C6CAF2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82617" y="525439"/>
            <a:ext cx="8885604" cy="80385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Targeting </a:t>
            </a:r>
            <a:r>
              <a:rPr lang="en-US" b="1" dirty="0" err="1"/>
              <a:t>Segmen</a:t>
            </a:r>
            <a:r>
              <a:rPr lang="en-US" b="1" dirty="0"/>
              <a:t> Pasar Yang </a:t>
            </a:r>
            <a:r>
              <a:rPr lang="en-US" b="1" dirty="0" err="1"/>
              <a:t>Menguntungkan</a:t>
            </a:r>
            <a:r>
              <a:rPr lang="en-US" b="1" dirty="0"/>
              <a:t> 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6EAE7A90-C368-4AC1-90E8-2D1B12978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0ED80-5B46-4E40-ADDD-4DDE81FCDDB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AFD08AC-1DB2-4731-8152-C82C99B06C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88708"/>
              </p:ext>
            </p:extLst>
          </p:nvPr>
        </p:nvGraphicFramePr>
        <p:xfrm>
          <a:off x="1279125" y="1547735"/>
          <a:ext cx="9633749" cy="4401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6BAAB53B-B982-4D69-B135-B65CD59EA97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30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8C3A-E6EB-4514-BD93-F6C5C6CAF2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45672" y="261920"/>
            <a:ext cx="8885604" cy="803852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Positioning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6EAE7A90-C368-4AC1-90E8-2D1B12978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0ED80-5B46-4E40-ADDD-4DDE81FCDDB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D2B67E2-BC00-43F1-8686-3BC097FEEE7B}"/>
              </a:ext>
            </a:extLst>
          </p:cNvPr>
          <p:cNvSpPr txBox="1">
            <a:spLocks/>
          </p:cNvSpPr>
          <p:nvPr/>
        </p:nvSpPr>
        <p:spPr>
          <a:xfrm>
            <a:off x="233420" y="1337998"/>
            <a:ext cx="5862580" cy="4564038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endParaRPr lang="en-US" sz="2200" dirty="0"/>
          </a:p>
          <a:p>
            <a:r>
              <a:rPr lang="en-US" sz="2200" b="1" dirty="0"/>
              <a:t>Positioning </a:t>
            </a:r>
            <a:r>
              <a:rPr lang="en-US" sz="2200" b="1" dirty="0" err="1"/>
              <a:t>adalah</a:t>
            </a:r>
            <a:r>
              <a:rPr lang="en-US" sz="2200" b="1" dirty="0"/>
              <a:t>:</a:t>
            </a:r>
          </a:p>
          <a:p>
            <a:pPr marL="0" indent="0">
              <a:buFont typeface="Arial" charset="0"/>
              <a:buNone/>
            </a:pPr>
            <a:r>
              <a:rPr lang="en-US" sz="2200" dirty="0"/>
              <a:t>“ </a:t>
            </a:r>
            <a:r>
              <a:rPr lang="en-US" sz="2200" i="1" dirty="0"/>
              <a:t>Tindakan </a:t>
            </a:r>
            <a:r>
              <a:rPr lang="en-US" sz="2200" i="1" dirty="0" err="1"/>
              <a:t>merancang</a:t>
            </a:r>
            <a:r>
              <a:rPr lang="en-US" sz="2200" i="1" dirty="0"/>
              <a:t> </a:t>
            </a:r>
            <a:r>
              <a:rPr lang="en-US" sz="2200" i="1" dirty="0" err="1"/>
              <a:t>penawaran</a:t>
            </a:r>
            <a:r>
              <a:rPr lang="en-US" sz="2200" i="1" dirty="0"/>
              <a:t> dan </a:t>
            </a:r>
            <a:r>
              <a:rPr lang="en-US" sz="2200" i="1" dirty="0" err="1"/>
              <a:t>citra</a:t>
            </a:r>
            <a:r>
              <a:rPr lang="en-US" sz="2200" i="1" dirty="0"/>
              <a:t> </a:t>
            </a:r>
            <a:r>
              <a:rPr lang="en-US" sz="2200" i="1" dirty="0" err="1"/>
              <a:t>perusahaan</a:t>
            </a:r>
            <a:r>
              <a:rPr lang="en-US" sz="2200" i="1" dirty="0"/>
              <a:t> agar </a:t>
            </a:r>
            <a:r>
              <a:rPr lang="en-US" sz="2200" i="1" dirty="0" err="1"/>
              <a:t>mendapatkan</a:t>
            </a:r>
            <a:r>
              <a:rPr lang="en-US" sz="2200" i="1" dirty="0"/>
              <a:t> </a:t>
            </a:r>
            <a:r>
              <a:rPr lang="en-US" sz="2200" i="1" dirty="0" err="1"/>
              <a:t>tempat</a:t>
            </a:r>
            <a:r>
              <a:rPr lang="en-US" sz="2200" i="1" dirty="0"/>
              <a:t> </a:t>
            </a:r>
            <a:r>
              <a:rPr lang="en-US" sz="2200" i="1" dirty="0" err="1"/>
              <a:t>khusus</a:t>
            </a:r>
            <a:r>
              <a:rPr lang="en-US" sz="2200" i="1" dirty="0"/>
              <a:t> </a:t>
            </a:r>
            <a:r>
              <a:rPr lang="en-US" sz="2200" i="1" dirty="0" err="1"/>
              <a:t>dalam</a:t>
            </a:r>
            <a:r>
              <a:rPr lang="en-US" sz="2200" i="1" dirty="0"/>
              <a:t> </a:t>
            </a:r>
            <a:r>
              <a:rPr lang="en-US" sz="2200" i="1" dirty="0" err="1"/>
              <a:t>pikiran</a:t>
            </a:r>
            <a:r>
              <a:rPr lang="en-US" sz="2200" i="1" dirty="0"/>
              <a:t> pasar </a:t>
            </a:r>
            <a:r>
              <a:rPr lang="en-US" sz="2200" i="1" dirty="0" err="1"/>
              <a:t>sasaran</a:t>
            </a:r>
            <a:r>
              <a:rPr lang="en-US" sz="2200" i="1" dirty="0"/>
              <a:t>”</a:t>
            </a:r>
            <a:endParaRPr lang="en-US" sz="2200" dirty="0"/>
          </a:p>
          <a:p>
            <a:r>
              <a:rPr lang="en-US" sz="2200" b="1" dirty="0" err="1"/>
              <a:t>Tujuan</a:t>
            </a:r>
            <a:r>
              <a:rPr lang="en-US" sz="2200" b="1" dirty="0"/>
              <a:t> : </a:t>
            </a:r>
          </a:p>
          <a:p>
            <a:pPr>
              <a:buFont typeface="Arial" charset="0"/>
              <a:buNone/>
            </a:pPr>
            <a:r>
              <a:rPr lang="en-US" sz="2200" dirty="0"/>
              <a:t>	</a:t>
            </a:r>
            <a:r>
              <a:rPr lang="en-US" sz="2200" dirty="0" err="1"/>
              <a:t>Menempatkan</a:t>
            </a:r>
            <a:r>
              <a:rPr lang="en-US" sz="2200" dirty="0"/>
              <a:t> </a:t>
            </a:r>
            <a:r>
              <a:rPr lang="en-US" sz="2200" dirty="0" err="1"/>
              <a:t>merek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pikiran</a:t>
            </a:r>
            <a:r>
              <a:rPr lang="en-US" sz="2200" dirty="0"/>
              <a:t> </a:t>
            </a:r>
            <a:r>
              <a:rPr lang="en-US" sz="2200" dirty="0" err="1"/>
              <a:t>konsumen</a:t>
            </a:r>
            <a:r>
              <a:rPr lang="en-US" sz="2200" dirty="0"/>
              <a:t>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memaksimalkan</a:t>
            </a:r>
            <a:r>
              <a:rPr lang="en-US" sz="2200" dirty="0"/>
              <a:t> </a:t>
            </a:r>
            <a:r>
              <a:rPr lang="en-US" sz="2200" dirty="0" err="1"/>
              <a:t>manfaat</a:t>
            </a:r>
            <a:r>
              <a:rPr lang="en-US" sz="2200" dirty="0"/>
              <a:t> </a:t>
            </a:r>
            <a:r>
              <a:rPr lang="en-US" sz="2200" dirty="0" err="1"/>
              <a:t>potensial</a:t>
            </a:r>
            <a:r>
              <a:rPr lang="en-US" sz="2200" dirty="0"/>
              <a:t> </a:t>
            </a:r>
            <a:r>
              <a:rPr lang="en-US" sz="2200" dirty="0" err="1"/>
              <a:t>bagi</a:t>
            </a:r>
            <a:r>
              <a:rPr lang="en-US" sz="2200" dirty="0"/>
              <a:t> </a:t>
            </a:r>
            <a:r>
              <a:rPr lang="en-US" sz="2200" dirty="0" err="1"/>
              <a:t>perusahaan</a:t>
            </a:r>
            <a:endParaRPr lang="en-US" sz="2200" dirty="0"/>
          </a:p>
          <a:p>
            <a:r>
              <a:rPr lang="en-US" sz="2200" b="1" dirty="0"/>
              <a:t>Hasil :</a:t>
            </a:r>
          </a:p>
          <a:p>
            <a:pPr>
              <a:buFont typeface="Arial" charset="0"/>
              <a:buNone/>
            </a:pPr>
            <a:r>
              <a:rPr lang="en-US" sz="2200" dirty="0"/>
              <a:t>	</a:t>
            </a:r>
            <a:r>
              <a:rPr lang="en-US" sz="2200" dirty="0" err="1"/>
              <a:t>Proposisi</a:t>
            </a:r>
            <a:r>
              <a:rPr lang="en-US" sz="2200" dirty="0"/>
              <a:t> </a:t>
            </a:r>
            <a:r>
              <a:rPr lang="en-US" sz="2200" dirty="0" err="1"/>
              <a:t>nilai</a:t>
            </a:r>
            <a:r>
              <a:rPr lang="en-US" sz="2200" dirty="0"/>
              <a:t> yang </a:t>
            </a:r>
            <a:r>
              <a:rPr lang="en-US" sz="2200" dirty="0" err="1"/>
              <a:t>terfokus</a:t>
            </a:r>
            <a:r>
              <a:rPr lang="en-US" sz="2200" dirty="0"/>
              <a:t> pada </a:t>
            </a:r>
            <a:r>
              <a:rPr lang="en-US" sz="2200" dirty="0" err="1"/>
              <a:t>pelanggan</a:t>
            </a:r>
            <a:endParaRPr lang="en-US" sz="2200" dirty="0"/>
          </a:p>
        </p:txBody>
      </p:sp>
      <p:pic>
        <p:nvPicPr>
          <p:cNvPr id="8" name="Picture 2" descr="C:\Users\Acer\Contacts\Desktop\IMG_20140729_0009.jpg">
            <a:extLst>
              <a:ext uri="{FF2B5EF4-FFF2-40B4-BE49-F238E27FC236}">
                <a16:creationId xmlns:a16="http://schemas.microsoft.com/office/drawing/2014/main" id="{D6DA12B5-87A1-4B8F-BF6C-963633483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2420" y="1775691"/>
            <a:ext cx="5646160" cy="4301836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8FD994-D763-4FF4-B097-4A6FAB96DC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70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8C3A-E6EB-4514-BD93-F6C5C6CAF2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91854" y="206171"/>
            <a:ext cx="8885604" cy="803852"/>
          </a:xfrm>
        </p:spPr>
        <p:txBody>
          <a:bodyPr/>
          <a:lstStyle/>
          <a:p>
            <a:r>
              <a:rPr lang="en-US" b="1" dirty="0" err="1"/>
              <a:t>Komponen</a:t>
            </a:r>
            <a:r>
              <a:rPr lang="en-US" b="1" dirty="0"/>
              <a:t> </a:t>
            </a:r>
            <a:r>
              <a:rPr lang="en-US" b="1" dirty="0" err="1"/>
              <a:t>Bauran</a:t>
            </a:r>
            <a:r>
              <a:rPr lang="en-US" b="1" dirty="0"/>
              <a:t> </a:t>
            </a:r>
            <a:r>
              <a:rPr lang="en-US" b="1" dirty="0" err="1"/>
              <a:t>Pemasaran</a:t>
            </a:r>
            <a:r>
              <a:rPr lang="en-US" b="1" dirty="0"/>
              <a:t> 4P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6EAE7A90-C368-4AC1-90E8-2D1B12978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0ED80-5B46-4E40-ADDD-4DDE81FCDDB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10" name="Picture 2" descr="C:\Users\Acer\Contacts\Desktop\IMG_20140727_0002.jpg">
            <a:extLst>
              <a:ext uri="{FF2B5EF4-FFF2-40B4-BE49-F238E27FC236}">
                <a16:creationId xmlns:a16="http://schemas.microsoft.com/office/drawing/2014/main" id="{1DA8E64D-4BD7-4FBD-BCC8-9BB0749C7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6764" y="1010022"/>
            <a:ext cx="9864436" cy="5178341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BB8494-D22E-4C1B-AA25-331DF7EC5B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4522"/>
            <a:ext cx="1574690" cy="61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30081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3644</TotalTime>
  <Words>580</Words>
  <Application>Microsoft Office PowerPoint</Application>
  <PresentationFormat>Widescreen</PresentationFormat>
  <Paragraphs>109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Adobe Gothic Std B</vt:lpstr>
      <vt:lpstr>Aharoni</vt:lpstr>
      <vt:lpstr>Arial</vt:lpstr>
      <vt:lpstr>Calibri</vt:lpstr>
      <vt:lpstr>Calibri Light</vt:lpstr>
      <vt:lpstr>Wingdings</vt:lpstr>
      <vt:lpstr>Wingdings 2</vt:lpstr>
      <vt:lpstr>HDOfficeLightV0</vt:lpstr>
      <vt:lpstr>Retrospect</vt:lpstr>
      <vt:lpstr>Research Buyer Persona </vt:lpstr>
      <vt:lpstr>Integrated Digital Marketing</vt:lpstr>
      <vt:lpstr>Key Success Digital Marketing</vt:lpstr>
      <vt:lpstr>Strategi Pemasaran STP</vt:lpstr>
      <vt:lpstr>Segmentasi</vt:lpstr>
      <vt:lpstr>Segmentasi</vt:lpstr>
      <vt:lpstr>Targeting Segmen Pasar Yang Menguntungkan </vt:lpstr>
      <vt:lpstr>Positioning</vt:lpstr>
      <vt:lpstr>Komponen Bauran Pemasaran 4P</vt:lpstr>
      <vt:lpstr>Apa itu Riset Buyer Persona</vt:lpstr>
      <vt:lpstr>Apa itu Riset Buyer Persona</vt:lpstr>
      <vt:lpstr>Dimana Bisa Mendapatkan Data?</vt:lpstr>
      <vt:lpstr>Data Yang Diperlukan</vt:lpstr>
      <vt:lpstr>Demografis</vt:lpstr>
      <vt:lpstr>Demografi Mapping</vt:lpstr>
      <vt:lpstr>Psikografis</vt:lpstr>
      <vt:lpstr>Value Proposition Canvas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SIKAP WISATAWAN DOMESTIK NUSANTARA TERHADAP BEBERAPA DESTINASI WISATA DI INDONESIA DENGAN MENGGUNAKAN IDEAL POINT MODEL</dc:title>
  <dc:creator>ARIZA</dc:creator>
  <cp:lastModifiedBy>Trufi_Murdiani</cp:lastModifiedBy>
  <cp:revision>321</cp:revision>
  <dcterms:created xsi:type="dcterms:W3CDTF">2015-04-19T11:45:31Z</dcterms:created>
  <dcterms:modified xsi:type="dcterms:W3CDTF">2026-03-09T00:32:38Z</dcterms:modified>
</cp:coreProperties>
</file>