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embeddedFontLst>
    <p:embeddedFont>
      <p:font typeface="Roboto"/>
      <p:regular r:id="rId30"/>
      <p:bold r:id="rId31"/>
      <p:italic r:id="rId32"/>
      <p:boldItalic r:id="rId33"/>
    </p:embeddedFont>
    <p:embeddedFont>
      <p:font typeface="Arial Narrow"/>
      <p:regular r:id="rId34"/>
      <p:bold r:id="rId35"/>
      <p:italic r:id="rId36"/>
      <p:boldItalic r:id="rId37"/>
    </p:embeddedFont>
    <p:embeddedFont>
      <p:font typeface="Palatino Linotype"/>
      <p:regular r:id="rId38"/>
      <p:bold r:id="rId39"/>
      <p:italic r:id="rId40"/>
      <p:boldItalic r:id="rId41"/>
    </p:embeddedFont>
    <p:embeddedFont>
      <p:font typeface="Carlito"/>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i21ibov0NnarjQYNCZII9WxKK1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alatinoLinotype-italic.fntdata"/><Relationship Id="rId20" Type="http://schemas.openxmlformats.org/officeDocument/2006/relationships/slide" Target="slides/slide16.xml"/><Relationship Id="rId42" Type="http://schemas.openxmlformats.org/officeDocument/2006/relationships/font" Target="fonts/Carlito-regular.fntdata"/><Relationship Id="rId41" Type="http://schemas.openxmlformats.org/officeDocument/2006/relationships/font" Target="fonts/PalatinoLinotype-boldItalic.fntdata"/><Relationship Id="rId22" Type="http://schemas.openxmlformats.org/officeDocument/2006/relationships/slide" Target="slides/slide18.xml"/><Relationship Id="rId44" Type="http://schemas.openxmlformats.org/officeDocument/2006/relationships/font" Target="fonts/Carlito-italic.fntdata"/><Relationship Id="rId21" Type="http://schemas.openxmlformats.org/officeDocument/2006/relationships/slide" Target="slides/slide17.xml"/><Relationship Id="rId43" Type="http://schemas.openxmlformats.org/officeDocument/2006/relationships/font" Target="fonts/Carlito-bold.fntdata"/><Relationship Id="rId24" Type="http://schemas.openxmlformats.org/officeDocument/2006/relationships/slide" Target="slides/slide20.xml"/><Relationship Id="rId46" Type="http://customschemas.google.com/relationships/presentationmetadata" Target="metadata"/><Relationship Id="rId23" Type="http://schemas.openxmlformats.org/officeDocument/2006/relationships/slide" Target="slides/slide19.xml"/><Relationship Id="rId45" Type="http://schemas.openxmlformats.org/officeDocument/2006/relationships/font" Target="fonts/Carlito-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7.xml"/><Relationship Id="rId33" Type="http://schemas.openxmlformats.org/officeDocument/2006/relationships/font" Target="fonts/Roboto-boldItalic.fntdata"/><Relationship Id="rId10" Type="http://schemas.openxmlformats.org/officeDocument/2006/relationships/slide" Target="slides/slide6.xml"/><Relationship Id="rId32" Type="http://schemas.openxmlformats.org/officeDocument/2006/relationships/font" Target="fonts/Roboto-italic.fntdata"/><Relationship Id="rId13" Type="http://schemas.openxmlformats.org/officeDocument/2006/relationships/slide" Target="slides/slide9.xml"/><Relationship Id="rId35" Type="http://schemas.openxmlformats.org/officeDocument/2006/relationships/font" Target="fonts/ArialNarrow-bold.fntdata"/><Relationship Id="rId12" Type="http://schemas.openxmlformats.org/officeDocument/2006/relationships/slide" Target="slides/slide8.xml"/><Relationship Id="rId34" Type="http://schemas.openxmlformats.org/officeDocument/2006/relationships/font" Target="fonts/ArialNarrow-regular.fntdata"/><Relationship Id="rId15" Type="http://schemas.openxmlformats.org/officeDocument/2006/relationships/slide" Target="slides/slide11.xml"/><Relationship Id="rId37" Type="http://schemas.openxmlformats.org/officeDocument/2006/relationships/font" Target="fonts/ArialNarrow-boldItalic.fntdata"/><Relationship Id="rId14" Type="http://schemas.openxmlformats.org/officeDocument/2006/relationships/slide" Target="slides/slide10.xml"/><Relationship Id="rId36" Type="http://schemas.openxmlformats.org/officeDocument/2006/relationships/font" Target="fonts/ArialNarrow-italic.fntdata"/><Relationship Id="rId17" Type="http://schemas.openxmlformats.org/officeDocument/2006/relationships/slide" Target="slides/slide13.xml"/><Relationship Id="rId39" Type="http://schemas.openxmlformats.org/officeDocument/2006/relationships/font" Target="fonts/PalatinoLinotype-bold.fntdata"/><Relationship Id="rId16" Type="http://schemas.openxmlformats.org/officeDocument/2006/relationships/slide" Target="slides/slide12.xml"/><Relationship Id="rId38" Type="http://schemas.openxmlformats.org/officeDocument/2006/relationships/font" Target="fonts/PalatinoLinotype-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D"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sp>
        <p:nvSpPr>
          <p:cNvPr id="16" name="Google Shape;16;p27"/>
          <p:cNvSpPr txBox="1"/>
          <p:nvPr>
            <p:ph type="ctrTitle"/>
          </p:nvPr>
        </p:nvSpPr>
        <p:spPr>
          <a:xfrm>
            <a:off x="6441918" y="3329790"/>
            <a:ext cx="4941771" cy="32004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7" name="Google Shape;17;p27"/>
          <p:cNvPicPr preferRelativeResize="0"/>
          <p:nvPr/>
        </p:nvPicPr>
        <p:blipFill rotWithShape="1">
          <a:blip r:embed="rId2">
            <a:alphaModFix/>
          </a:blip>
          <a:srcRect b="-1" l="9358" r="0" t="23650"/>
          <a:stretch/>
        </p:blipFill>
        <p:spPr>
          <a:xfrm>
            <a:off x="0" y="0"/>
            <a:ext cx="9488312" cy="505432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type="obj">
  <p:cSld name="OBJECT">
    <p:bg>
      <p:bgPr>
        <a:solidFill>
          <a:schemeClr val="dk1"/>
        </a:solidFill>
      </p:bgPr>
    </p:bg>
    <p:spTree>
      <p:nvGrpSpPr>
        <p:cNvPr id="18" name="Shape 18"/>
        <p:cNvGrpSpPr/>
        <p:nvPr/>
      </p:nvGrpSpPr>
      <p:grpSpPr>
        <a:xfrm>
          <a:off x="0" y="0"/>
          <a:ext cx="0" cy="0"/>
          <a:chOff x="0" y="0"/>
          <a:chExt cx="0" cy="0"/>
        </a:xfrm>
      </p:grpSpPr>
      <p:pic>
        <p:nvPicPr>
          <p:cNvPr id="19" name="Google Shape;19;p28"/>
          <p:cNvPicPr preferRelativeResize="0"/>
          <p:nvPr/>
        </p:nvPicPr>
        <p:blipFill rotWithShape="1">
          <a:blip r:embed="rId2">
            <a:alphaModFix/>
          </a:blip>
          <a:srcRect b="23071" l="0" r="28341" t="18301"/>
          <a:stretch/>
        </p:blipFill>
        <p:spPr>
          <a:xfrm>
            <a:off x="4229100" y="0"/>
            <a:ext cx="7962901" cy="6858000"/>
          </a:xfrm>
          <a:prstGeom prst="rect">
            <a:avLst/>
          </a:prstGeom>
          <a:noFill/>
          <a:ln>
            <a:noFill/>
          </a:ln>
        </p:spPr>
      </p:pic>
      <p:sp>
        <p:nvSpPr>
          <p:cNvPr id="20" name="Google Shape;20;p28"/>
          <p:cNvSpPr txBox="1"/>
          <p:nvPr>
            <p:ph type="title"/>
          </p:nvPr>
        </p:nvSpPr>
        <p:spPr>
          <a:xfrm>
            <a:off x="1333500" y="1020445"/>
            <a:ext cx="289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8"/>
          <p:cNvSpPr txBox="1"/>
          <p:nvPr>
            <p:ph idx="1" type="body"/>
          </p:nvPr>
        </p:nvSpPr>
        <p:spPr>
          <a:xfrm>
            <a:off x="1333500" y="2674013"/>
            <a:ext cx="2895600" cy="3269589"/>
          </a:xfrm>
          <a:prstGeom prst="rect">
            <a:avLst/>
          </a:prstGeom>
          <a:noFill/>
          <a:ln>
            <a:noFill/>
          </a:ln>
        </p:spPr>
        <p:txBody>
          <a:bodyPr anchorCtr="0" anchor="t" bIns="45700" lIns="91425" spcFirstLastPara="1" rIns="91425" wrap="square" tIns="45700">
            <a:normAutofit/>
          </a:bodyPr>
          <a:lstStyle>
            <a:lvl1pPr indent="-228600" lvl="0" marL="457200" algn="l">
              <a:lnSpc>
                <a:spcPct val="140000"/>
              </a:lnSpc>
              <a:spcBef>
                <a:spcPts val="1000"/>
              </a:spcBef>
              <a:spcAft>
                <a:spcPts val="0"/>
              </a:spcAft>
              <a:buClr>
                <a:schemeClr val="lt1"/>
              </a:buClr>
              <a:buSzPts val="1800"/>
              <a:buNone/>
              <a:defRPr sz="1800">
                <a:solidFill>
                  <a:schemeClr val="lt1"/>
                </a:solidFill>
              </a:defRPr>
            </a:lvl1pPr>
            <a:lvl2pPr indent="-228600" lvl="1" marL="914400" algn="l">
              <a:lnSpc>
                <a:spcPct val="140000"/>
              </a:lnSpc>
              <a:spcBef>
                <a:spcPts val="1000"/>
              </a:spcBef>
              <a:spcAft>
                <a:spcPts val="0"/>
              </a:spcAft>
              <a:buClr>
                <a:schemeClr val="lt1"/>
              </a:buClr>
              <a:buSzPts val="1800"/>
              <a:buNone/>
              <a:defRPr sz="1800">
                <a:solidFill>
                  <a:schemeClr val="lt1"/>
                </a:solidFill>
              </a:defRPr>
            </a:lvl2pPr>
            <a:lvl3pPr indent="-228600" lvl="2" marL="1371600" algn="l">
              <a:lnSpc>
                <a:spcPct val="140000"/>
              </a:lnSpc>
              <a:spcBef>
                <a:spcPts val="1000"/>
              </a:spcBef>
              <a:spcAft>
                <a:spcPts val="0"/>
              </a:spcAft>
              <a:buClr>
                <a:schemeClr val="lt1"/>
              </a:buClr>
              <a:buSzPts val="1800"/>
              <a:buNone/>
              <a:defRPr sz="1800">
                <a:solidFill>
                  <a:schemeClr val="lt1"/>
                </a:solidFill>
              </a:defRPr>
            </a:lvl3pPr>
            <a:lvl4pPr indent="-228600" lvl="3" marL="1828800" algn="l">
              <a:lnSpc>
                <a:spcPct val="140000"/>
              </a:lnSpc>
              <a:spcBef>
                <a:spcPts val="1000"/>
              </a:spcBef>
              <a:spcAft>
                <a:spcPts val="0"/>
              </a:spcAft>
              <a:buClr>
                <a:schemeClr val="lt1"/>
              </a:buClr>
              <a:buSzPts val="1800"/>
              <a:buNone/>
              <a:defRPr sz="1800">
                <a:solidFill>
                  <a:schemeClr val="lt1"/>
                </a:solidFill>
              </a:defRPr>
            </a:lvl4pPr>
            <a:lvl5pPr indent="-228600" lvl="4" marL="2286000" algn="l">
              <a:lnSpc>
                <a:spcPct val="140000"/>
              </a:lnSpc>
              <a:spcBef>
                <a:spcPts val="10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28"/>
          <p:cNvSpPr txBox="1"/>
          <p:nvPr>
            <p:ph idx="11" type="ftr"/>
          </p:nvPr>
        </p:nvSpPr>
        <p:spPr>
          <a:xfrm>
            <a:off x="1333500" y="6356349"/>
            <a:ext cx="381922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8"/>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888888"/>
                </a:solidFill>
                <a:latin typeface="Arial"/>
                <a:ea typeface="Arial"/>
                <a:cs typeface="Arial"/>
                <a:sym typeface="Arial"/>
              </a:defRPr>
            </a:lvl1pPr>
            <a:lvl2pPr indent="0" lvl="1" marL="0" algn="r">
              <a:spcBef>
                <a:spcPts val="0"/>
              </a:spcBef>
              <a:buNone/>
              <a:defRPr b="0" i="0" sz="900" u="none" cap="none" strike="noStrike">
                <a:solidFill>
                  <a:srgbClr val="888888"/>
                </a:solidFill>
                <a:latin typeface="Arial"/>
                <a:ea typeface="Arial"/>
                <a:cs typeface="Arial"/>
                <a:sym typeface="Arial"/>
              </a:defRPr>
            </a:lvl2pPr>
            <a:lvl3pPr indent="0" lvl="2" marL="0" algn="r">
              <a:spcBef>
                <a:spcPts val="0"/>
              </a:spcBef>
              <a:buNone/>
              <a:defRPr b="0" i="0" sz="900" u="none" cap="none" strike="noStrike">
                <a:solidFill>
                  <a:srgbClr val="888888"/>
                </a:solidFill>
                <a:latin typeface="Arial"/>
                <a:ea typeface="Arial"/>
                <a:cs typeface="Arial"/>
                <a:sym typeface="Arial"/>
              </a:defRPr>
            </a:lvl3pPr>
            <a:lvl4pPr indent="0" lvl="3" marL="0" algn="r">
              <a:spcBef>
                <a:spcPts val="0"/>
              </a:spcBef>
              <a:buNone/>
              <a:defRPr b="0" i="0" sz="900" u="none" cap="none" strike="noStrike">
                <a:solidFill>
                  <a:srgbClr val="888888"/>
                </a:solidFill>
                <a:latin typeface="Arial"/>
                <a:ea typeface="Arial"/>
                <a:cs typeface="Arial"/>
                <a:sym typeface="Arial"/>
              </a:defRPr>
            </a:lvl4pPr>
            <a:lvl5pPr indent="0" lvl="4" marL="0" algn="r">
              <a:spcBef>
                <a:spcPts val="0"/>
              </a:spcBef>
              <a:buNone/>
              <a:defRPr b="0" i="0" sz="900" u="none" cap="none" strike="noStrike">
                <a:solidFill>
                  <a:srgbClr val="888888"/>
                </a:solidFill>
                <a:latin typeface="Arial"/>
                <a:ea typeface="Arial"/>
                <a:cs typeface="Arial"/>
                <a:sym typeface="Arial"/>
              </a:defRPr>
            </a:lvl5pPr>
            <a:lvl6pPr indent="0" lvl="5" marL="0" algn="r">
              <a:spcBef>
                <a:spcPts val="0"/>
              </a:spcBef>
              <a:buNone/>
              <a:defRPr b="0" i="0" sz="900" u="none" cap="none" strike="noStrike">
                <a:solidFill>
                  <a:srgbClr val="888888"/>
                </a:solidFill>
                <a:latin typeface="Arial"/>
                <a:ea typeface="Arial"/>
                <a:cs typeface="Arial"/>
                <a:sym typeface="Arial"/>
              </a:defRPr>
            </a:lvl6pPr>
            <a:lvl7pPr indent="0" lvl="6" marL="0" algn="r">
              <a:spcBef>
                <a:spcPts val="0"/>
              </a:spcBef>
              <a:buNone/>
              <a:defRPr b="0" i="0" sz="900" u="none" cap="none" strike="noStrike">
                <a:solidFill>
                  <a:srgbClr val="888888"/>
                </a:solidFill>
                <a:latin typeface="Arial"/>
                <a:ea typeface="Arial"/>
                <a:cs typeface="Arial"/>
                <a:sym typeface="Arial"/>
              </a:defRPr>
            </a:lvl7pPr>
            <a:lvl8pPr indent="0" lvl="7" marL="0" algn="r">
              <a:spcBef>
                <a:spcPts val="0"/>
              </a:spcBef>
              <a:buNone/>
              <a:defRPr b="0" i="0" sz="900" u="none" cap="none" strike="noStrike">
                <a:solidFill>
                  <a:srgbClr val="888888"/>
                </a:solidFill>
                <a:latin typeface="Arial"/>
                <a:ea typeface="Arial"/>
                <a:cs typeface="Arial"/>
                <a:sym typeface="Arial"/>
              </a:defRPr>
            </a:lvl8pPr>
            <a:lvl9pPr indent="0" lvl="8" marL="0" algn="r">
              <a:spcBef>
                <a:spcPts val="0"/>
              </a:spcBef>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2">
  <p:cSld name="Section Break 2">
    <p:bg>
      <p:bgPr>
        <a:solidFill>
          <a:schemeClr val="dk1"/>
        </a:solidFill>
      </p:bgPr>
    </p:bg>
    <p:spTree>
      <p:nvGrpSpPr>
        <p:cNvPr id="24" name="Shape 24"/>
        <p:cNvGrpSpPr/>
        <p:nvPr/>
      </p:nvGrpSpPr>
      <p:grpSpPr>
        <a:xfrm>
          <a:off x="0" y="0"/>
          <a:ext cx="0" cy="0"/>
          <a:chOff x="0" y="0"/>
          <a:chExt cx="0" cy="0"/>
        </a:xfrm>
      </p:grpSpPr>
      <p:sp>
        <p:nvSpPr>
          <p:cNvPr id="25" name="Google Shape;25;p29"/>
          <p:cNvSpPr txBox="1"/>
          <p:nvPr>
            <p:ph type="ctrTitle"/>
          </p:nvPr>
        </p:nvSpPr>
        <p:spPr>
          <a:xfrm>
            <a:off x="6991350" y="487680"/>
            <a:ext cx="4179570" cy="3376691"/>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6" name="Google Shape;26;p29"/>
          <p:cNvCxnSpPr/>
          <p:nvPr/>
        </p:nvCxnSpPr>
        <p:spPr>
          <a:xfrm>
            <a:off x="3990667" y="0"/>
            <a:ext cx="1126278" cy="2512291"/>
          </a:xfrm>
          <a:prstGeom prst="straightConnector1">
            <a:avLst/>
          </a:prstGeom>
          <a:noFill/>
          <a:ln cap="flat" cmpd="sng" w="9525">
            <a:solidFill>
              <a:schemeClr val="lt1"/>
            </a:solidFill>
            <a:prstDash val="solid"/>
            <a:miter lim="8000"/>
            <a:headEnd len="sm" w="sm" type="none"/>
            <a:tailEnd len="sm" w="sm" type="none"/>
          </a:ln>
        </p:spPr>
      </p:cxnSp>
      <p:sp>
        <p:nvSpPr>
          <p:cNvPr id="27" name="Google Shape;27;p29"/>
          <p:cNvSpPr/>
          <p:nvPr>
            <p:ph idx="2" type="pic"/>
          </p:nvPr>
        </p:nvSpPr>
        <p:spPr>
          <a:xfrm>
            <a:off x="0" y="-5080"/>
            <a:ext cx="6576291" cy="687260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p:cSld name="Section Break 1">
    <p:bg>
      <p:bgPr>
        <a:solidFill>
          <a:schemeClr val="accent1"/>
        </a:solidFill>
      </p:bgPr>
    </p:bg>
    <p:spTree>
      <p:nvGrpSpPr>
        <p:cNvPr id="28" name="Shape 28"/>
        <p:cNvGrpSpPr/>
        <p:nvPr/>
      </p:nvGrpSpPr>
      <p:grpSpPr>
        <a:xfrm>
          <a:off x="0" y="0"/>
          <a:ext cx="0" cy="0"/>
          <a:chOff x="0" y="0"/>
          <a:chExt cx="0" cy="0"/>
        </a:xfrm>
      </p:grpSpPr>
      <p:sp>
        <p:nvSpPr>
          <p:cNvPr id="29" name="Google Shape;29;p30"/>
          <p:cNvSpPr txBox="1"/>
          <p:nvPr>
            <p:ph type="ctrTitle"/>
          </p:nvPr>
        </p:nvSpPr>
        <p:spPr>
          <a:xfrm>
            <a:off x="6991350" y="487018"/>
            <a:ext cx="4179570" cy="3377354"/>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30" name="Google Shape;30;p30"/>
          <p:cNvGrpSpPr/>
          <p:nvPr/>
        </p:nvGrpSpPr>
        <p:grpSpPr>
          <a:xfrm>
            <a:off x="0" y="0"/>
            <a:ext cx="6557818" cy="6858000"/>
            <a:chOff x="0" y="0"/>
            <a:chExt cx="4762501" cy="5186363"/>
          </a:xfrm>
        </p:grpSpPr>
        <p:cxnSp>
          <p:nvCxnSpPr>
            <p:cNvPr id="31" name="Google Shape;31;p30"/>
            <p:cNvCxnSpPr/>
            <p:nvPr/>
          </p:nvCxnSpPr>
          <p:spPr>
            <a:xfrm rot="10800000">
              <a:off x="0" y="876300"/>
              <a:ext cx="4762500" cy="1628775"/>
            </a:xfrm>
            <a:prstGeom prst="straightConnector1">
              <a:avLst/>
            </a:prstGeom>
            <a:noFill/>
            <a:ln cap="flat" cmpd="sng" w="9525">
              <a:solidFill>
                <a:schemeClr val="dk1"/>
              </a:solidFill>
              <a:prstDash val="solid"/>
              <a:miter lim="8000"/>
              <a:headEnd len="sm" w="sm" type="none"/>
              <a:tailEnd len="sm" w="sm" type="none"/>
            </a:ln>
          </p:spPr>
        </p:cxnSp>
        <p:cxnSp>
          <p:nvCxnSpPr>
            <p:cNvPr id="32" name="Google Shape;32;p30"/>
            <p:cNvCxnSpPr/>
            <p:nvPr/>
          </p:nvCxnSpPr>
          <p:spPr>
            <a:xfrm rot="10800000">
              <a:off x="2638425" y="0"/>
              <a:ext cx="2124076" cy="5186363"/>
            </a:xfrm>
            <a:prstGeom prst="straightConnector1">
              <a:avLst/>
            </a:prstGeom>
            <a:noFill/>
            <a:ln cap="flat" cmpd="sng" w="9525">
              <a:solidFill>
                <a:schemeClr val="dk1"/>
              </a:solidFill>
              <a:prstDash val="solid"/>
              <a:miter lim="8000"/>
              <a:headEnd len="sm" w="sm" type="none"/>
              <a:tailEnd len="sm" w="sm" type="none"/>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1">
  <p:cSld name="Table 1">
    <p:bg>
      <p:bgPr>
        <a:solidFill>
          <a:schemeClr val="lt1"/>
        </a:solidFill>
      </p:bgPr>
    </p:bg>
    <p:spTree>
      <p:nvGrpSpPr>
        <p:cNvPr id="33" name="Shape 33"/>
        <p:cNvGrpSpPr/>
        <p:nvPr/>
      </p:nvGrpSpPr>
      <p:grpSpPr>
        <a:xfrm>
          <a:off x="0" y="0"/>
          <a:ext cx="0" cy="0"/>
          <a:chOff x="0" y="0"/>
          <a:chExt cx="0" cy="0"/>
        </a:xfrm>
      </p:grpSpPr>
      <p:sp>
        <p:nvSpPr>
          <p:cNvPr id="34" name="Google Shape;34;p31"/>
          <p:cNvSpPr txBox="1"/>
          <p:nvPr>
            <p:ph type="title"/>
          </p:nvPr>
        </p:nvSpPr>
        <p:spPr>
          <a:xfrm>
            <a:off x="838201" y="895350"/>
            <a:ext cx="3247662" cy="1917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400"/>
              <a:buFont typeface="Arial"/>
              <a:buNone/>
              <a:defRPr sz="2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1"/>
          <p:cNvSpPr txBox="1"/>
          <p:nvPr>
            <p:ph idx="1" type="body"/>
          </p:nvPr>
        </p:nvSpPr>
        <p:spPr>
          <a:xfrm>
            <a:off x="838200" y="2813049"/>
            <a:ext cx="3247662" cy="3238499"/>
          </a:xfrm>
          <a:prstGeom prst="rect">
            <a:avLst/>
          </a:prstGeom>
          <a:noFill/>
          <a:ln>
            <a:noFill/>
          </a:ln>
        </p:spPr>
        <p:txBody>
          <a:bodyPr anchorCtr="0" anchor="t" bIns="45700" lIns="91425" spcFirstLastPara="1" rIns="91425" wrap="square" tIns="0">
            <a:normAutofit/>
          </a:bodyPr>
          <a:lstStyle>
            <a:lvl1pPr indent="-228600" lvl="0" marL="457200" algn="l">
              <a:lnSpc>
                <a:spcPct val="100000"/>
              </a:lnSpc>
              <a:spcBef>
                <a:spcPts val="1000"/>
              </a:spcBef>
              <a:spcAft>
                <a:spcPts val="0"/>
              </a:spcAft>
              <a:buClr>
                <a:schemeClr val="dk1"/>
              </a:buClr>
              <a:buSzPts val="1800"/>
              <a:buFont typeface="Arial"/>
              <a:buNone/>
              <a:defRPr b="0" sz="1800"/>
            </a:lvl1pPr>
            <a:lvl2pPr indent="-342900" lvl="1" marL="914400" algn="l">
              <a:lnSpc>
                <a:spcPct val="100000"/>
              </a:lnSpc>
              <a:spcBef>
                <a:spcPts val="1000"/>
              </a:spcBef>
              <a:spcAft>
                <a:spcPts val="0"/>
              </a:spcAft>
              <a:buClr>
                <a:schemeClr val="dk1"/>
              </a:buClr>
              <a:buSzPts val="1800"/>
              <a:buFont typeface="Arial"/>
              <a:buChar char="•"/>
              <a:defRPr sz="1800"/>
            </a:lvl2pPr>
            <a:lvl3pPr indent="-342900" lvl="2" marL="1371600" algn="l">
              <a:lnSpc>
                <a:spcPct val="100000"/>
              </a:lnSpc>
              <a:spcBef>
                <a:spcPts val="1000"/>
              </a:spcBef>
              <a:spcAft>
                <a:spcPts val="0"/>
              </a:spcAft>
              <a:buClr>
                <a:schemeClr val="dk1"/>
              </a:buClr>
              <a:buSzPts val="1800"/>
              <a:buFont typeface="Arial"/>
              <a:buChar char="•"/>
              <a:defRPr sz="1800"/>
            </a:lvl3pPr>
            <a:lvl4pPr indent="-342900" lvl="3" marL="1828800" algn="l">
              <a:lnSpc>
                <a:spcPct val="100000"/>
              </a:lnSpc>
              <a:spcBef>
                <a:spcPts val="1000"/>
              </a:spcBef>
              <a:spcAft>
                <a:spcPts val="0"/>
              </a:spcAft>
              <a:buClr>
                <a:schemeClr val="dk1"/>
              </a:buClr>
              <a:buSzPts val="1800"/>
              <a:buFont typeface="Arial"/>
              <a:buChar char="•"/>
              <a:defRPr sz="1800"/>
            </a:lvl4pPr>
            <a:lvl5pPr indent="-342900" lvl="4" marL="2286000" algn="l">
              <a:lnSpc>
                <a:spcPct val="100000"/>
              </a:lnSpc>
              <a:spcBef>
                <a:spcPts val="1000"/>
              </a:spcBef>
              <a:spcAft>
                <a:spcPts val="0"/>
              </a:spcAft>
              <a:buClr>
                <a:schemeClr val="dk1"/>
              </a:buClr>
              <a:buSzPts val="1800"/>
              <a:buFont typeface="Arial"/>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31"/>
          <p:cNvSpPr txBox="1"/>
          <p:nvPr>
            <p:ph idx="11" type="ftr"/>
          </p:nvPr>
        </p:nvSpPr>
        <p:spPr>
          <a:xfrm>
            <a:off x="731615" y="6356349"/>
            <a:ext cx="381922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1"/>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888888"/>
                </a:solidFill>
                <a:latin typeface="Arial"/>
                <a:ea typeface="Arial"/>
                <a:cs typeface="Arial"/>
                <a:sym typeface="Arial"/>
              </a:defRPr>
            </a:lvl1pPr>
            <a:lvl2pPr indent="0" lvl="1" marL="0" algn="r">
              <a:spcBef>
                <a:spcPts val="0"/>
              </a:spcBef>
              <a:buNone/>
              <a:defRPr sz="900">
                <a:solidFill>
                  <a:srgbClr val="888888"/>
                </a:solidFill>
                <a:latin typeface="Arial"/>
                <a:ea typeface="Arial"/>
                <a:cs typeface="Arial"/>
                <a:sym typeface="Arial"/>
              </a:defRPr>
            </a:lvl2pPr>
            <a:lvl3pPr indent="0" lvl="2" marL="0" algn="r">
              <a:spcBef>
                <a:spcPts val="0"/>
              </a:spcBef>
              <a:buNone/>
              <a:defRPr sz="900">
                <a:solidFill>
                  <a:srgbClr val="888888"/>
                </a:solidFill>
                <a:latin typeface="Arial"/>
                <a:ea typeface="Arial"/>
                <a:cs typeface="Arial"/>
                <a:sym typeface="Arial"/>
              </a:defRPr>
            </a:lvl3pPr>
            <a:lvl4pPr indent="0" lvl="3" marL="0" algn="r">
              <a:spcBef>
                <a:spcPts val="0"/>
              </a:spcBef>
              <a:buNone/>
              <a:defRPr sz="900">
                <a:solidFill>
                  <a:srgbClr val="888888"/>
                </a:solidFill>
                <a:latin typeface="Arial"/>
                <a:ea typeface="Arial"/>
                <a:cs typeface="Arial"/>
                <a:sym typeface="Arial"/>
              </a:defRPr>
            </a:lvl4pPr>
            <a:lvl5pPr indent="0" lvl="4" marL="0" algn="r">
              <a:spcBef>
                <a:spcPts val="0"/>
              </a:spcBef>
              <a:buNone/>
              <a:defRPr sz="900">
                <a:solidFill>
                  <a:srgbClr val="888888"/>
                </a:solidFill>
                <a:latin typeface="Arial"/>
                <a:ea typeface="Arial"/>
                <a:cs typeface="Arial"/>
                <a:sym typeface="Arial"/>
              </a:defRPr>
            </a:lvl5pPr>
            <a:lvl6pPr indent="0" lvl="5" marL="0" algn="r">
              <a:spcBef>
                <a:spcPts val="0"/>
              </a:spcBef>
              <a:buNone/>
              <a:defRPr sz="900">
                <a:solidFill>
                  <a:srgbClr val="888888"/>
                </a:solidFill>
                <a:latin typeface="Arial"/>
                <a:ea typeface="Arial"/>
                <a:cs typeface="Arial"/>
                <a:sym typeface="Arial"/>
              </a:defRPr>
            </a:lvl6pPr>
            <a:lvl7pPr indent="0" lvl="6" marL="0" algn="r">
              <a:spcBef>
                <a:spcPts val="0"/>
              </a:spcBef>
              <a:buNone/>
              <a:defRPr sz="900">
                <a:solidFill>
                  <a:srgbClr val="888888"/>
                </a:solidFill>
                <a:latin typeface="Arial"/>
                <a:ea typeface="Arial"/>
                <a:cs typeface="Arial"/>
                <a:sym typeface="Arial"/>
              </a:defRPr>
            </a:lvl7pPr>
            <a:lvl8pPr indent="0" lvl="7" marL="0" algn="r">
              <a:spcBef>
                <a:spcPts val="0"/>
              </a:spcBef>
              <a:buNone/>
              <a:defRPr sz="900">
                <a:solidFill>
                  <a:srgbClr val="888888"/>
                </a:solidFill>
                <a:latin typeface="Arial"/>
                <a:ea typeface="Arial"/>
                <a:cs typeface="Arial"/>
                <a:sym typeface="Arial"/>
              </a:defRPr>
            </a:lvl8pPr>
            <a:lvl9pPr indent="0" lvl="8" marL="0" algn="r">
              <a:spcBef>
                <a:spcPts val="0"/>
              </a:spcBef>
              <a:buNone/>
              <a:defRPr sz="9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grpSp>
        <p:nvGrpSpPr>
          <p:cNvPr id="38" name="Google Shape;38;p31"/>
          <p:cNvGrpSpPr/>
          <p:nvPr/>
        </p:nvGrpSpPr>
        <p:grpSpPr>
          <a:xfrm>
            <a:off x="0" y="0"/>
            <a:ext cx="2327564" cy="1505528"/>
            <a:chOff x="0" y="0"/>
            <a:chExt cx="2238376" cy="3105150"/>
          </a:xfrm>
        </p:grpSpPr>
        <p:cxnSp>
          <p:nvCxnSpPr>
            <p:cNvPr id="39" name="Google Shape;39;p31"/>
            <p:cNvCxnSpPr/>
            <p:nvPr/>
          </p:nvCxnSpPr>
          <p:spPr>
            <a:xfrm flipH="1">
              <a:off x="0" y="0"/>
              <a:ext cx="1238250" cy="3105150"/>
            </a:xfrm>
            <a:prstGeom prst="straightConnector1">
              <a:avLst/>
            </a:prstGeom>
            <a:noFill/>
            <a:ln cap="flat" cmpd="sng" w="9525">
              <a:solidFill>
                <a:schemeClr val="dk1"/>
              </a:solidFill>
              <a:prstDash val="solid"/>
              <a:miter lim="8000"/>
              <a:headEnd len="sm" w="sm" type="none"/>
              <a:tailEnd len="sm" w="sm" type="none"/>
            </a:ln>
          </p:spPr>
        </p:cxnSp>
        <p:cxnSp>
          <p:nvCxnSpPr>
            <p:cNvPr id="40" name="Google Shape;40;p31"/>
            <p:cNvCxnSpPr/>
            <p:nvPr/>
          </p:nvCxnSpPr>
          <p:spPr>
            <a:xfrm flipH="1">
              <a:off x="0" y="0"/>
              <a:ext cx="2238376" cy="2476500"/>
            </a:xfrm>
            <a:prstGeom prst="straightConnector1">
              <a:avLst/>
            </a:prstGeom>
            <a:noFill/>
            <a:ln cap="flat" cmpd="sng" w="9525">
              <a:solidFill>
                <a:schemeClr val="dk1"/>
              </a:solidFill>
              <a:prstDash val="solid"/>
              <a:miter lim="8000"/>
              <a:headEnd len="sm" w="sm" type="none"/>
              <a:tailEnd len="sm" w="sm" type="none"/>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Summary">
    <p:spTree>
      <p:nvGrpSpPr>
        <p:cNvPr id="41" name="Shape 41"/>
        <p:cNvGrpSpPr/>
        <p:nvPr/>
      </p:nvGrpSpPr>
      <p:grpSpPr>
        <a:xfrm>
          <a:off x="0" y="0"/>
          <a:ext cx="0" cy="0"/>
          <a:chOff x="0" y="0"/>
          <a:chExt cx="0" cy="0"/>
        </a:xfrm>
      </p:grpSpPr>
      <p:cxnSp>
        <p:nvCxnSpPr>
          <p:cNvPr id="42" name="Google Shape;42;p32"/>
          <p:cNvCxnSpPr/>
          <p:nvPr/>
        </p:nvCxnSpPr>
        <p:spPr>
          <a:xfrm rot="10800000">
            <a:off x="3094182" y="0"/>
            <a:ext cx="1745673" cy="3897745"/>
          </a:xfrm>
          <a:prstGeom prst="straightConnector1">
            <a:avLst/>
          </a:prstGeom>
          <a:noFill/>
          <a:ln cap="flat" cmpd="sng" w="9525">
            <a:solidFill>
              <a:schemeClr val="dk1"/>
            </a:solidFill>
            <a:prstDash val="solid"/>
            <a:miter lim="8000"/>
            <a:headEnd len="sm" w="sm" type="none"/>
            <a:tailEnd len="sm" w="sm" type="none"/>
          </a:ln>
        </p:spPr>
      </p:cxnSp>
      <p:sp>
        <p:nvSpPr>
          <p:cNvPr id="43" name="Google Shape;43;p32"/>
          <p:cNvSpPr txBox="1"/>
          <p:nvPr>
            <p:ph type="title"/>
          </p:nvPr>
        </p:nvSpPr>
        <p:spPr>
          <a:xfrm>
            <a:off x="5476874" y="1671639"/>
            <a:ext cx="5884027" cy="120491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00"/>
              <a:buFont typeface="Arial"/>
              <a:buNone/>
              <a:defRPr sz="28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32"/>
          <p:cNvSpPr/>
          <p:nvPr>
            <p:ph idx="2" type="pic"/>
          </p:nvPr>
        </p:nvSpPr>
        <p:spPr>
          <a:xfrm>
            <a:off x="-28230" y="-9144"/>
            <a:ext cx="5481955" cy="6876288"/>
          </a:xfrm>
          <a:prstGeom prst="rect">
            <a:avLst/>
          </a:prstGeom>
          <a:noFill/>
          <a:ln>
            <a:noFill/>
          </a:ln>
        </p:spPr>
      </p:sp>
      <p:sp>
        <p:nvSpPr>
          <p:cNvPr id="45" name="Google Shape;45;p32"/>
          <p:cNvSpPr txBox="1"/>
          <p:nvPr>
            <p:ph idx="11" type="ftr"/>
          </p:nvPr>
        </p:nvSpPr>
        <p:spPr>
          <a:xfrm>
            <a:off x="825500" y="6356349"/>
            <a:ext cx="381922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2"/>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888888"/>
                </a:solidFill>
                <a:latin typeface="Arial"/>
                <a:ea typeface="Arial"/>
                <a:cs typeface="Arial"/>
                <a:sym typeface="Arial"/>
              </a:defRPr>
            </a:lvl1pPr>
            <a:lvl2pPr indent="0" lvl="1" marL="0" algn="r">
              <a:spcBef>
                <a:spcPts val="0"/>
              </a:spcBef>
              <a:buNone/>
              <a:defRPr sz="900">
                <a:solidFill>
                  <a:srgbClr val="888888"/>
                </a:solidFill>
                <a:latin typeface="Arial"/>
                <a:ea typeface="Arial"/>
                <a:cs typeface="Arial"/>
                <a:sym typeface="Arial"/>
              </a:defRPr>
            </a:lvl2pPr>
            <a:lvl3pPr indent="0" lvl="2" marL="0" algn="r">
              <a:spcBef>
                <a:spcPts val="0"/>
              </a:spcBef>
              <a:buNone/>
              <a:defRPr sz="900">
                <a:solidFill>
                  <a:srgbClr val="888888"/>
                </a:solidFill>
                <a:latin typeface="Arial"/>
                <a:ea typeface="Arial"/>
                <a:cs typeface="Arial"/>
                <a:sym typeface="Arial"/>
              </a:defRPr>
            </a:lvl3pPr>
            <a:lvl4pPr indent="0" lvl="3" marL="0" algn="r">
              <a:spcBef>
                <a:spcPts val="0"/>
              </a:spcBef>
              <a:buNone/>
              <a:defRPr sz="900">
                <a:solidFill>
                  <a:srgbClr val="888888"/>
                </a:solidFill>
                <a:latin typeface="Arial"/>
                <a:ea typeface="Arial"/>
                <a:cs typeface="Arial"/>
                <a:sym typeface="Arial"/>
              </a:defRPr>
            </a:lvl4pPr>
            <a:lvl5pPr indent="0" lvl="4" marL="0" algn="r">
              <a:spcBef>
                <a:spcPts val="0"/>
              </a:spcBef>
              <a:buNone/>
              <a:defRPr sz="900">
                <a:solidFill>
                  <a:srgbClr val="888888"/>
                </a:solidFill>
                <a:latin typeface="Arial"/>
                <a:ea typeface="Arial"/>
                <a:cs typeface="Arial"/>
                <a:sym typeface="Arial"/>
              </a:defRPr>
            </a:lvl5pPr>
            <a:lvl6pPr indent="0" lvl="5" marL="0" algn="r">
              <a:spcBef>
                <a:spcPts val="0"/>
              </a:spcBef>
              <a:buNone/>
              <a:defRPr sz="900">
                <a:solidFill>
                  <a:srgbClr val="888888"/>
                </a:solidFill>
                <a:latin typeface="Arial"/>
                <a:ea typeface="Arial"/>
                <a:cs typeface="Arial"/>
                <a:sym typeface="Arial"/>
              </a:defRPr>
            </a:lvl6pPr>
            <a:lvl7pPr indent="0" lvl="6" marL="0" algn="r">
              <a:spcBef>
                <a:spcPts val="0"/>
              </a:spcBef>
              <a:buNone/>
              <a:defRPr sz="900">
                <a:solidFill>
                  <a:srgbClr val="888888"/>
                </a:solidFill>
                <a:latin typeface="Arial"/>
                <a:ea typeface="Arial"/>
                <a:cs typeface="Arial"/>
                <a:sym typeface="Arial"/>
              </a:defRPr>
            </a:lvl7pPr>
            <a:lvl8pPr indent="0" lvl="7" marL="0" algn="r">
              <a:spcBef>
                <a:spcPts val="0"/>
              </a:spcBef>
              <a:buNone/>
              <a:defRPr sz="900">
                <a:solidFill>
                  <a:srgbClr val="888888"/>
                </a:solidFill>
                <a:latin typeface="Arial"/>
                <a:ea typeface="Arial"/>
                <a:cs typeface="Arial"/>
                <a:sym typeface="Arial"/>
              </a:defRPr>
            </a:lvl8pPr>
            <a:lvl9pPr indent="0" lvl="8" marL="0" algn="r">
              <a:spcBef>
                <a:spcPts val="0"/>
              </a:spcBef>
              <a:buNone/>
              <a:defRPr sz="9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sp>
        <p:nvSpPr>
          <p:cNvPr id="47" name="Google Shape;47;p32"/>
          <p:cNvSpPr txBox="1"/>
          <p:nvPr>
            <p:ph idx="1" type="body"/>
          </p:nvPr>
        </p:nvSpPr>
        <p:spPr>
          <a:xfrm>
            <a:off x="5453725" y="3660774"/>
            <a:ext cx="5907176" cy="2536826"/>
          </a:xfrm>
          <a:prstGeom prst="rect">
            <a:avLst/>
          </a:prstGeom>
          <a:noFill/>
          <a:ln>
            <a:noFill/>
          </a:ln>
        </p:spPr>
        <p:txBody>
          <a:bodyPr anchorCtr="0" anchor="t" bIns="45700" lIns="91425" spcFirstLastPara="1" rIns="91425" wrap="square" tIns="0">
            <a:normAutofit/>
          </a:bodyPr>
          <a:lstStyle>
            <a:lvl1pPr indent="-228600" lvl="0" marL="457200" algn="l">
              <a:lnSpc>
                <a:spcPct val="100000"/>
              </a:lnSpc>
              <a:spcBef>
                <a:spcPts val="1000"/>
              </a:spcBef>
              <a:spcAft>
                <a:spcPts val="0"/>
              </a:spcAft>
              <a:buClr>
                <a:schemeClr val="dk1"/>
              </a:buClr>
              <a:buSzPts val="1800"/>
              <a:buFont typeface="Arial"/>
              <a:buNone/>
              <a:defRPr b="0" sz="1800"/>
            </a:lvl1pPr>
            <a:lvl2pPr indent="-342900" lvl="1" marL="914400" algn="l">
              <a:lnSpc>
                <a:spcPct val="100000"/>
              </a:lnSpc>
              <a:spcBef>
                <a:spcPts val="1000"/>
              </a:spcBef>
              <a:spcAft>
                <a:spcPts val="0"/>
              </a:spcAft>
              <a:buClr>
                <a:schemeClr val="dk1"/>
              </a:buClr>
              <a:buSzPts val="1800"/>
              <a:buFont typeface="Arial"/>
              <a:buChar char="•"/>
              <a:defRPr sz="1800"/>
            </a:lvl2pPr>
            <a:lvl3pPr indent="-342900" lvl="2" marL="1371600" algn="l">
              <a:lnSpc>
                <a:spcPct val="100000"/>
              </a:lnSpc>
              <a:spcBef>
                <a:spcPts val="1000"/>
              </a:spcBef>
              <a:spcAft>
                <a:spcPts val="0"/>
              </a:spcAft>
              <a:buClr>
                <a:schemeClr val="dk1"/>
              </a:buClr>
              <a:buSzPts val="1800"/>
              <a:buFont typeface="Arial"/>
              <a:buChar char="•"/>
              <a:defRPr sz="1800"/>
            </a:lvl3pPr>
            <a:lvl4pPr indent="-342900" lvl="3" marL="1828800" algn="l">
              <a:lnSpc>
                <a:spcPct val="100000"/>
              </a:lnSpc>
              <a:spcBef>
                <a:spcPts val="1000"/>
              </a:spcBef>
              <a:spcAft>
                <a:spcPts val="0"/>
              </a:spcAft>
              <a:buClr>
                <a:schemeClr val="dk1"/>
              </a:buClr>
              <a:buSzPts val="1800"/>
              <a:buFont typeface="Arial"/>
              <a:buChar char="•"/>
              <a:defRPr sz="1800"/>
            </a:lvl4pPr>
            <a:lvl5pPr indent="-342900" lvl="4" marL="2286000" algn="l">
              <a:lnSpc>
                <a:spcPct val="100000"/>
              </a:lnSpc>
              <a:spcBef>
                <a:spcPts val="1000"/>
              </a:spcBef>
              <a:spcAft>
                <a:spcPts val="0"/>
              </a:spcAft>
              <a:buClr>
                <a:schemeClr val="dk1"/>
              </a:buClr>
              <a:buSzPts val="1800"/>
              <a:buFont typeface="Arial"/>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pos="300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p:cSld name="Introduction">
    <p:spTree>
      <p:nvGrpSpPr>
        <p:cNvPr id="48" name="Shape 48"/>
        <p:cNvGrpSpPr/>
        <p:nvPr/>
      </p:nvGrpSpPr>
      <p:grpSpPr>
        <a:xfrm>
          <a:off x="0" y="0"/>
          <a:ext cx="0" cy="0"/>
          <a:chOff x="0" y="0"/>
          <a:chExt cx="0" cy="0"/>
        </a:xfrm>
      </p:grpSpPr>
      <p:sp>
        <p:nvSpPr>
          <p:cNvPr id="49" name="Google Shape;49;p33"/>
          <p:cNvSpPr txBox="1"/>
          <p:nvPr>
            <p:ph type="title"/>
          </p:nvPr>
        </p:nvSpPr>
        <p:spPr>
          <a:xfrm>
            <a:off x="1322318" y="268360"/>
            <a:ext cx="7288282" cy="212117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00"/>
              <a:buFont typeface="Arial"/>
              <a:buNone/>
              <a:defRPr sz="28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33"/>
          <p:cNvSpPr txBox="1"/>
          <p:nvPr>
            <p:ph idx="1" type="body"/>
          </p:nvPr>
        </p:nvSpPr>
        <p:spPr>
          <a:xfrm>
            <a:off x="1322388" y="2763078"/>
            <a:ext cx="7288212" cy="340705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800"/>
              <a:buFont typeface="Arial"/>
              <a:buNone/>
              <a:defRPr b="1" sz="1800"/>
            </a:lvl1pPr>
            <a:lvl2pPr indent="-342900" lvl="1" marL="914400" algn="l">
              <a:lnSpc>
                <a:spcPct val="100000"/>
              </a:lnSpc>
              <a:spcBef>
                <a:spcPts val="1000"/>
              </a:spcBef>
              <a:spcAft>
                <a:spcPts val="0"/>
              </a:spcAft>
              <a:buClr>
                <a:schemeClr val="dk1"/>
              </a:buClr>
              <a:buSzPts val="1800"/>
              <a:buFont typeface="Arial"/>
              <a:buChar char="•"/>
              <a:defRPr sz="1800"/>
            </a:lvl2pPr>
            <a:lvl3pPr indent="-342900" lvl="2" marL="1371600" algn="l">
              <a:lnSpc>
                <a:spcPct val="100000"/>
              </a:lnSpc>
              <a:spcBef>
                <a:spcPts val="1000"/>
              </a:spcBef>
              <a:spcAft>
                <a:spcPts val="0"/>
              </a:spcAft>
              <a:buClr>
                <a:schemeClr val="dk1"/>
              </a:buClr>
              <a:buSzPts val="1800"/>
              <a:buFont typeface="Arial"/>
              <a:buChar char="•"/>
              <a:defRPr sz="1800"/>
            </a:lvl3pPr>
            <a:lvl4pPr indent="-342900" lvl="3" marL="1828800" algn="l">
              <a:lnSpc>
                <a:spcPct val="100000"/>
              </a:lnSpc>
              <a:spcBef>
                <a:spcPts val="1000"/>
              </a:spcBef>
              <a:spcAft>
                <a:spcPts val="0"/>
              </a:spcAft>
              <a:buClr>
                <a:schemeClr val="dk1"/>
              </a:buClr>
              <a:buSzPts val="1800"/>
              <a:buFont typeface="Arial"/>
              <a:buChar char="•"/>
              <a:defRPr sz="1800"/>
            </a:lvl4pPr>
            <a:lvl5pPr indent="-342900" lvl="4" marL="2286000" algn="l">
              <a:lnSpc>
                <a:spcPct val="100000"/>
              </a:lnSpc>
              <a:spcBef>
                <a:spcPts val="1000"/>
              </a:spcBef>
              <a:spcAft>
                <a:spcPts val="0"/>
              </a:spcAft>
              <a:buClr>
                <a:schemeClr val="dk1"/>
              </a:buClr>
              <a:buSzPts val="1800"/>
              <a:buFont typeface="Arial"/>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51" name="Google Shape;51;p33"/>
          <p:cNvGrpSpPr/>
          <p:nvPr/>
        </p:nvGrpSpPr>
        <p:grpSpPr>
          <a:xfrm>
            <a:off x="9096374" y="-25401"/>
            <a:ext cx="3095625" cy="6883401"/>
            <a:chOff x="9096375" y="-25401"/>
            <a:chExt cx="3095625" cy="6883401"/>
          </a:xfrm>
        </p:grpSpPr>
        <p:cxnSp>
          <p:nvCxnSpPr>
            <p:cNvPr id="52" name="Google Shape;52;p33"/>
            <p:cNvCxnSpPr/>
            <p:nvPr/>
          </p:nvCxnSpPr>
          <p:spPr>
            <a:xfrm>
              <a:off x="9096375" y="1497012"/>
              <a:ext cx="3095625" cy="0"/>
            </a:xfrm>
            <a:prstGeom prst="straightConnector1">
              <a:avLst/>
            </a:prstGeom>
            <a:noFill/>
            <a:ln cap="flat" cmpd="sng" w="9525">
              <a:solidFill>
                <a:schemeClr val="dk1"/>
              </a:solidFill>
              <a:prstDash val="solid"/>
              <a:miter lim="8000"/>
              <a:headEnd len="sm" w="sm" type="none"/>
              <a:tailEnd len="sm" w="sm" type="none"/>
            </a:ln>
          </p:spPr>
        </p:cxnSp>
        <p:cxnSp>
          <p:nvCxnSpPr>
            <p:cNvPr id="53" name="Google Shape;53;p33"/>
            <p:cNvCxnSpPr/>
            <p:nvPr/>
          </p:nvCxnSpPr>
          <p:spPr>
            <a:xfrm flipH="1">
              <a:off x="9381744" y="-25401"/>
              <a:ext cx="2810256" cy="6883401"/>
            </a:xfrm>
            <a:prstGeom prst="straightConnector1">
              <a:avLst/>
            </a:prstGeom>
            <a:noFill/>
            <a:ln cap="flat" cmpd="sng" w="9525">
              <a:solidFill>
                <a:schemeClr val="dk1"/>
              </a:solidFill>
              <a:prstDash val="solid"/>
              <a:miter lim="8000"/>
              <a:headEnd len="sm" w="sm" type="none"/>
              <a:tailEnd len="sm" w="sm" type="none"/>
            </a:ln>
          </p:spPr>
        </p:cxnSp>
      </p:grpSp>
      <p:cxnSp>
        <p:nvCxnSpPr>
          <p:cNvPr id="54" name="Google Shape;54;p33"/>
          <p:cNvCxnSpPr/>
          <p:nvPr/>
        </p:nvCxnSpPr>
        <p:spPr>
          <a:xfrm flipH="1" rot="10800000">
            <a:off x="-1" y="-25403"/>
            <a:ext cx="1210573" cy="2048161"/>
          </a:xfrm>
          <a:prstGeom prst="straightConnector1">
            <a:avLst/>
          </a:prstGeom>
          <a:noFill/>
          <a:ln cap="flat" cmpd="sng" w="9525">
            <a:solidFill>
              <a:schemeClr val="dk1"/>
            </a:solidFill>
            <a:prstDash val="solid"/>
            <a:miter lim="8000"/>
            <a:headEnd len="sm" w="sm" type="none"/>
            <a:tailEnd len="sm" w="sm" type="none"/>
          </a:ln>
        </p:spPr>
      </p:cxnSp>
      <p:sp>
        <p:nvSpPr>
          <p:cNvPr id="55" name="Google Shape;55;p33"/>
          <p:cNvSpPr txBox="1"/>
          <p:nvPr>
            <p:ph idx="11" type="ftr"/>
          </p:nvPr>
        </p:nvSpPr>
        <p:spPr>
          <a:xfrm>
            <a:off x="1333500" y="6356349"/>
            <a:ext cx="381922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3"/>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888888"/>
                </a:solidFill>
                <a:latin typeface="Arial"/>
                <a:ea typeface="Arial"/>
                <a:cs typeface="Arial"/>
                <a:sym typeface="Arial"/>
              </a:defRPr>
            </a:lvl1pPr>
            <a:lvl2pPr indent="0" lvl="1" marL="0" algn="r">
              <a:spcBef>
                <a:spcPts val="0"/>
              </a:spcBef>
              <a:buNone/>
              <a:defRPr sz="900">
                <a:solidFill>
                  <a:srgbClr val="888888"/>
                </a:solidFill>
                <a:latin typeface="Arial"/>
                <a:ea typeface="Arial"/>
                <a:cs typeface="Arial"/>
                <a:sym typeface="Arial"/>
              </a:defRPr>
            </a:lvl2pPr>
            <a:lvl3pPr indent="0" lvl="2" marL="0" algn="r">
              <a:spcBef>
                <a:spcPts val="0"/>
              </a:spcBef>
              <a:buNone/>
              <a:defRPr sz="900">
                <a:solidFill>
                  <a:srgbClr val="888888"/>
                </a:solidFill>
                <a:latin typeface="Arial"/>
                <a:ea typeface="Arial"/>
                <a:cs typeface="Arial"/>
                <a:sym typeface="Arial"/>
              </a:defRPr>
            </a:lvl3pPr>
            <a:lvl4pPr indent="0" lvl="3" marL="0" algn="r">
              <a:spcBef>
                <a:spcPts val="0"/>
              </a:spcBef>
              <a:buNone/>
              <a:defRPr sz="900">
                <a:solidFill>
                  <a:srgbClr val="888888"/>
                </a:solidFill>
                <a:latin typeface="Arial"/>
                <a:ea typeface="Arial"/>
                <a:cs typeface="Arial"/>
                <a:sym typeface="Arial"/>
              </a:defRPr>
            </a:lvl4pPr>
            <a:lvl5pPr indent="0" lvl="4" marL="0" algn="r">
              <a:spcBef>
                <a:spcPts val="0"/>
              </a:spcBef>
              <a:buNone/>
              <a:defRPr sz="900">
                <a:solidFill>
                  <a:srgbClr val="888888"/>
                </a:solidFill>
                <a:latin typeface="Arial"/>
                <a:ea typeface="Arial"/>
                <a:cs typeface="Arial"/>
                <a:sym typeface="Arial"/>
              </a:defRPr>
            </a:lvl5pPr>
            <a:lvl6pPr indent="0" lvl="5" marL="0" algn="r">
              <a:spcBef>
                <a:spcPts val="0"/>
              </a:spcBef>
              <a:buNone/>
              <a:defRPr sz="900">
                <a:solidFill>
                  <a:srgbClr val="888888"/>
                </a:solidFill>
                <a:latin typeface="Arial"/>
                <a:ea typeface="Arial"/>
                <a:cs typeface="Arial"/>
                <a:sym typeface="Arial"/>
              </a:defRPr>
            </a:lvl6pPr>
            <a:lvl7pPr indent="0" lvl="6" marL="0" algn="r">
              <a:spcBef>
                <a:spcPts val="0"/>
              </a:spcBef>
              <a:buNone/>
              <a:defRPr sz="900">
                <a:solidFill>
                  <a:srgbClr val="888888"/>
                </a:solidFill>
                <a:latin typeface="Arial"/>
                <a:ea typeface="Arial"/>
                <a:cs typeface="Arial"/>
                <a:sym typeface="Arial"/>
              </a:defRPr>
            </a:lvl7pPr>
            <a:lvl8pPr indent="0" lvl="7" marL="0" algn="r">
              <a:spcBef>
                <a:spcPts val="0"/>
              </a:spcBef>
              <a:buNone/>
              <a:defRPr sz="900">
                <a:solidFill>
                  <a:srgbClr val="888888"/>
                </a:solidFill>
                <a:latin typeface="Arial"/>
                <a:ea typeface="Arial"/>
                <a:cs typeface="Arial"/>
                <a:sym typeface="Arial"/>
              </a:defRPr>
            </a:lvl8pPr>
            <a:lvl9pPr indent="0" lvl="8" marL="0" algn="r">
              <a:spcBef>
                <a:spcPts val="0"/>
              </a:spcBef>
              <a:buNone/>
              <a:defRPr sz="9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3">
  <p:cSld name="Section Break 3">
    <p:bg>
      <p:bgPr>
        <a:solidFill>
          <a:schemeClr val="dk1"/>
        </a:solidFill>
      </p:bgPr>
    </p:bg>
    <p:spTree>
      <p:nvGrpSpPr>
        <p:cNvPr id="57" name="Shape 57"/>
        <p:cNvGrpSpPr/>
        <p:nvPr/>
      </p:nvGrpSpPr>
      <p:grpSpPr>
        <a:xfrm>
          <a:off x="0" y="0"/>
          <a:ext cx="0" cy="0"/>
          <a:chOff x="0" y="0"/>
          <a:chExt cx="0" cy="0"/>
        </a:xfrm>
      </p:grpSpPr>
      <p:sp>
        <p:nvSpPr>
          <p:cNvPr id="58" name="Google Shape;58;p34"/>
          <p:cNvSpPr txBox="1"/>
          <p:nvPr>
            <p:ph type="ctrTitle"/>
          </p:nvPr>
        </p:nvSpPr>
        <p:spPr>
          <a:xfrm>
            <a:off x="6991350" y="406400"/>
            <a:ext cx="4179570" cy="3457971"/>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59" name="Google Shape;59;p34"/>
          <p:cNvPicPr preferRelativeResize="0"/>
          <p:nvPr/>
        </p:nvPicPr>
        <p:blipFill rotWithShape="1">
          <a:blip r:embed="rId2">
            <a:alphaModFix/>
          </a:blip>
          <a:srcRect b="0" l="0" r="0" t="0"/>
          <a:stretch/>
        </p:blipFill>
        <p:spPr>
          <a:xfrm>
            <a:off x="0" y="828675"/>
            <a:ext cx="5876925" cy="52006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type="title">
  <p:cSld name="TITLE">
    <p:bg>
      <p:bgPr>
        <a:solidFill>
          <a:schemeClr val="dk1"/>
        </a:solidFill>
      </p:bgPr>
    </p:bg>
    <p:spTree>
      <p:nvGrpSpPr>
        <p:cNvPr id="60" name="Shape 60"/>
        <p:cNvGrpSpPr/>
        <p:nvPr/>
      </p:nvGrpSpPr>
      <p:grpSpPr>
        <a:xfrm>
          <a:off x="0" y="0"/>
          <a:ext cx="0" cy="0"/>
          <a:chOff x="0" y="0"/>
          <a:chExt cx="0" cy="0"/>
        </a:xfrm>
      </p:grpSpPr>
      <p:sp>
        <p:nvSpPr>
          <p:cNvPr id="61" name="Google Shape;61;p35"/>
          <p:cNvSpPr txBox="1"/>
          <p:nvPr>
            <p:ph type="ctrTitle"/>
          </p:nvPr>
        </p:nvSpPr>
        <p:spPr>
          <a:xfrm>
            <a:off x="4267200" y="1615736"/>
            <a:ext cx="4179570" cy="1524735"/>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35"/>
          <p:cNvSpPr txBox="1"/>
          <p:nvPr>
            <p:ph idx="1" type="subTitle"/>
          </p:nvPr>
        </p:nvSpPr>
        <p:spPr>
          <a:xfrm>
            <a:off x="4267200" y="3238103"/>
            <a:ext cx="4179570" cy="2850181"/>
          </a:xfrm>
          <a:prstGeom prst="rect">
            <a:avLst/>
          </a:prstGeom>
          <a:noFill/>
          <a:ln>
            <a:noFill/>
          </a:ln>
        </p:spPr>
        <p:txBody>
          <a:bodyPr anchorCtr="0" anchor="t" bIns="45700" lIns="91425" spcFirstLastPara="1" rIns="91425" wrap="square" tIns="45700">
            <a:normAutofit/>
          </a:bodyPr>
          <a:lstStyle>
            <a:lvl1pPr lvl="0" algn="l">
              <a:lnSpc>
                <a:spcPct val="150000"/>
              </a:lnSpc>
              <a:spcBef>
                <a:spcPts val="100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63" name="Google Shape;63;p35"/>
          <p:cNvPicPr preferRelativeResize="0"/>
          <p:nvPr/>
        </p:nvPicPr>
        <p:blipFill rotWithShape="1">
          <a:blip r:embed="rId2">
            <a:alphaModFix/>
          </a:blip>
          <a:srcRect b="0" l="0" r="0" t="0"/>
          <a:stretch/>
        </p:blipFill>
        <p:spPr>
          <a:xfrm>
            <a:off x="0" y="0"/>
            <a:ext cx="3176938" cy="6858000"/>
          </a:xfrm>
          <a:prstGeom prst="rect">
            <a:avLst/>
          </a:prstGeom>
          <a:noFill/>
          <a:ln>
            <a:noFill/>
          </a:ln>
        </p:spPr>
      </p:pic>
      <p:sp>
        <p:nvSpPr>
          <p:cNvPr id="64" name="Google Shape;64;p35"/>
          <p:cNvSpPr txBox="1"/>
          <p:nvPr>
            <p:ph idx="11" type="ftr"/>
          </p:nvPr>
        </p:nvSpPr>
        <p:spPr>
          <a:xfrm>
            <a:off x="4267200" y="6356350"/>
            <a:ext cx="417957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5"/>
          <p:cNvSpPr txBox="1"/>
          <p:nvPr>
            <p:ph idx="12" type="sldNum"/>
          </p:nvPr>
        </p:nvSpPr>
        <p:spPr>
          <a:xfrm>
            <a:off x="9579428" y="6356350"/>
            <a:ext cx="177437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888888"/>
                </a:solidFill>
                <a:latin typeface="Arial"/>
                <a:ea typeface="Arial"/>
                <a:cs typeface="Arial"/>
                <a:sym typeface="Arial"/>
              </a:defRPr>
            </a:lvl1pPr>
            <a:lvl2pPr indent="0" lvl="1" marL="0" algn="r">
              <a:spcBef>
                <a:spcPts val="0"/>
              </a:spcBef>
              <a:buNone/>
              <a:defRPr sz="900">
                <a:solidFill>
                  <a:srgbClr val="888888"/>
                </a:solidFill>
                <a:latin typeface="Arial"/>
                <a:ea typeface="Arial"/>
                <a:cs typeface="Arial"/>
                <a:sym typeface="Arial"/>
              </a:defRPr>
            </a:lvl2pPr>
            <a:lvl3pPr indent="0" lvl="2" marL="0" algn="r">
              <a:spcBef>
                <a:spcPts val="0"/>
              </a:spcBef>
              <a:buNone/>
              <a:defRPr sz="900">
                <a:solidFill>
                  <a:srgbClr val="888888"/>
                </a:solidFill>
                <a:latin typeface="Arial"/>
                <a:ea typeface="Arial"/>
                <a:cs typeface="Arial"/>
                <a:sym typeface="Arial"/>
              </a:defRPr>
            </a:lvl3pPr>
            <a:lvl4pPr indent="0" lvl="3" marL="0" algn="r">
              <a:spcBef>
                <a:spcPts val="0"/>
              </a:spcBef>
              <a:buNone/>
              <a:defRPr sz="900">
                <a:solidFill>
                  <a:srgbClr val="888888"/>
                </a:solidFill>
                <a:latin typeface="Arial"/>
                <a:ea typeface="Arial"/>
                <a:cs typeface="Arial"/>
                <a:sym typeface="Arial"/>
              </a:defRPr>
            </a:lvl4pPr>
            <a:lvl5pPr indent="0" lvl="4" marL="0" algn="r">
              <a:spcBef>
                <a:spcPts val="0"/>
              </a:spcBef>
              <a:buNone/>
              <a:defRPr sz="900">
                <a:solidFill>
                  <a:srgbClr val="888888"/>
                </a:solidFill>
                <a:latin typeface="Arial"/>
                <a:ea typeface="Arial"/>
                <a:cs typeface="Arial"/>
                <a:sym typeface="Arial"/>
              </a:defRPr>
            </a:lvl5pPr>
            <a:lvl6pPr indent="0" lvl="5" marL="0" algn="r">
              <a:spcBef>
                <a:spcPts val="0"/>
              </a:spcBef>
              <a:buNone/>
              <a:defRPr sz="900">
                <a:solidFill>
                  <a:srgbClr val="888888"/>
                </a:solidFill>
                <a:latin typeface="Arial"/>
                <a:ea typeface="Arial"/>
                <a:cs typeface="Arial"/>
                <a:sym typeface="Arial"/>
              </a:defRPr>
            </a:lvl6pPr>
            <a:lvl7pPr indent="0" lvl="6" marL="0" algn="r">
              <a:spcBef>
                <a:spcPts val="0"/>
              </a:spcBef>
              <a:buNone/>
              <a:defRPr sz="900">
                <a:solidFill>
                  <a:srgbClr val="888888"/>
                </a:solidFill>
                <a:latin typeface="Arial"/>
                <a:ea typeface="Arial"/>
                <a:cs typeface="Arial"/>
                <a:sym typeface="Arial"/>
              </a:defRPr>
            </a:lvl7pPr>
            <a:lvl8pPr indent="0" lvl="7" marL="0" algn="r">
              <a:spcBef>
                <a:spcPts val="0"/>
              </a:spcBef>
              <a:buNone/>
              <a:defRPr sz="900">
                <a:solidFill>
                  <a:srgbClr val="888888"/>
                </a:solidFill>
                <a:latin typeface="Arial"/>
                <a:ea typeface="Arial"/>
                <a:cs typeface="Arial"/>
                <a:sym typeface="Arial"/>
              </a:defRPr>
            </a:lvl8pPr>
            <a:lvl9pPr indent="0" lvl="8" marL="0" algn="r">
              <a:spcBef>
                <a:spcPts val="0"/>
              </a:spcBef>
              <a:buNone/>
              <a:defRPr sz="9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2">
  <p:cSld name="Table 2">
    <p:bg>
      <p:bgPr>
        <a:solidFill>
          <a:schemeClr val="lt1"/>
        </a:solidFill>
      </p:bgPr>
    </p:bg>
    <p:spTree>
      <p:nvGrpSpPr>
        <p:cNvPr id="66" name="Shape 66"/>
        <p:cNvGrpSpPr/>
        <p:nvPr/>
      </p:nvGrpSpPr>
      <p:grpSpPr>
        <a:xfrm>
          <a:off x="0" y="0"/>
          <a:ext cx="0" cy="0"/>
          <a:chOff x="0" y="0"/>
          <a:chExt cx="0" cy="0"/>
        </a:xfrm>
      </p:grpSpPr>
      <p:grpSp>
        <p:nvGrpSpPr>
          <p:cNvPr id="67" name="Google Shape;67;p36"/>
          <p:cNvGrpSpPr/>
          <p:nvPr/>
        </p:nvGrpSpPr>
        <p:grpSpPr>
          <a:xfrm>
            <a:off x="0" y="0"/>
            <a:ext cx="2590800" cy="1027906"/>
            <a:chOff x="0" y="0"/>
            <a:chExt cx="2590800" cy="1027906"/>
          </a:xfrm>
        </p:grpSpPr>
        <p:cxnSp>
          <p:nvCxnSpPr>
            <p:cNvPr id="68" name="Google Shape;68;p36"/>
            <p:cNvCxnSpPr/>
            <p:nvPr/>
          </p:nvCxnSpPr>
          <p:spPr>
            <a:xfrm flipH="1" rot="10800000">
              <a:off x="0" y="0"/>
              <a:ext cx="2590800" cy="762000"/>
            </a:xfrm>
            <a:prstGeom prst="straightConnector1">
              <a:avLst/>
            </a:prstGeom>
            <a:noFill/>
            <a:ln cap="flat" cmpd="sng" w="9525">
              <a:solidFill>
                <a:schemeClr val="dk1"/>
              </a:solidFill>
              <a:prstDash val="solid"/>
              <a:miter lim="8000"/>
              <a:headEnd len="sm" w="sm" type="none"/>
              <a:tailEnd len="sm" w="sm" type="none"/>
            </a:ln>
          </p:spPr>
        </p:cxnSp>
        <p:cxnSp>
          <p:nvCxnSpPr>
            <p:cNvPr id="69" name="Google Shape;69;p36"/>
            <p:cNvCxnSpPr/>
            <p:nvPr/>
          </p:nvCxnSpPr>
          <p:spPr>
            <a:xfrm flipH="1">
              <a:off x="0" y="0"/>
              <a:ext cx="704850" cy="1027906"/>
            </a:xfrm>
            <a:prstGeom prst="straightConnector1">
              <a:avLst/>
            </a:prstGeom>
            <a:noFill/>
            <a:ln cap="flat" cmpd="sng" w="9525">
              <a:solidFill>
                <a:schemeClr val="dk1"/>
              </a:solidFill>
              <a:prstDash val="solid"/>
              <a:miter lim="8000"/>
              <a:headEnd len="sm" w="sm" type="none"/>
              <a:tailEnd len="sm" w="sm" type="none"/>
            </a:ln>
          </p:spPr>
        </p:cxnSp>
      </p:grpSp>
      <p:sp>
        <p:nvSpPr>
          <p:cNvPr id="70" name="Google Shape;70;p36"/>
          <p:cNvSpPr txBox="1"/>
          <p:nvPr>
            <p:ph type="title"/>
          </p:nvPr>
        </p:nvSpPr>
        <p:spPr>
          <a:xfrm>
            <a:off x="838200" y="353550"/>
            <a:ext cx="10515600" cy="132556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2800"/>
              <a:buFont typeface="Arial"/>
              <a:buNone/>
              <a:defRPr sz="28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36"/>
          <p:cNvSpPr txBox="1"/>
          <p:nvPr>
            <p:ph idx="11" type="ftr"/>
          </p:nvPr>
        </p:nvSpPr>
        <p:spPr>
          <a:xfrm>
            <a:off x="838200" y="6356349"/>
            <a:ext cx="381922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6"/>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888888"/>
                </a:solidFill>
                <a:latin typeface="Arial"/>
                <a:ea typeface="Arial"/>
                <a:cs typeface="Arial"/>
                <a:sym typeface="Arial"/>
              </a:defRPr>
            </a:lvl1pPr>
            <a:lvl2pPr indent="0" lvl="1" marL="0" algn="r">
              <a:spcBef>
                <a:spcPts val="0"/>
              </a:spcBef>
              <a:buNone/>
              <a:defRPr sz="900">
                <a:solidFill>
                  <a:srgbClr val="888888"/>
                </a:solidFill>
                <a:latin typeface="Arial"/>
                <a:ea typeface="Arial"/>
                <a:cs typeface="Arial"/>
                <a:sym typeface="Arial"/>
              </a:defRPr>
            </a:lvl2pPr>
            <a:lvl3pPr indent="0" lvl="2" marL="0" algn="r">
              <a:spcBef>
                <a:spcPts val="0"/>
              </a:spcBef>
              <a:buNone/>
              <a:defRPr sz="900">
                <a:solidFill>
                  <a:srgbClr val="888888"/>
                </a:solidFill>
                <a:latin typeface="Arial"/>
                <a:ea typeface="Arial"/>
                <a:cs typeface="Arial"/>
                <a:sym typeface="Arial"/>
              </a:defRPr>
            </a:lvl3pPr>
            <a:lvl4pPr indent="0" lvl="3" marL="0" algn="r">
              <a:spcBef>
                <a:spcPts val="0"/>
              </a:spcBef>
              <a:buNone/>
              <a:defRPr sz="900">
                <a:solidFill>
                  <a:srgbClr val="888888"/>
                </a:solidFill>
                <a:latin typeface="Arial"/>
                <a:ea typeface="Arial"/>
                <a:cs typeface="Arial"/>
                <a:sym typeface="Arial"/>
              </a:defRPr>
            </a:lvl4pPr>
            <a:lvl5pPr indent="0" lvl="4" marL="0" algn="r">
              <a:spcBef>
                <a:spcPts val="0"/>
              </a:spcBef>
              <a:buNone/>
              <a:defRPr sz="900">
                <a:solidFill>
                  <a:srgbClr val="888888"/>
                </a:solidFill>
                <a:latin typeface="Arial"/>
                <a:ea typeface="Arial"/>
                <a:cs typeface="Arial"/>
                <a:sym typeface="Arial"/>
              </a:defRPr>
            </a:lvl5pPr>
            <a:lvl6pPr indent="0" lvl="5" marL="0" algn="r">
              <a:spcBef>
                <a:spcPts val="0"/>
              </a:spcBef>
              <a:buNone/>
              <a:defRPr sz="900">
                <a:solidFill>
                  <a:srgbClr val="888888"/>
                </a:solidFill>
                <a:latin typeface="Arial"/>
                <a:ea typeface="Arial"/>
                <a:cs typeface="Arial"/>
                <a:sym typeface="Arial"/>
              </a:defRPr>
            </a:lvl6pPr>
            <a:lvl7pPr indent="0" lvl="6" marL="0" algn="r">
              <a:spcBef>
                <a:spcPts val="0"/>
              </a:spcBef>
              <a:buNone/>
              <a:defRPr sz="900">
                <a:solidFill>
                  <a:srgbClr val="888888"/>
                </a:solidFill>
                <a:latin typeface="Arial"/>
                <a:ea typeface="Arial"/>
                <a:cs typeface="Arial"/>
                <a:sym typeface="Arial"/>
              </a:defRPr>
            </a:lvl7pPr>
            <a:lvl8pPr indent="0" lvl="7" marL="0" algn="r">
              <a:spcBef>
                <a:spcPts val="0"/>
              </a:spcBef>
              <a:buNone/>
              <a:defRPr sz="900">
                <a:solidFill>
                  <a:srgbClr val="888888"/>
                </a:solidFill>
                <a:latin typeface="Arial"/>
                <a:ea typeface="Arial"/>
                <a:cs typeface="Arial"/>
                <a:sym typeface="Arial"/>
              </a:defRPr>
            </a:lvl8pPr>
            <a:lvl9pPr indent="0" lvl="8" marL="0" algn="r">
              <a:spcBef>
                <a:spcPts val="0"/>
              </a:spcBef>
              <a:buNone/>
              <a:defRPr sz="9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chemeClr val="accent1"/>
        </a:solidFill>
      </p:bgPr>
    </p:bg>
    <p:spTree>
      <p:nvGrpSpPr>
        <p:cNvPr id="73" name="Shape 73"/>
        <p:cNvGrpSpPr/>
        <p:nvPr/>
      </p:nvGrpSpPr>
      <p:grpSpPr>
        <a:xfrm>
          <a:off x="0" y="0"/>
          <a:ext cx="0" cy="0"/>
          <a:chOff x="0" y="0"/>
          <a:chExt cx="0" cy="0"/>
        </a:xfrm>
      </p:grpSpPr>
      <p:sp>
        <p:nvSpPr>
          <p:cNvPr id="74" name="Google Shape;74;p37"/>
          <p:cNvSpPr txBox="1"/>
          <p:nvPr>
            <p:ph type="title"/>
          </p:nvPr>
        </p:nvSpPr>
        <p:spPr>
          <a:xfrm>
            <a:off x="838200" y="337192"/>
            <a:ext cx="5655197" cy="19978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00"/>
              <a:buFont typeface="Arial"/>
              <a:buNone/>
              <a:defRPr sz="28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7"/>
          <p:cNvSpPr txBox="1"/>
          <p:nvPr>
            <p:ph idx="1" type="body"/>
          </p:nvPr>
        </p:nvSpPr>
        <p:spPr>
          <a:xfrm>
            <a:off x="838200" y="2705177"/>
            <a:ext cx="5733772" cy="448990"/>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b="1" sz="18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6" name="Google Shape;76;p37"/>
          <p:cNvSpPr txBox="1"/>
          <p:nvPr>
            <p:ph idx="2" type="body"/>
          </p:nvPr>
        </p:nvSpPr>
        <p:spPr>
          <a:xfrm>
            <a:off x="838199" y="3154166"/>
            <a:ext cx="5733773" cy="303273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Font typeface="Arial"/>
              <a:buChar char="•"/>
              <a:defRPr sz="1800"/>
            </a:lvl1pPr>
            <a:lvl2pPr indent="-342900" lvl="1" marL="914400" algn="l">
              <a:lnSpc>
                <a:spcPct val="100000"/>
              </a:lnSpc>
              <a:spcBef>
                <a:spcPts val="500"/>
              </a:spcBef>
              <a:spcAft>
                <a:spcPts val="0"/>
              </a:spcAft>
              <a:buClr>
                <a:schemeClr val="dk1"/>
              </a:buClr>
              <a:buSzPts val="1800"/>
              <a:buFont typeface="Arial"/>
              <a:buChar char="•"/>
              <a:defRPr sz="1800"/>
            </a:lvl2pPr>
            <a:lvl3pPr indent="-342900" lvl="2" marL="1371600" algn="l">
              <a:lnSpc>
                <a:spcPct val="100000"/>
              </a:lnSpc>
              <a:spcBef>
                <a:spcPts val="500"/>
              </a:spcBef>
              <a:spcAft>
                <a:spcPts val="0"/>
              </a:spcAft>
              <a:buClr>
                <a:schemeClr val="dk1"/>
              </a:buClr>
              <a:buSzPts val="1800"/>
              <a:buFont typeface="Arial"/>
              <a:buChar char="•"/>
              <a:defRPr sz="1800"/>
            </a:lvl3pPr>
            <a:lvl4pPr indent="-342900" lvl="3" marL="1828800" algn="l">
              <a:lnSpc>
                <a:spcPct val="100000"/>
              </a:lnSpc>
              <a:spcBef>
                <a:spcPts val="500"/>
              </a:spcBef>
              <a:spcAft>
                <a:spcPts val="0"/>
              </a:spcAft>
              <a:buClr>
                <a:schemeClr val="dk1"/>
              </a:buClr>
              <a:buSzPts val="1800"/>
              <a:buFont typeface="Arial"/>
              <a:buChar char="•"/>
              <a:defRPr sz="1800"/>
            </a:lvl4pPr>
            <a:lvl5pPr indent="-342900" lvl="4" marL="2286000" algn="l">
              <a:lnSpc>
                <a:spcPct val="100000"/>
              </a:lnSpc>
              <a:spcBef>
                <a:spcPts val="500"/>
              </a:spcBef>
              <a:spcAft>
                <a:spcPts val="0"/>
              </a:spcAft>
              <a:buClr>
                <a:schemeClr val="dk1"/>
              </a:buClr>
              <a:buSzPts val="1800"/>
              <a:buFont typeface="Arial"/>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7"/>
          <p:cNvSpPr txBox="1"/>
          <p:nvPr>
            <p:ph idx="3" type="body"/>
          </p:nvPr>
        </p:nvSpPr>
        <p:spPr>
          <a:xfrm>
            <a:off x="7887108" y="2705177"/>
            <a:ext cx="3943627" cy="448989"/>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b="1" sz="18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8" name="Google Shape;78;p37"/>
          <p:cNvSpPr txBox="1"/>
          <p:nvPr>
            <p:ph idx="4" type="body"/>
          </p:nvPr>
        </p:nvSpPr>
        <p:spPr>
          <a:xfrm>
            <a:off x="7887107" y="3164867"/>
            <a:ext cx="3943627" cy="3032733"/>
          </a:xfrm>
          <a:prstGeom prst="rect">
            <a:avLst/>
          </a:prstGeom>
          <a:noFill/>
          <a:ln>
            <a:noFill/>
          </a:ln>
        </p:spPr>
        <p:txBody>
          <a:bodyPr anchorCtr="0" anchor="t" bIns="45700" lIns="91425" spcFirstLastPara="1" rIns="91425" wrap="square" tIns="0">
            <a:normAutofit/>
          </a:bodyPr>
          <a:lstStyle>
            <a:lvl1pPr indent="-228600" lvl="0" marL="457200" algn="l">
              <a:lnSpc>
                <a:spcPct val="100000"/>
              </a:lnSpc>
              <a:spcBef>
                <a:spcPts val="1000"/>
              </a:spcBef>
              <a:spcAft>
                <a:spcPts val="0"/>
              </a:spcAft>
              <a:buClr>
                <a:schemeClr val="dk1"/>
              </a:buClr>
              <a:buSzPts val="1800"/>
              <a:buFont typeface="Arial"/>
              <a:buNone/>
              <a:defRPr b="0" sz="1800"/>
            </a:lvl1pPr>
            <a:lvl2pPr indent="-342900" lvl="1" marL="914400" algn="l">
              <a:lnSpc>
                <a:spcPct val="100000"/>
              </a:lnSpc>
              <a:spcBef>
                <a:spcPts val="1000"/>
              </a:spcBef>
              <a:spcAft>
                <a:spcPts val="0"/>
              </a:spcAft>
              <a:buClr>
                <a:schemeClr val="dk1"/>
              </a:buClr>
              <a:buSzPts val="1800"/>
              <a:buFont typeface="Arial"/>
              <a:buChar char="•"/>
              <a:defRPr sz="1800"/>
            </a:lvl2pPr>
            <a:lvl3pPr indent="-342900" lvl="2" marL="1371600" algn="l">
              <a:lnSpc>
                <a:spcPct val="100000"/>
              </a:lnSpc>
              <a:spcBef>
                <a:spcPts val="1000"/>
              </a:spcBef>
              <a:spcAft>
                <a:spcPts val="0"/>
              </a:spcAft>
              <a:buClr>
                <a:schemeClr val="dk1"/>
              </a:buClr>
              <a:buSzPts val="1800"/>
              <a:buFont typeface="Arial"/>
              <a:buChar char="•"/>
              <a:defRPr sz="1800"/>
            </a:lvl3pPr>
            <a:lvl4pPr indent="-342900" lvl="3" marL="1828800" algn="l">
              <a:lnSpc>
                <a:spcPct val="100000"/>
              </a:lnSpc>
              <a:spcBef>
                <a:spcPts val="1000"/>
              </a:spcBef>
              <a:spcAft>
                <a:spcPts val="0"/>
              </a:spcAft>
              <a:buClr>
                <a:schemeClr val="dk1"/>
              </a:buClr>
              <a:buSzPts val="1800"/>
              <a:buFont typeface="Arial"/>
              <a:buChar char="•"/>
              <a:defRPr sz="1800"/>
            </a:lvl4pPr>
            <a:lvl5pPr indent="-342900" lvl="4" marL="2286000" algn="l">
              <a:lnSpc>
                <a:spcPct val="100000"/>
              </a:lnSpc>
              <a:spcBef>
                <a:spcPts val="1000"/>
              </a:spcBef>
              <a:spcAft>
                <a:spcPts val="0"/>
              </a:spcAft>
              <a:buClr>
                <a:schemeClr val="dk1"/>
              </a:buClr>
              <a:buSzPts val="1800"/>
              <a:buFont typeface="Arial"/>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37"/>
          <p:cNvSpPr txBox="1"/>
          <p:nvPr>
            <p:ph idx="11" type="ftr"/>
          </p:nvPr>
        </p:nvSpPr>
        <p:spPr>
          <a:xfrm>
            <a:off x="843986"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888888"/>
                </a:solidFill>
                <a:latin typeface="Arial"/>
                <a:ea typeface="Arial"/>
                <a:cs typeface="Arial"/>
                <a:sym typeface="Arial"/>
              </a:defRPr>
            </a:lvl1pPr>
            <a:lvl2pPr indent="0" lvl="1" marL="0" algn="r">
              <a:spcBef>
                <a:spcPts val="0"/>
              </a:spcBef>
              <a:buNone/>
              <a:defRPr sz="900">
                <a:solidFill>
                  <a:srgbClr val="888888"/>
                </a:solidFill>
                <a:latin typeface="Arial"/>
                <a:ea typeface="Arial"/>
                <a:cs typeface="Arial"/>
                <a:sym typeface="Arial"/>
              </a:defRPr>
            </a:lvl2pPr>
            <a:lvl3pPr indent="0" lvl="2" marL="0" algn="r">
              <a:spcBef>
                <a:spcPts val="0"/>
              </a:spcBef>
              <a:buNone/>
              <a:defRPr sz="900">
                <a:solidFill>
                  <a:srgbClr val="888888"/>
                </a:solidFill>
                <a:latin typeface="Arial"/>
                <a:ea typeface="Arial"/>
                <a:cs typeface="Arial"/>
                <a:sym typeface="Arial"/>
              </a:defRPr>
            </a:lvl3pPr>
            <a:lvl4pPr indent="0" lvl="3" marL="0" algn="r">
              <a:spcBef>
                <a:spcPts val="0"/>
              </a:spcBef>
              <a:buNone/>
              <a:defRPr sz="900">
                <a:solidFill>
                  <a:srgbClr val="888888"/>
                </a:solidFill>
                <a:latin typeface="Arial"/>
                <a:ea typeface="Arial"/>
                <a:cs typeface="Arial"/>
                <a:sym typeface="Arial"/>
              </a:defRPr>
            </a:lvl4pPr>
            <a:lvl5pPr indent="0" lvl="4" marL="0" algn="r">
              <a:spcBef>
                <a:spcPts val="0"/>
              </a:spcBef>
              <a:buNone/>
              <a:defRPr sz="900">
                <a:solidFill>
                  <a:srgbClr val="888888"/>
                </a:solidFill>
                <a:latin typeface="Arial"/>
                <a:ea typeface="Arial"/>
                <a:cs typeface="Arial"/>
                <a:sym typeface="Arial"/>
              </a:defRPr>
            </a:lvl5pPr>
            <a:lvl6pPr indent="0" lvl="5" marL="0" algn="r">
              <a:spcBef>
                <a:spcPts val="0"/>
              </a:spcBef>
              <a:buNone/>
              <a:defRPr sz="900">
                <a:solidFill>
                  <a:srgbClr val="888888"/>
                </a:solidFill>
                <a:latin typeface="Arial"/>
                <a:ea typeface="Arial"/>
                <a:cs typeface="Arial"/>
                <a:sym typeface="Arial"/>
              </a:defRPr>
            </a:lvl6pPr>
            <a:lvl7pPr indent="0" lvl="6" marL="0" algn="r">
              <a:spcBef>
                <a:spcPts val="0"/>
              </a:spcBef>
              <a:buNone/>
              <a:defRPr sz="900">
                <a:solidFill>
                  <a:srgbClr val="888888"/>
                </a:solidFill>
                <a:latin typeface="Arial"/>
                <a:ea typeface="Arial"/>
                <a:cs typeface="Arial"/>
                <a:sym typeface="Arial"/>
              </a:defRPr>
            </a:lvl7pPr>
            <a:lvl8pPr indent="0" lvl="7" marL="0" algn="r">
              <a:spcBef>
                <a:spcPts val="0"/>
              </a:spcBef>
              <a:buNone/>
              <a:defRPr sz="900">
                <a:solidFill>
                  <a:srgbClr val="888888"/>
                </a:solidFill>
                <a:latin typeface="Arial"/>
                <a:ea typeface="Arial"/>
                <a:cs typeface="Arial"/>
                <a:sym typeface="Arial"/>
              </a:defRPr>
            </a:lvl8pPr>
            <a:lvl9pPr indent="0" lvl="8" marL="0" algn="r">
              <a:spcBef>
                <a:spcPts val="0"/>
              </a:spcBef>
              <a:buNone/>
              <a:defRPr sz="9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pic>
        <p:nvPicPr>
          <p:cNvPr id="81" name="Google Shape;81;p37"/>
          <p:cNvPicPr preferRelativeResize="0"/>
          <p:nvPr/>
        </p:nvPicPr>
        <p:blipFill rotWithShape="1">
          <a:blip r:embed="rId2">
            <a:alphaModFix/>
          </a:blip>
          <a:srcRect b="73496" l="18645" r="28732" t="319"/>
          <a:stretch/>
        </p:blipFill>
        <p:spPr>
          <a:xfrm flipH="1" rot="10800000">
            <a:off x="6308436" y="-11"/>
            <a:ext cx="5883564" cy="236642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 1">
    <p:bg>
      <p:bgPr>
        <a:solidFill>
          <a:schemeClr val="accent1"/>
        </a:solidFill>
      </p:bgPr>
    </p:bg>
    <p:spTree>
      <p:nvGrpSpPr>
        <p:cNvPr id="82" name="Shape 82"/>
        <p:cNvGrpSpPr/>
        <p:nvPr/>
      </p:nvGrpSpPr>
      <p:grpSpPr>
        <a:xfrm>
          <a:off x="0" y="0"/>
          <a:ext cx="0" cy="0"/>
          <a:chOff x="0" y="0"/>
          <a:chExt cx="0" cy="0"/>
        </a:xfrm>
      </p:grpSpPr>
      <p:pic>
        <p:nvPicPr>
          <p:cNvPr id="83" name="Google Shape;83;p38"/>
          <p:cNvPicPr preferRelativeResize="0"/>
          <p:nvPr/>
        </p:nvPicPr>
        <p:blipFill rotWithShape="1">
          <a:blip r:embed="rId2">
            <a:alphaModFix/>
          </a:blip>
          <a:srcRect b="22673" l="39434" r="0" t="20278"/>
          <a:stretch/>
        </p:blipFill>
        <p:spPr>
          <a:xfrm>
            <a:off x="25785" y="0"/>
            <a:ext cx="4093633" cy="3912394"/>
          </a:xfrm>
          <a:prstGeom prst="rect">
            <a:avLst/>
          </a:prstGeom>
          <a:noFill/>
          <a:ln>
            <a:noFill/>
          </a:ln>
        </p:spPr>
      </p:pic>
      <p:sp>
        <p:nvSpPr>
          <p:cNvPr id="84" name="Google Shape;84;p38"/>
          <p:cNvSpPr txBox="1"/>
          <p:nvPr>
            <p:ph type="title"/>
          </p:nvPr>
        </p:nvSpPr>
        <p:spPr>
          <a:xfrm>
            <a:off x="2933700" y="568961"/>
            <a:ext cx="8420100" cy="17808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00"/>
              <a:buFont typeface="Arial"/>
              <a:buNone/>
              <a:defRPr sz="28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38"/>
          <p:cNvSpPr txBox="1"/>
          <p:nvPr>
            <p:ph idx="1" type="body"/>
          </p:nvPr>
        </p:nvSpPr>
        <p:spPr>
          <a:xfrm>
            <a:off x="2933700" y="2797255"/>
            <a:ext cx="3924300" cy="46449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None/>
              <a:defRPr b="1" sz="18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38"/>
          <p:cNvSpPr txBox="1"/>
          <p:nvPr>
            <p:ph idx="2" type="body"/>
          </p:nvPr>
        </p:nvSpPr>
        <p:spPr>
          <a:xfrm>
            <a:off x="2933700" y="3251596"/>
            <a:ext cx="3943627" cy="3234264"/>
          </a:xfrm>
          <a:prstGeom prst="rect">
            <a:avLst/>
          </a:prstGeom>
          <a:noFill/>
          <a:ln>
            <a:noFill/>
          </a:ln>
        </p:spPr>
        <p:txBody>
          <a:bodyPr anchorCtr="0" anchor="t" bIns="45700" lIns="91425" spcFirstLastPara="1" rIns="91425" wrap="square" tIns="0">
            <a:normAutofit/>
          </a:bodyPr>
          <a:lstStyle>
            <a:lvl1pPr indent="-228600" lvl="0" marL="457200" algn="l">
              <a:lnSpc>
                <a:spcPct val="100000"/>
              </a:lnSpc>
              <a:spcBef>
                <a:spcPts val="1000"/>
              </a:spcBef>
              <a:spcAft>
                <a:spcPts val="0"/>
              </a:spcAft>
              <a:buClr>
                <a:schemeClr val="dk1"/>
              </a:buClr>
              <a:buSzPts val="1800"/>
              <a:buFont typeface="Arial"/>
              <a:buNone/>
              <a:defRPr b="0" sz="1800"/>
            </a:lvl1pPr>
            <a:lvl2pPr indent="-342900" lvl="1" marL="914400" algn="l">
              <a:lnSpc>
                <a:spcPct val="100000"/>
              </a:lnSpc>
              <a:spcBef>
                <a:spcPts val="1000"/>
              </a:spcBef>
              <a:spcAft>
                <a:spcPts val="0"/>
              </a:spcAft>
              <a:buClr>
                <a:schemeClr val="dk1"/>
              </a:buClr>
              <a:buSzPts val="1800"/>
              <a:buFont typeface="Arial"/>
              <a:buChar char="•"/>
              <a:defRPr sz="1800"/>
            </a:lvl2pPr>
            <a:lvl3pPr indent="-342900" lvl="2" marL="1371600" algn="l">
              <a:lnSpc>
                <a:spcPct val="100000"/>
              </a:lnSpc>
              <a:spcBef>
                <a:spcPts val="1000"/>
              </a:spcBef>
              <a:spcAft>
                <a:spcPts val="0"/>
              </a:spcAft>
              <a:buClr>
                <a:schemeClr val="dk1"/>
              </a:buClr>
              <a:buSzPts val="1800"/>
              <a:buFont typeface="Arial"/>
              <a:buChar char="•"/>
              <a:defRPr sz="1800"/>
            </a:lvl3pPr>
            <a:lvl4pPr indent="-342900" lvl="3" marL="1828800" algn="l">
              <a:lnSpc>
                <a:spcPct val="100000"/>
              </a:lnSpc>
              <a:spcBef>
                <a:spcPts val="1000"/>
              </a:spcBef>
              <a:spcAft>
                <a:spcPts val="0"/>
              </a:spcAft>
              <a:buClr>
                <a:schemeClr val="dk1"/>
              </a:buClr>
              <a:buSzPts val="1800"/>
              <a:buFont typeface="Arial"/>
              <a:buChar char="•"/>
              <a:defRPr sz="1800"/>
            </a:lvl4pPr>
            <a:lvl5pPr indent="-342900" lvl="4" marL="2286000" algn="l">
              <a:lnSpc>
                <a:spcPct val="100000"/>
              </a:lnSpc>
              <a:spcBef>
                <a:spcPts val="1000"/>
              </a:spcBef>
              <a:spcAft>
                <a:spcPts val="0"/>
              </a:spcAft>
              <a:buClr>
                <a:schemeClr val="dk1"/>
              </a:buClr>
              <a:buSzPts val="1800"/>
              <a:buFont typeface="Arial"/>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38"/>
          <p:cNvSpPr txBox="1"/>
          <p:nvPr>
            <p:ph idx="3" type="body"/>
          </p:nvPr>
        </p:nvSpPr>
        <p:spPr>
          <a:xfrm>
            <a:off x="7410173" y="2797255"/>
            <a:ext cx="3943627" cy="46449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None/>
              <a:defRPr b="1" sz="18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38"/>
          <p:cNvSpPr txBox="1"/>
          <p:nvPr>
            <p:ph idx="4" type="body"/>
          </p:nvPr>
        </p:nvSpPr>
        <p:spPr>
          <a:xfrm>
            <a:off x="7410173" y="3251595"/>
            <a:ext cx="3943627" cy="3234264"/>
          </a:xfrm>
          <a:prstGeom prst="rect">
            <a:avLst/>
          </a:prstGeom>
          <a:noFill/>
          <a:ln>
            <a:noFill/>
          </a:ln>
        </p:spPr>
        <p:txBody>
          <a:bodyPr anchorCtr="0" anchor="t" bIns="45700" lIns="91425" spcFirstLastPara="1" rIns="91425" wrap="square" tIns="0">
            <a:normAutofit/>
          </a:bodyPr>
          <a:lstStyle>
            <a:lvl1pPr indent="-228600" lvl="0" marL="457200" algn="l">
              <a:lnSpc>
                <a:spcPct val="100000"/>
              </a:lnSpc>
              <a:spcBef>
                <a:spcPts val="1000"/>
              </a:spcBef>
              <a:spcAft>
                <a:spcPts val="0"/>
              </a:spcAft>
              <a:buClr>
                <a:schemeClr val="dk1"/>
              </a:buClr>
              <a:buSzPts val="1800"/>
              <a:buFont typeface="Arial"/>
              <a:buNone/>
              <a:defRPr b="0" sz="1800"/>
            </a:lvl1pPr>
            <a:lvl2pPr indent="-342900" lvl="1" marL="914400" algn="l">
              <a:lnSpc>
                <a:spcPct val="100000"/>
              </a:lnSpc>
              <a:spcBef>
                <a:spcPts val="1000"/>
              </a:spcBef>
              <a:spcAft>
                <a:spcPts val="0"/>
              </a:spcAft>
              <a:buClr>
                <a:schemeClr val="dk1"/>
              </a:buClr>
              <a:buSzPts val="1800"/>
              <a:buFont typeface="Arial"/>
              <a:buChar char="•"/>
              <a:defRPr sz="1800"/>
            </a:lvl2pPr>
            <a:lvl3pPr indent="-342900" lvl="2" marL="1371600" algn="l">
              <a:lnSpc>
                <a:spcPct val="100000"/>
              </a:lnSpc>
              <a:spcBef>
                <a:spcPts val="1000"/>
              </a:spcBef>
              <a:spcAft>
                <a:spcPts val="0"/>
              </a:spcAft>
              <a:buClr>
                <a:schemeClr val="dk1"/>
              </a:buClr>
              <a:buSzPts val="1800"/>
              <a:buFont typeface="Arial"/>
              <a:buChar char="•"/>
              <a:defRPr sz="1800"/>
            </a:lvl3pPr>
            <a:lvl4pPr indent="-342900" lvl="3" marL="1828800" algn="l">
              <a:lnSpc>
                <a:spcPct val="100000"/>
              </a:lnSpc>
              <a:spcBef>
                <a:spcPts val="1000"/>
              </a:spcBef>
              <a:spcAft>
                <a:spcPts val="0"/>
              </a:spcAft>
              <a:buClr>
                <a:schemeClr val="dk1"/>
              </a:buClr>
              <a:buSzPts val="1800"/>
              <a:buFont typeface="Arial"/>
              <a:buChar char="•"/>
              <a:defRPr sz="1800"/>
            </a:lvl4pPr>
            <a:lvl5pPr indent="-342900" lvl="4" marL="2286000" algn="l">
              <a:lnSpc>
                <a:spcPct val="100000"/>
              </a:lnSpc>
              <a:spcBef>
                <a:spcPts val="1000"/>
              </a:spcBef>
              <a:spcAft>
                <a:spcPts val="0"/>
              </a:spcAft>
              <a:buClr>
                <a:schemeClr val="dk1"/>
              </a:buClr>
              <a:buSzPts val="1800"/>
              <a:buFont typeface="Arial"/>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38"/>
          <p:cNvSpPr txBox="1"/>
          <p:nvPr>
            <p:ph idx="11" type="ftr"/>
          </p:nvPr>
        </p:nvSpPr>
        <p:spPr>
          <a:xfrm>
            <a:off x="2969260" y="6356349"/>
            <a:ext cx="381922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8"/>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888888"/>
                </a:solidFill>
                <a:latin typeface="Arial"/>
                <a:ea typeface="Arial"/>
                <a:cs typeface="Arial"/>
                <a:sym typeface="Arial"/>
              </a:defRPr>
            </a:lvl1pPr>
            <a:lvl2pPr indent="0" lvl="1" marL="0" algn="r">
              <a:spcBef>
                <a:spcPts val="0"/>
              </a:spcBef>
              <a:buNone/>
              <a:defRPr sz="900">
                <a:solidFill>
                  <a:srgbClr val="888888"/>
                </a:solidFill>
                <a:latin typeface="Arial"/>
                <a:ea typeface="Arial"/>
                <a:cs typeface="Arial"/>
                <a:sym typeface="Arial"/>
              </a:defRPr>
            </a:lvl2pPr>
            <a:lvl3pPr indent="0" lvl="2" marL="0" algn="r">
              <a:spcBef>
                <a:spcPts val="0"/>
              </a:spcBef>
              <a:buNone/>
              <a:defRPr sz="900">
                <a:solidFill>
                  <a:srgbClr val="888888"/>
                </a:solidFill>
                <a:latin typeface="Arial"/>
                <a:ea typeface="Arial"/>
                <a:cs typeface="Arial"/>
                <a:sym typeface="Arial"/>
              </a:defRPr>
            </a:lvl3pPr>
            <a:lvl4pPr indent="0" lvl="3" marL="0" algn="r">
              <a:spcBef>
                <a:spcPts val="0"/>
              </a:spcBef>
              <a:buNone/>
              <a:defRPr sz="900">
                <a:solidFill>
                  <a:srgbClr val="888888"/>
                </a:solidFill>
                <a:latin typeface="Arial"/>
                <a:ea typeface="Arial"/>
                <a:cs typeface="Arial"/>
                <a:sym typeface="Arial"/>
              </a:defRPr>
            </a:lvl4pPr>
            <a:lvl5pPr indent="0" lvl="4" marL="0" algn="r">
              <a:spcBef>
                <a:spcPts val="0"/>
              </a:spcBef>
              <a:buNone/>
              <a:defRPr sz="900">
                <a:solidFill>
                  <a:srgbClr val="888888"/>
                </a:solidFill>
                <a:latin typeface="Arial"/>
                <a:ea typeface="Arial"/>
                <a:cs typeface="Arial"/>
                <a:sym typeface="Arial"/>
              </a:defRPr>
            </a:lvl5pPr>
            <a:lvl6pPr indent="0" lvl="5" marL="0" algn="r">
              <a:spcBef>
                <a:spcPts val="0"/>
              </a:spcBef>
              <a:buNone/>
              <a:defRPr sz="900">
                <a:solidFill>
                  <a:srgbClr val="888888"/>
                </a:solidFill>
                <a:latin typeface="Arial"/>
                <a:ea typeface="Arial"/>
                <a:cs typeface="Arial"/>
                <a:sym typeface="Arial"/>
              </a:defRPr>
            </a:lvl6pPr>
            <a:lvl7pPr indent="0" lvl="6" marL="0" algn="r">
              <a:spcBef>
                <a:spcPts val="0"/>
              </a:spcBef>
              <a:buNone/>
              <a:defRPr sz="900">
                <a:solidFill>
                  <a:srgbClr val="888888"/>
                </a:solidFill>
                <a:latin typeface="Arial"/>
                <a:ea typeface="Arial"/>
                <a:cs typeface="Arial"/>
                <a:sym typeface="Arial"/>
              </a:defRPr>
            </a:lvl7pPr>
            <a:lvl8pPr indent="0" lvl="7" marL="0" algn="r">
              <a:spcBef>
                <a:spcPts val="0"/>
              </a:spcBef>
              <a:buNone/>
              <a:defRPr sz="900">
                <a:solidFill>
                  <a:srgbClr val="888888"/>
                </a:solidFill>
                <a:latin typeface="Arial"/>
                <a:ea typeface="Arial"/>
                <a:cs typeface="Arial"/>
                <a:sym typeface="Arial"/>
              </a:defRPr>
            </a:lvl8pPr>
            <a:lvl9pPr indent="0" lvl="8" marL="0" algn="r">
              <a:spcBef>
                <a:spcPts val="0"/>
              </a:spcBef>
              <a:buNone/>
              <a:defRPr sz="9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2">
  <p:cSld name="Two Content 2">
    <p:bg>
      <p:bgPr>
        <a:solidFill>
          <a:schemeClr val="lt1"/>
        </a:solidFill>
      </p:bgPr>
    </p:bg>
    <p:spTree>
      <p:nvGrpSpPr>
        <p:cNvPr id="91" name="Shape 91"/>
        <p:cNvGrpSpPr/>
        <p:nvPr/>
      </p:nvGrpSpPr>
      <p:grpSpPr>
        <a:xfrm>
          <a:off x="0" y="0"/>
          <a:ext cx="0" cy="0"/>
          <a:chOff x="0" y="0"/>
          <a:chExt cx="0" cy="0"/>
        </a:xfrm>
      </p:grpSpPr>
      <p:sp>
        <p:nvSpPr>
          <p:cNvPr id="92" name="Google Shape;92;p39"/>
          <p:cNvSpPr txBox="1"/>
          <p:nvPr>
            <p:ph type="title"/>
          </p:nvPr>
        </p:nvSpPr>
        <p:spPr>
          <a:xfrm>
            <a:off x="1341120" y="558801"/>
            <a:ext cx="9953308" cy="17808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00"/>
              <a:buFont typeface="Arial"/>
              <a:buNone/>
              <a:defRPr sz="28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93" name="Google Shape;93;p39"/>
          <p:cNvGrpSpPr/>
          <p:nvPr/>
        </p:nvGrpSpPr>
        <p:grpSpPr>
          <a:xfrm>
            <a:off x="4429817" y="0"/>
            <a:ext cx="7762183" cy="2754814"/>
            <a:chOff x="7334250" y="0"/>
            <a:chExt cx="4857750" cy="1724025"/>
          </a:xfrm>
        </p:grpSpPr>
        <p:cxnSp>
          <p:nvCxnSpPr>
            <p:cNvPr id="94" name="Google Shape;94;p39"/>
            <p:cNvCxnSpPr/>
            <p:nvPr/>
          </p:nvCxnSpPr>
          <p:spPr>
            <a:xfrm rot="10800000">
              <a:off x="7334250" y="0"/>
              <a:ext cx="4857750" cy="762000"/>
            </a:xfrm>
            <a:prstGeom prst="straightConnector1">
              <a:avLst/>
            </a:prstGeom>
            <a:noFill/>
            <a:ln cap="flat" cmpd="sng" w="9525">
              <a:solidFill>
                <a:schemeClr val="dk1"/>
              </a:solidFill>
              <a:prstDash val="solid"/>
              <a:miter lim="8000"/>
              <a:headEnd len="sm" w="sm" type="none"/>
              <a:tailEnd len="sm" w="sm" type="none"/>
            </a:ln>
          </p:spPr>
        </p:cxnSp>
        <p:cxnSp>
          <p:nvCxnSpPr>
            <p:cNvPr id="95" name="Google Shape;95;p39"/>
            <p:cNvCxnSpPr/>
            <p:nvPr/>
          </p:nvCxnSpPr>
          <p:spPr>
            <a:xfrm>
              <a:off x="11487150" y="0"/>
              <a:ext cx="704850" cy="1724025"/>
            </a:xfrm>
            <a:prstGeom prst="straightConnector1">
              <a:avLst/>
            </a:prstGeom>
            <a:noFill/>
            <a:ln cap="flat" cmpd="sng" w="9525">
              <a:solidFill>
                <a:schemeClr val="dk1"/>
              </a:solidFill>
              <a:prstDash val="solid"/>
              <a:miter lim="8000"/>
              <a:headEnd len="sm" w="sm" type="none"/>
              <a:tailEnd len="sm" w="sm" type="none"/>
            </a:ln>
          </p:spPr>
        </p:cxnSp>
      </p:grpSp>
      <p:sp>
        <p:nvSpPr>
          <p:cNvPr id="96" name="Google Shape;96;p39"/>
          <p:cNvSpPr txBox="1"/>
          <p:nvPr>
            <p:ph idx="1" type="body"/>
          </p:nvPr>
        </p:nvSpPr>
        <p:spPr>
          <a:xfrm>
            <a:off x="1341120" y="2960877"/>
            <a:ext cx="2722880" cy="35128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None/>
              <a:defRPr b="1" sz="18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7" name="Google Shape;97;p39"/>
          <p:cNvSpPr txBox="1"/>
          <p:nvPr>
            <p:ph idx="2" type="body"/>
          </p:nvPr>
        </p:nvSpPr>
        <p:spPr>
          <a:xfrm>
            <a:off x="1341120" y="3392035"/>
            <a:ext cx="2722880" cy="2907164"/>
          </a:xfrm>
          <a:prstGeom prst="rect">
            <a:avLst/>
          </a:prstGeom>
          <a:noFill/>
          <a:ln>
            <a:noFill/>
          </a:ln>
        </p:spPr>
        <p:txBody>
          <a:bodyPr anchorCtr="0" anchor="t" bIns="45700" lIns="91425" spcFirstLastPara="1" rIns="91425" wrap="square" tIns="0">
            <a:normAutofit/>
          </a:bodyPr>
          <a:lstStyle>
            <a:lvl1pPr indent="-342900" lvl="0" marL="457200" algn="l">
              <a:lnSpc>
                <a:spcPct val="100000"/>
              </a:lnSpc>
              <a:spcBef>
                <a:spcPts val="1000"/>
              </a:spcBef>
              <a:spcAft>
                <a:spcPts val="0"/>
              </a:spcAft>
              <a:buClr>
                <a:schemeClr val="dk1"/>
              </a:buClr>
              <a:buSzPts val="1800"/>
              <a:buFont typeface="Arial"/>
              <a:buAutoNum type="arabicPeriod"/>
              <a:defRPr b="0" sz="1800"/>
            </a:lvl1pPr>
            <a:lvl2pPr indent="-342900" lvl="1" marL="914400" algn="l">
              <a:lnSpc>
                <a:spcPct val="100000"/>
              </a:lnSpc>
              <a:spcBef>
                <a:spcPts val="1000"/>
              </a:spcBef>
              <a:spcAft>
                <a:spcPts val="0"/>
              </a:spcAft>
              <a:buClr>
                <a:schemeClr val="dk1"/>
              </a:buClr>
              <a:buSzPts val="1800"/>
              <a:buFont typeface="Arial"/>
              <a:buAutoNum type="alphaLcPeriod"/>
              <a:defRPr sz="1800"/>
            </a:lvl2pPr>
            <a:lvl3pPr indent="-342900" lvl="2" marL="1371600" algn="l">
              <a:lnSpc>
                <a:spcPct val="100000"/>
              </a:lnSpc>
              <a:spcBef>
                <a:spcPts val="1000"/>
              </a:spcBef>
              <a:spcAft>
                <a:spcPts val="0"/>
              </a:spcAft>
              <a:buClr>
                <a:schemeClr val="dk1"/>
              </a:buClr>
              <a:buSzPts val="1800"/>
              <a:buFont typeface="Arial"/>
              <a:buAutoNum type="arabicParenR"/>
              <a:defRPr sz="1800"/>
            </a:lvl3pPr>
            <a:lvl4pPr indent="-342900" lvl="3" marL="1828800" algn="l">
              <a:lnSpc>
                <a:spcPct val="100000"/>
              </a:lnSpc>
              <a:spcBef>
                <a:spcPts val="1000"/>
              </a:spcBef>
              <a:spcAft>
                <a:spcPts val="0"/>
              </a:spcAft>
              <a:buClr>
                <a:schemeClr val="dk1"/>
              </a:buClr>
              <a:buSzPts val="1800"/>
              <a:buFont typeface="Arial"/>
              <a:buAutoNum type="alphaLcParenR"/>
              <a:defRPr sz="1800"/>
            </a:lvl4pPr>
            <a:lvl5pPr indent="-342900" lvl="4" marL="2286000" algn="l">
              <a:lnSpc>
                <a:spcPct val="100000"/>
              </a:lnSpc>
              <a:spcBef>
                <a:spcPts val="1000"/>
              </a:spcBef>
              <a:spcAft>
                <a:spcPts val="0"/>
              </a:spcAft>
              <a:buClr>
                <a:schemeClr val="dk1"/>
              </a:buClr>
              <a:buSzPts val="1800"/>
              <a:buFont typeface="Arial"/>
              <a:buAutoNum type="romanLcPeriod"/>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39"/>
          <p:cNvSpPr txBox="1"/>
          <p:nvPr>
            <p:ph idx="3" type="body"/>
          </p:nvPr>
        </p:nvSpPr>
        <p:spPr>
          <a:xfrm>
            <a:off x="4754881" y="2960877"/>
            <a:ext cx="5516880" cy="35128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800"/>
              <a:buNone/>
              <a:defRPr b="1" sz="1800">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9" name="Google Shape;99;p39"/>
          <p:cNvSpPr txBox="1"/>
          <p:nvPr>
            <p:ph idx="4" type="body"/>
          </p:nvPr>
        </p:nvSpPr>
        <p:spPr>
          <a:xfrm>
            <a:off x="4754881" y="3324859"/>
            <a:ext cx="5506720" cy="3031489"/>
          </a:xfrm>
          <a:prstGeom prst="rect">
            <a:avLst/>
          </a:prstGeom>
          <a:noFill/>
          <a:ln>
            <a:noFill/>
          </a:ln>
        </p:spPr>
        <p:txBody>
          <a:bodyPr anchorCtr="0" anchor="t" bIns="45700" lIns="91425" spcFirstLastPara="1" rIns="91425" wrap="square" tIns="0">
            <a:normAutofit/>
          </a:bodyPr>
          <a:lstStyle>
            <a:lvl1pPr indent="-228600" lvl="0" marL="457200" algn="l">
              <a:lnSpc>
                <a:spcPct val="100000"/>
              </a:lnSpc>
              <a:spcBef>
                <a:spcPts val="1000"/>
              </a:spcBef>
              <a:spcAft>
                <a:spcPts val="0"/>
              </a:spcAft>
              <a:buClr>
                <a:schemeClr val="dk1"/>
              </a:buClr>
              <a:buSzPts val="1800"/>
              <a:buFont typeface="Arial"/>
              <a:buNone/>
              <a:defRPr b="0" sz="1800"/>
            </a:lvl1pPr>
            <a:lvl2pPr indent="-342900" lvl="1" marL="914400" algn="l">
              <a:lnSpc>
                <a:spcPct val="100000"/>
              </a:lnSpc>
              <a:spcBef>
                <a:spcPts val="1000"/>
              </a:spcBef>
              <a:spcAft>
                <a:spcPts val="0"/>
              </a:spcAft>
              <a:buClr>
                <a:schemeClr val="dk1"/>
              </a:buClr>
              <a:buSzPts val="1800"/>
              <a:buFont typeface="Arial"/>
              <a:buChar char="•"/>
              <a:defRPr sz="1800"/>
            </a:lvl2pPr>
            <a:lvl3pPr indent="-342900" lvl="2" marL="1371600" algn="l">
              <a:lnSpc>
                <a:spcPct val="100000"/>
              </a:lnSpc>
              <a:spcBef>
                <a:spcPts val="1000"/>
              </a:spcBef>
              <a:spcAft>
                <a:spcPts val="0"/>
              </a:spcAft>
              <a:buClr>
                <a:schemeClr val="dk1"/>
              </a:buClr>
              <a:buSzPts val="1800"/>
              <a:buFont typeface="Arial"/>
              <a:buChar char="•"/>
              <a:defRPr sz="1800"/>
            </a:lvl3pPr>
            <a:lvl4pPr indent="-342900" lvl="3" marL="1828800" algn="l">
              <a:lnSpc>
                <a:spcPct val="100000"/>
              </a:lnSpc>
              <a:spcBef>
                <a:spcPts val="1000"/>
              </a:spcBef>
              <a:spcAft>
                <a:spcPts val="0"/>
              </a:spcAft>
              <a:buClr>
                <a:schemeClr val="dk1"/>
              </a:buClr>
              <a:buSzPts val="1800"/>
              <a:buFont typeface="Arial"/>
              <a:buChar char="•"/>
              <a:defRPr sz="1800"/>
            </a:lvl4pPr>
            <a:lvl5pPr indent="-342900" lvl="4" marL="2286000" algn="l">
              <a:lnSpc>
                <a:spcPct val="100000"/>
              </a:lnSpc>
              <a:spcBef>
                <a:spcPts val="1000"/>
              </a:spcBef>
              <a:spcAft>
                <a:spcPts val="0"/>
              </a:spcAft>
              <a:buClr>
                <a:schemeClr val="dk1"/>
              </a:buClr>
              <a:buSzPts val="1800"/>
              <a:buFont typeface="Arial"/>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39"/>
          <p:cNvSpPr txBox="1"/>
          <p:nvPr>
            <p:ph idx="11" type="ftr"/>
          </p:nvPr>
        </p:nvSpPr>
        <p:spPr>
          <a:xfrm>
            <a:off x="1333500" y="6356349"/>
            <a:ext cx="381922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9"/>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888888"/>
                </a:solidFill>
                <a:latin typeface="Arial"/>
                <a:ea typeface="Arial"/>
                <a:cs typeface="Arial"/>
                <a:sym typeface="Arial"/>
              </a:defRPr>
            </a:lvl1pPr>
            <a:lvl2pPr indent="0" lvl="1" marL="0" algn="r">
              <a:spcBef>
                <a:spcPts val="0"/>
              </a:spcBef>
              <a:buNone/>
              <a:defRPr sz="900">
                <a:solidFill>
                  <a:srgbClr val="888888"/>
                </a:solidFill>
                <a:latin typeface="Arial"/>
                <a:ea typeface="Arial"/>
                <a:cs typeface="Arial"/>
                <a:sym typeface="Arial"/>
              </a:defRPr>
            </a:lvl2pPr>
            <a:lvl3pPr indent="0" lvl="2" marL="0" algn="r">
              <a:spcBef>
                <a:spcPts val="0"/>
              </a:spcBef>
              <a:buNone/>
              <a:defRPr sz="900">
                <a:solidFill>
                  <a:srgbClr val="888888"/>
                </a:solidFill>
                <a:latin typeface="Arial"/>
                <a:ea typeface="Arial"/>
                <a:cs typeface="Arial"/>
                <a:sym typeface="Arial"/>
              </a:defRPr>
            </a:lvl3pPr>
            <a:lvl4pPr indent="0" lvl="3" marL="0" algn="r">
              <a:spcBef>
                <a:spcPts val="0"/>
              </a:spcBef>
              <a:buNone/>
              <a:defRPr sz="900">
                <a:solidFill>
                  <a:srgbClr val="888888"/>
                </a:solidFill>
                <a:latin typeface="Arial"/>
                <a:ea typeface="Arial"/>
                <a:cs typeface="Arial"/>
                <a:sym typeface="Arial"/>
              </a:defRPr>
            </a:lvl4pPr>
            <a:lvl5pPr indent="0" lvl="4" marL="0" algn="r">
              <a:spcBef>
                <a:spcPts val="0"/>
              </a:spcBef>
              <a:buNone/>
              <a:defRPr sz="900">
                <a:solidFill>
                  <a:srgbClr val="888888"/>
                </a:solidFill>
                <a:latin typeface="Arial"/>
                <a:ea typeface="Arial"/>
                <a:cs typeface="Arial"/>
                <a:sym typeface="Arial"/>
              </a:defRPr>
            </a:lvl5pPr>
            <a:lvl6pPr indent="0" lvl="5" marL="0" algn="r">
              <a:spcBef>
                <a:spcPts val="0"/>
              </a:spcBef>
              <a:buNone/>
              <a:defRPr sz="900">
                <a:solidFill>
                  <a:srgbClr val="888888"/>
                </a:solidFill>
                <a:latin typeface="Arial"/>
                <a:ea typeface="Arial"/>
                <a:cs typeface="Arial"/>
                <a:sym typeface="Arial"/>
              </a:defRPr>
            </a:lvl6pPr>
            <a:lvl7pPr indent="0" lvl="6" marL="0" algn="r">
              <a:spcBef>
                <a:spcPts val="0"/>
              </a:spcBef>
              <a:buNone/>
              <a:defRPr sz="900">
                <a:solidFill>
                  <a:srgbClr val="888888"/>
                </a:solidFill>
                <a:latin typeface="Arial"/>
                <a:ea typeface="Arial"/>
                <a:cs typeface="Arial"/>
                <a:sym typeface="Arial"/>
              </a:defRPr>
            </a:lvl7pPr>
            <a:lvl8pPr indent="0" lvl="7" marL="0" algn="r">
              <a:spcBef>
                <a:spcPts val="0"/>
              </a:spcBef>
              <a:buNone/>
              <a:defRPr sz="900">
                <a:solidFill>
                  <a:srgbClr val="888888"/>
                </a:solidFill>
                <a:latin typeface="Arial"/>
                <a:ea typeface="Arial"/>
                <a:cs typeface="Arial"/>
                <a:sym typeface="Arial"/>
              </a:defRPr>
            </a:lvl8pPr>
            <a:lvl9pPr indent="0" lvl="8" marL="0" algn="r">
              <a:spcBef>
                <a:spcPts val="0"/>
              </a:spcBef>
              <a:buNone/>
              <a:defRPr sz="9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D"/>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
          <p:cNvSpPr txBox="1"/>
          <p:nvPr>
            <p:ph type="ctrTitle"/>
          </p:nvPr>
        </p:nvSpPr>
        <p:spPr>
          <a:xfrm>
            <a:off x="6441917" y="4171167"/>
            <a:ext cx="4941771" cy="10623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ID"/>
              <a:t>GAMBAR PERSPEKTIF</a:t>
            </a:r>
            <a:br>
              <a:rPr lang="en-ID"/>
            </a:br>
            <a:r>
              <a:rPr lang="en-ID" sz="2400"/>
              <a:t>SEMESTER 1</a:t>
            </a:r>
            <a:br>
              <a:rPr lang="en-ID" sz="2400"/>
            </a:br>
            <a:r>
              <a:rPr lang="en-ID" sz="2400"/>
              <a:t>DESAIN INTERIOR</a:t>
            </a:r>
            <a:endParaRPr/>
          </a:p>
        </p:txBody>
      </p:sp>
      <p:pic>
        <p:nvPicPr>
          <p:cNvPr id="108" name="Google Shape;108;p1"/>
          <p:cNvPicPr preferRelativeResize="0"/>
          <p:nvPr/>
        </p:nvPicPr>
        <p:blipFill rotWithShape="1">
          <a:blip r:embed="rId3">
            <a:alphaModFix/>
          </a:blip>
          <a:srcRect b="0" l="0" r="0" t="0"/>
          <a:stretch/>
        </p:blipFill>
        <p:spPr>
          <a:xfrm>
            <a:off x="7484053" y="872907"/>
            <a:ext cx="2857500" cy="2857500"/>
          </a:xfrm>
          <a:prstGeom prst="rect">
            <a:avLst/>
          </a:prstGeom>
          <a:noFill/>
          <a:ln>
            <a:noFill/>
          </a:ln>
        </p:spPr>
      </p:pic>
      <p:sp>
        <p:nvSpPr>
          <p:cNvPr id="109" name="Google Shape;109;p1"/>
          <p:cNvSpPr txBox="1"/>
          <p:nvPr/>
        </p:nvSpPr>
        <p:spPr>
          <a:xfrm>
            <a:off x="6764588" y="5338762"/>
            <a:ext cx="4296428" cy="12926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br>
              <a:rPr b="0" i="0" lang="en-ID" sz="2400" u="none" cap="none" strike="noStrike">
                <a:solidFill>
                  <a:schemeClr val="dk1"/>
                </a:solidFill>
                <a:latin typeface="Arial"/>
                <a:ea typeface="Arial"/>
                <a:cs typeface="Arial"/>
                <a:sym typeface="Arial"/>
              </a:rPr>
            </a:br>
            <a:r>
              <a:rPr b="0" i="0" lang="en-ID" sz="1800" u="none" cap="none" strike="noStrike">
                <a:solidFill>
                  <a:schemeClr val="dk1"/>
                </a:solidFill>
                <a:latin typeface="Arial Narrow"/>
                <a:ea typeface="Arial Narrow"/>
                <a:cs typeface="Arial Narrow"/>
                <a:sym typeface="Arial Narrow"/>
              </a:rPr>
              <a:t>DOSEN PENGAMPU : </a:t>
            </a:r>
            <a:br>
              <a:rPr b="0" i="0" lang="en-ID" sz="1800" u="none" cap="none" strike="noStrike">
                <a:solidFill>
                  <a:schemeClr val="dk1"/>
                </a:solidFill>
                <a:latin typeface="Arial Narrow"/>
                <a:ea typeface="Arial Narrow"/>
                <a:cs typeface="Arial Narrow"/>
                <a:sym typeface="Arial Narrow"/>
              </a:rPr>
            </a:br>
            <a:r>
              <a:rPr b="0" i="0" lang="en-ID" sz="1800" u="none" cap="none" strike="noStrike">
                <a:solidFill>
                  <a:schemeClr val="dk1"/>
                </a:solidFill>
                <a:latin typeface="Arial Narrow"/>
                <a:ea typeface="Arial Narrow"/>
                <a:cs typeface="Arial Narrow"/>
                <a:sym typeface="Arial Narrow"/>
              </a:rPr>
              <a:t>Dina Mariana Sari, S.Ds., M, PWK</a:t>
            </a:r>
            <a:br>
              <a:rPr b="0" i="0" lang="en-ID" sz="24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
          <p:cNvSpPr txBox="1"/>
          <p:nvPr>
            <p:ph type="title"/>
          </p:nvPr>
        </p:nvSpPr>
        <p:spPr>
          <a:xfrm>
            <a:off x="1333500" y="1020445"/>
            <a:ext cx="2895600" cy="132556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2800"/>
              <a:buFont typeface="Arial"/>
              <a:buNone/>
            </a:pPr>
            <a:r>
              <a:rPr lang="en-ID"/>
              <a:t>AGENDA</a:t>
            </a:r>
            <a:endParaRPr/>
          </a:p>
        </p:txBody>
      </p:sp>
      <p:sp>
        <p:nvSpPr>
          <p:cNvPr id="116" name="Google Shape;116;p2"/>
          <p:cNvSpPr txBox="1"/>
          <p:nvPr>
            <p:ph idx="1" type="body"/>
          </p:nvPr>
        </p:nvSpPr>
        <p:spPr>
          <a:xfrm>
            <a:off x="1333500" y="2674013"/>
            <a:ext cx="2895600" cy="3269589"/>
          </a:xfrm>
          <a:prstGeom prst="rect">
            <a:avLst/>
          </a:prstGeom>
          <a:noFill/>
          <a:ln>
            <a:noFill/>
          </a:ln>
        </p:spPr>
        <p:txBody>
          <a:bodyPr anchorCtr="0" anchor="t" bIns="45700" lIns="91425" spcFirstLastPara="1" rIns="91425" wrap="square" tIns="45700">
            <a:normAutofit/>
          </a:bodyPr>
          <a:lstStyle/>
          <a:p>
            <a:pPr indent="0" lvl="0" marL="0" rtl="0" algn="l">
              <a:lnSpc>
                <a:spcPct val="140000"/>
              </a:lnSpc>
              <a:spcBef>
                <a:spcPts val="0"/>
              </a:spcBef>
              <a:spcAft>
                <a:spcPts val="0"/>
              </a:spcAft>
              <a:buClr>
                <a:schemeClr val="lt1"/>
              </a:buClr>
              <a:buSzPts val="1800"/>
              <a:buNone/>
            </a:pPr>
            <a:r>
              <a:rPr lang="en-ID"/>
              <a:t>Perspektif</a:t>
            </a:r>
            <a:endParaRPr/>
          </a:p>
          <a:p>
            <a:pPr indent="0" lvl="0" marL="0" rtl="0" algn="l">
              <a:lnSpc>
                <a:spcPct val="140000"/>
              </a:lnSpc>
              <a:spcBef>
                <a:spcPts val="1000"/>
              </a:spcBef>
              <a:spcAft>
                <a:spcPts val="0"/>
              </a:spcAft>
              <a:buClr>
                <a:schemeClr val="lt1"/>
              </a:buClr>
              <a:buSzPts val="1800"/>
              <a:buNone/>
            </a:pPr>
            <a:r>
              <a:rPr lang="en-ID"/>
              <a:t>Unsur Perspektif</a:t>
            </a:r>
            <a:endParaRPr/>
          </a:p>
          <a:p>
            <a:pPr indent="0" lvl="0" marL="0" rtl="0" algn="l">
              <a:lnSpc>
                <a:spcPct val="140000"/>
              </a:lnSpc>
              <a:spcBef>
                <a:spcPts val="1000"/>
              </a:spcBef>
              <a:spcAft>
                <a:spcPts val="0"/>
              </a:spcAft>
              <a:buClr>
                <a:schemeClr val="lt1"/>
              </a:buClr>
              <a:buSzPts val="1800"/>
              <a:buNone/>
            </a:pPr>
            <a:r>
              <a:rPr lang="en-ID"/>
              <a:t>Prinsip Perspektif</a:t>
            </a:r>
            <a:endParaRPr/>
          </a:p>
          <a:p>
            <a:pPr indent="0" lvl="0" marL="0" rtl="0" algn="l">
              <a:lnSpc>
                <a:spcPct val="140000"/>
              </a:lnSpc>
              <a:spcBef>
                <a:spcPts val="1000"/>
              </a:spcBef>
              <a:spcAft>
                <a:spcPts val="0"/>
              </a:spcAft>
              <a:buClr>
                <a:schemeClr val="lt1"/>
              </a:buClr>
              <a:buSzPts val="1800"/>
              <a:buNone/>
            </a:pPr>
            <a:r>
              <a:rPr lang="en-ID"/>
              <a:t>Gambar Kerja </a:t>
            </a:r>
            <a:endParaRPr/>
          </a:p>
        </p:txBody>
      </p:sp>
      <p:sp>
        <p:nvSpPr>
          <p:cNvPr id="117" name="Google Shape;117;p2"/>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3"/>
          <p:cNvSpPr txBox="1"/>
          <p:nvPr>
            <p:ph type="ctrTitle"/>
          </p:nvPr>
        </p:nvSpPr>
        <p:spPr>
          <a:xfrm>
            <a:off x="6991350" y="487680"/>
            <a:ext cx="4179570" cy="337669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ID"/>
              <a:t>PERSPEKTIF</a:t>
            </a:r>
            <a:endParaRPr/>
          </a:p>
        </p:txBody>
      </p:sp>
      <p:pic>
        <p:nvPicPr>
          <p:cNvPr id="124" name="Google Shape;124;p3"/>
          <p:cNvPicPr preferRelativeResize="0"/>
          <p:nvPr>
            <p:ph idx="2" type="pic"/>
          </p:nvPr>
        </p:nvPicPr>
        <p:blipFill rotWithShape="1">
          <a:blip r:embed="rId3">
            <a:alphaModFix/>
          </a:blip>
          <a:srcRect b="0" l="18061" r="18061" t="0"/>
          <a:stretch/>
        </p:blipFill>
        <p:spPr>
          <a:xfrm>
            <a:off x="0" y="-5080"/>
            <a:ext cx="6576291" cy="6872605"/>
          </a:xfrm>
          <a:prstGeom prst="rect">
            <a:avLst/>
          </a:prstGeom>
          <a:noFill/>
          <a:ln>
            <a:noFill/>
          </a:ln>
        </p:spPr>
      </p:pic>
      <p:cxnSp>
        <p:nvCxnSpPr>
          <p:cNvPr id="125" name="Google Shape;125;p3"/>
          <p:cNvCxnSpPr/>
          <p:nvPr/>
        </p:nvCxnSpPr>
        <p:spPr>
          <a:xfrm rot="10800000">
            <a:off x="0" y="254643"/>
            <a:ext cx="6096000" cy="855762"/>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4"/>
          <p:cNvSpPr txBox="1"/>
          <p:nvPr>
            <p:ph type="ctrTitle"/>
          </p:nvPr>
        </p:nvSpPr>
        <p:spPr>
          <a:xfrm>
            <a:off x="413359" y="601250"/>
            <a:ext cx="10732509" cy="575580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666666"/>
              </a:buClr>
              <a:buSzPts val="2000"/>
              <a:buFont typeface="Roboto"/>
              <a:buNone/>
            </a:pPr>
            <a:r>
              <a:rPr b="1" i="0" lang="en-ID" sz="2000">
                <a:solidFill>
                  <a:srgbClr val="666666"/>
                </a:solidFill>
                <a:latin typeface="Roboto"/>
                <a:ea typeface="Roboto"/>
                <a:cs typeface="Roboto"/>
                <a:sym typeface="Roboto"/>
              </a:rPr>
              <a:t>PENGERTIAN PERSPEKTIF MENURUT PARA AHLI</a:t>
            </a:r>
            <a:br>
              <a:rPr b="1" i="0" lang="en-ID" sz="2000">
                <a:solidFill>
                  <a:srgbClr val="666666"/>
                </a:solidFill>
                <a:latin typeface="Roboto"/>
                <a:ea typeface="Roboto"/>
                <a:cs typeface="Roboto"/>
                <a:sym typeface="Roboto"/>
              </a:rPr>
            </a:br>
            <a:br>
              <a:rPr b="0" i="0" lang="en-ID" sz="2000">
                <a:solidFill>
                  <a:srgbClr val="666666"/>
                </a:solidFill>
                <a:latin typeface="Roboto"/>
                <a:ea typeface="Roboto"/>
                <a:cs typeface="Roboto"/>
                <a:sym typeface="Roboto"/>
              </a:rPr>
            </a:br>
            <a:r>
              <a:rPr b="0" i="0" lang="en-ID" sz="2000" cap="none">
                <a:latin typeface="Palatino Linotype"/>
                <a:ea typeface="Palatino Linotype"/>
                <a:cs typeface="Palatino Linotype"/>
                <a:sym typeface="Palatino Linotype"/>
              </a:rPr>
              <a:t>1. Leonardo Da Vinci: “Perspektif Adalah Cara Melihat Objek Dalam Tiga Dimensi Pada Permukaan Dua Dimensi.”</a:t>
            </a:r>
            <a:br>
              <a:rPr b="0" i="0" lang="en-ID" sz="2000" cap="none">
                <a:latin typeface="Palatino Linotype"/>
                <a:ea typeface="Palatino Linotype"/>
                <a:cs typeface="Palatino Linotype"/>
                <a:sym typeface="Palatino Linotype"/>
              </a:rPr>
            </a:br>
            <a:br>
              <a:rPr b="0" i="0" lang="en-ID" sz="2000" cap="none">
                <a:latin typeface="Palatino Linotype"/>
                <a:ea typeface="Palatino Linotype"/>
                <a:cs typeface="Palatino Linotype"/>
                <a:sym typeface="Palatino Linotype"/>
              </a:rPr>
            </a:br>
            <a:r>
              <a:rPr b="0" i="0" lang="en-ID" sz="2000" cap="none">
                <a:latin typeface="Palatino Linotype"/>
                <a:ea typeface="Palatino Linotype"/>
                <a:cs typeface="Palatino Linotype"/>
                <a:sym typeface="Palatino Linotype"/>
              </a:rPr>
              <a:t>2. Filippo Brunelleschi: “Perspektif Adalah Alat Untuk Menciptakan Ilusi Ruang Dan Kedalaman Dalam Gambar.”</a:t>
            </a:r>
            <a:br>
              <a:rPr b="0" i="0" lang="en-ID" sz="2000" cap="none">
                <a:latin typeface="Palatino Linotype"/>
                <a:ea typeface="Palatino Linotype"/>
                <a:cs typeface="Palatino Linotype"/>
                <a:sym typeface="Palatino Linotype"/>
              </a:rPr>
            </a:br>
            <a:br>
              <a:rPr b="0" i="0" lang="en-ID" sz="2000" cap="none">
                <a:latin typeface="Palatino Linotype"/>
                <a:ea typeface="Palatino Linotype"/>
                <a:cs typeface="Palatino Linotype"/>
                <a:sym typeface="Palatino Linotype"/>
              </a:rPr>
            </a:br>
            <a:r>
              <a:rPr b="0" i="0" lang="en-ID" sz="2000" cap="none">
                <a:latin typeface="Palatino Linotype"/>
                <a:ea typeface="Palatino Linotype"/>
                <a:cs typeface="Palatino Linotype"/>
                <a:sym typeface="Palatino Linotype"/>
              </a:rPr>
              <a:t>3. John Berger: “Perspektif Bukan Hanya Teknik Artistik, Tetapi Juga Cara Untuk Memahami Dan Menafsirkan Dunia.”</a:t>
            </a:r>
            <a:br>
              <a:rPr b="0" i="0" lang="en-ID" sz="2000" cap="none">
                <a:latin typeface="Palatino Linotype"/>
                <a:ea typeface="Palatino Linotype"/>
                <a:cs typeface="Palatino Linotype"/>
                <a:sym typeface="Palatino Linotype"/>
              </a:rPr>
            </a:br>
            <a:br>
              <a:rPr b="0" i="0" lang="en-ID" sz="2000" cap="none">
                <a:latin typeface="Palatino Linotype"/>
                <a:ea typeface="Palatino Linotype"/>
                <a:cs typeface="Palatino Linotype"/>
                <a:sym typeface="Palatino Linotype"/>
              </a:rPr>
            </a:br>
            <a:r>
              <a:rPr b="0" i="0" lang="en-ID" sz="2000" cap="none">
                <a:latin typeface="Palatino Linotype"/>
                <a:ea typeface="Palatino Linotype"/>
                <a:cs typeface="Palatino Linotype"/>
                <a:sym typeface="Palatino Linotype"/>
              </a:rPr>
              <a:t>4. Ernst Gombrich: “Perspektif Adalah Metode Yang Digunakan Seniman Untuk Menggambarkan Dunia Tiga Dimensi Pada Permukaan Datar Dengan Cara Yang Realistis.”</a:t>
            </a:r>
            <a:br>
              <a:rPr b="0" i="0" lang="en-ID" sz="2000" cap="none">
                <a:latin typeface="Palatino Linotype"/>
                <a:ea typeface="Palatino Linotype"/>
                <a:cs typeface="Palatino Linotype"/>
                <a:sym typeface="Palatino Linotype"/>
              </a:rPr>
            </a:br>
            <a:br>
              <a:rPr b="0" i="0" lang="en-ID" sz="2000" cap="none">
                <a:latin typeface="Palatino Linotype"/>
                <a:ea typeface="Palatino Linotype"/>
                <a:cs typeface="Palatino Linotype"/>
                <a:sym typeface="Palatino Linotype"/>
              </a:rPr>
            </a:br>
            <a:r>
              <a:rPr b="0" i="0" lang="en-ID" sz="2000" cap="none">
                <a:latin typeface="Palatino Linotype"/>
                <a:ea typeface="Palatino Linotype"/>
                <a:cs typeface="Palatino Linotype"/>
                <a:sym typeface="Palatino Linotype"/>
              </a:rPr>
              <a:t>5. H.W. Janson: “Perspektif Adalah Teknik Untuk Menciptakan Ilusi Kedalaman Dan Volume Pada Permukaan Datar, Yang Memungkinkan Penonton Untuk Melihat Suatu Pemandangan Atau Objek Dengan Cara Yang Mirip Dengan Cara Mata Manusia Melihatnya.”</a:t>
            </a:r>
            <a:br>
              <a:rPr b="0" i="0" lang="en-ID" sz="2000" cap="none">
                <a:latin typeface="Palatino Linotype"/>
                <a:ea typeface="Palatino Linotype"/>
                <a:cs typeface="Palatino Linotype"/>
                <a:sym typeface="Palatino Linotype"/>
              </a:rPr>
            </a:br>
            <a:endParaRPr sz="2000">
              <a:latin typeface="Palatino Linotype"/>
              <a:ea typeface="Palatino Linotype"/>
              <a:cs typeface="Palatino Linotype"/>
              <a:sym typeface="Palatino Linotyp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nvSpPr>
        <p:spPr>
          <a:xfrm>
            <a:off x="7027101" y="601249"/>
            <a:ext cx="4459266" cy="59093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ID" sz="1800" u="none" cap="none" strike="noStrike">
                <a:solidFill>
                  <a:schemeClr val="dk1"/>
                </a:solidFill>
                <a:latin typeface="Arial"/>
                <a:ea typeface="Arial"/>
                <a:cs typeface="Arial"/>
                <a:sym typeface="Arial"/>
              </a:rPr>
              <a:t>Kata Perspektif berasal dari “Prospettiva”</a:t>
            </a:r>
            <a:endParaRPr/>
          </a:p>
          <a:p>
            <a:pPr indent="0" lvl="0" marL="0" marR="0" rtl="0" algn="l">
              <a:spcBef>
                <a:spcPts val="0"/>
              </a:spcBef>
              <a:spcAft>
                <a:spcPts val="0"/>
              </a:spcAft>
              <a:buNone/>
            </a:pPr>
            <a:r>
              <a:rPr lang="en-ID" sz="1800">
                <a:solidFill>
                  <a:schemeClr val="dk1"/>
                </a:solidFill>
                <a:latin typeface="Arial"/>
                <a:ea typeface="Arial"/>
                <a:cs typeface="Arial"/>
                <a:sym typeface="Arial"/>
              </a:rPr>
              <a:t>Yang berarti Gambar Pandangan, sehingga gambar yang dihasilkan terlihat lebih realistis.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ID" sz="3200">
                <a:solidFill>
                  <a:schemeClr val="dk1"/>
                </a:solidFill>
                <a:latin typeface="Arial"/>
                <a:ea typeface="Arial"/>
                <a:cs typeface="Arial"/>
                <a:sym typeface="Arial"/>
              </a:rPr>
              <a:t>Gambar Perspektif adalah Teknik untuk menggambar objek berupa benda, ruang (interior) dan lingkungan (eksterior) seperti yang terlihat oleh mata manusia ke dalam bidang datar.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6"/>
          <p:cNvPicPr preferRelativeResize="0"/>
          <p:nvPr/>
        </p:nvPicPr>
        <p:blipFill rotWithShape="1">
          <a:blip r:embed="rId3">
            <a:alphaModFix/>
          </a:blip>
          <a:srcRect b="26929" l="18699" r="39383" t="39246"/>
          <a:stretch/>
        </p:blipFill>
        <p:spPr>
          <a:xfrm>
            <a:off x="1358431" y="1943100"/>
            <a:ext cx="10833569" cy="4914900"/>
          </a:xfrm>
          <a:prstGeom prst="rect">
            <a:avLst/>
          </a:prstGeom>
          <a:noFill/>
          <a:ln>
            <a:noFill/>
          </a:ln>
        </p:spPr>
      </p:pic>
      <p:sp>
        <p:nvSpPr>
          <p:cNvPr id="142" name="Google Shape;142;p6"/>
          <p:cNvSpPr txBox="1"/>
          <p:nvPr/>
        </p:nvSpPr>
        <p:spPr>
          <a:xfrm>
            <a:off x="3356975" y="751563"/>
            <a:ext cx="637574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3200">
                <a:solidFill>
                  <a:schemeClr val="dk1"/>
                </a:solidFill>
                <a:latin typeface="Arial"/>
                <a:ea typeface="Arial"/>
                <a:cs typeface="Arial"/>
                <a:sym typeface="Arial"/>
              </a:rPr>
              <a:t>PERSPEKTIF BERDASAR JENISNYA</a:t>
            </a:r>
            <a:endParaRPr sz="32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7"/>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
        <p:nvSpPr>
          <p:cNvPr id="149" name="Google Shape;149;p7"/>
          <p:cNvSpPr txBox="1"/>
          <p:nvPr>
            <p:ph idx="1" type="body"/>
          </p:nvPr>
        </p:nvSpPr>
        <p:spPr>
          <a:xfrm>
            <a:off x="4384110" y="876300"/>
            <a:ext cx="7036613" cy="1275208"/>
          </a:xfrm>
          <a:prstGeom prst="rect">
            <a:avLst/>
          </a:prstGeom>
          <a:noFill/>
          <a:ln>
            <a:noFill/>
          </a:ln>
        </p:spPr>
        <p:txBody>
          <a:bodyPr anchorCtr="0" anchor="t" bIns="45700" lIns="91425" spcFirstLastPara="1" rIns="91425" wrap="square" tIns="0">
            <a:noAutofit/>
          </a:bodyPr>
          <a:lstStyle/>
          <a:p>
            <a:pPr indent="0" lvl="0" marL="0" rtl="0" algn="l">
              <a:lnSpc>
                <a:spcPct val="100000"/>
              </a:lnSpc>
              <a:spcBef>
                <a:spcPts val="0"/>
              </a:spcBef>
              <a:spcAft>
                <a:spcPts val="0"/>
              </a:spcAft>
              <a:buClr>
                <a:srgbClr val="2A2A2A"/>
              </a:buClr>
              <a:buSzPts val="4000"/>
              <a:buFont typeface="Arial"/>
              <a:buNone/>
            </a:pPr>
            <a:r>
              <a:rPr lang="en-ID" sz="4000">
                <a:solidFill>
                  <a:srgbClr val="2A2A2A"/>
                </a:solidFill>
                <a:latin typeface="Roboto"/>
                <a:ea typeface="Roboto"/>
                <a:cs typeface="Roboto"/>
                <a:sym typeface="Roboto"/>
              </a:rPr>
              <a:t>UNSUR UNSUR PERSPEKTIF</a:t>
            </a:r>
            <a:endParaRPr b="0" i="0" sz="4000">
              <a:solidFill>
                <a:srgbClr val="2A2A2A"/>
              </a:solidFill>
              <a:latin typeface="Roboto"/>
              <a:ea typeface="Roboto"/>
              <a:cs typeface="Roboto"/>
              <a:sym typeface="Roboto"/>
            </a:endParaRPr>
          </a:p>
          <a:p>
            <a:pPr indent="0" lvl="0" marL="0" rtl="0" algn="l">
              <a:lnSpc>
                <a:spcPct val="100000"/>
              </a:lnSpc>
              <a:spcBef>
                <a:spcPts val="1000"/>
              </a:spcBef>
              <a:spcAft>
                <a:spcPts val="0"/>
              </a:spcAft>
              <a:buClr>
                <a:schemeClr val="dk1"/>
              </a:buClr>
              <a:buSzPts val="1800"/>
              <a:buFont typeface="Arial"/>
              <a:buNone/>
            </a:pPr>
            <a:r>
              <a:t/>
            </a:r>
            <a:endParaRPr>
              <a:solidFill>
                <a:srgbClr val="2A2A2A"/>
              </a:solidFill>
              <a:latin typeface="Roboto"/>
              <a:ea typeface="Roboto"/>
              <a:cs typeface="Roboto"/>
              <a:sym typeface="Roboto"/>
            </a:endParaRPr>
          </a:p>
          <a:p>
            <a:pPr indent="0" lvl="0" marL="0" rtl="0" algn="l">
              <a:lnSpc>
                <a:spcPct val="100000"/>
              </a:lnSpc>
              <a:spcBef>
                <a:spcPts val="1000"/>
              </a:spcBef>
              <a:spcAft>
                <a:spcPts val="0"/>
              </a:spcAft>
              <a:buClr>
                <a:schemeClr val="dk1"/>
              </a:buClr>
              <a:buSzPts val="1800"/>
              <a:buFont typeface="Arial"/>
              <a:buNone/>
            </a:pPr>
            <a:r>
              <a:t/>
            </a:r>
            <a:endParaRPr b="0" i="0">
              <a:solidFill>
                <a:srgbClr val="2A2A2A"/>
              </a:solidFill>
              <a:latin typeface="Roboto"/>
              <a:ea typeface="Roboto"/>
              <a:cs typeface="Roboto"/>
              <a:sym typeface="Roboto"/>
            </a:endParaRPr>
          </a:p>
          <a:p>
            <a:pPr indent="0" lvl="0" marL="0" rtl="0" algn="l">
              <a:lnSpc>
                <a:spcPct val="100000"/>
              </a:lnSpc>
              <a:spcBef>
                <a:spcPts val="1000"/>
              </a:spcBef>
              <a:spcAft>
                <a:spcPts val="0"/>
              </a:spcAft>
              <a:buClr>
                <a:schemeClr val="dk1"/>
              </a:buClr>
              <a:buSzPts val="1800"/>
              <a:buFont typeface="Arial"/>
              <a:buNone/>
            </a:pPr>
            <a:r>
              <a:t/>
            </a:r>
            <a:endParaRPr>
              <a:solidFill>
                <a:srgbClr val="2A2A2A"/>
              </a:solidFill>
              <a:latin typeface="Roboto"/>
              <a:ea typeface="Roboto"/>
              <a:cs typeface="Roboto"/>
              <a:sym typeface="Roboto"/>
            </a:endParaRPr>
          </a:p>
          <a:p>
            <a:pPr indent="0" lvl="0" marL="0" rtl="0" algn="l">
              <a:lnSpc>
                <a:spcPct val="100000"/>
              </a:lnSpc>
              <a:spcBef>
                <a:spcPts val="1000"/>
              </a:spcBef>
              <a:spcAft>
                <a:spcPts val="0"/>
              </a:spcAft>
              <a:buClr>
                <a:schemeClr val="dk1"/>
              </a:buClr>
              <a:buSzPts val="1800"/>
              <a:buFont typeface="Arial"/>
              <a:buNone/>
            </a:pPr>
            <a:br>
              <a:rPr lang="en-ID"/>
            </a:br>
            <a:br>
              <a:rPr lang="en-ID"/>
            </a:br>
            <a:endParaRPr/>
          </a:p>
        </p:txBody>
      </p:sp>
      <p:cxnSp>
        <p:nvCxnSpPr>
          <p:cNvPr id="150" name="Google Shape;150;p7"/>
          <p:cNvCxnSpPr/>
          <p:nvPr/>
        </p:nvCxnSpPr>
        <p:spPr>
          <a:xfrm rot="10800000">
            <a:off x="0" y="876300"/>
            <a:ext cx="5246255" cy="1709882"/>
          </a:xfrm>
          <a:prstGeom prst="straightConnector1">
            <a:avLst/>
          </a:prstGeom>
          <a:noFill/>
          <a:ln cap="flat" cmpd="sng" w="9525">
            <a:solidFill>
              <a:schemeClr val="dk1"/>
            </a:solidFill>
            <a:prstDash val="solid"/>
            <a:miter lim="8000"/>
            <a:headEnd len="sm" w="sm" type="none"/>
            <a:tailEnd len="sm" w="sm" type="none"/>
          </a:ln>
        </p:spPr>
      </p:cxnSp>
      <p:pic>
        <p:nvPicPr>
          <p:cNvPr id="151" name="Google Shape;151;p7"/>
          <p:cNvPicPr preferRelativeResize="0"/>
          <p:nvPr/>
        </p:nvPicPr>
        <p:blipFill rotWithShape="1">
          <a:blip r:embed="rId3">
            <a:alphaModFix/>
          </a:blip>
          <a:srcRect b="29185" l="18670" r="45122" t="35648"/>
          <a:stretch/>
        </p:blipFill>
        <p:spPr>
          <a:xfrm>
            <a:off x="2906038" y="1840246"/>
            <a:ext cx="9285962" cy="5026898"/>
          </a:xfrm>
          <a:prstGeom prst="rect">
            <a:avLst/>
          </a:prstGeom>
          <a:noFill/>
          <a:ln>
            <a:noFill/>
          </a:ln>
        </p:spPr>
      </p:pic>
      <p:pic>
        <p:nvPicPr>
          <p:cNvPr id="152" name="Google Shape;152;p7"/>
          <p:cNvPicPr preferRelativeResize="0"/>
          <p:nvPr>
            <p:ph idx="2" type="pic"/>
          </p:nvPr>
        </p:nvPicPr>
        <p:blipFill rotWithShape="1">
          <a:blip r:embed="rId4">
            <a:alphaModFix/>
          </a:blip>
          <a:srcRect b="0" l="23426" r="23426" t="0"/>
          <a:stretch/>
        </p:blipFill>
        <p:spPr>
          <a:xfrm>
            <a:off x="-28224" y="-9150"/>
            <a:ext cx="4412325" cy="68763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8"/>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
        <p:nvSpPr>
          <p:cNvPr id="159" name="Google Shape;159;p8"/>
          <p:cNvSpPr txBox="1"/>
          <p:nvPr>
            <p:ph idx="1" type="body"/>
          </p:nvPr>
        </p:nvSpPr>
        <p:spPr>
          <a:xfrm>
            <a:off x="4747364" y="691377"/>
            <a:ext cx="7177413" cy="1275208"/>
          </a:xfrm>
          <a:prstGeom prst="rect">
            <a:avLst/>
          </a:prstGeom>
          <a:noFill/>
          <a:ln>
            <a:noFill/>
          </a:ln>
        </p:spPr>
        <p:txBody>
          <a:bodyPr anchorCtr="0" anchor="t" bIns="45700" lIns="91425" spcFirstLastPara="1" rIns="91425" wrap="square" tIns="0">
            <a:noAutofit/>
          </a:bodyPr>
          <a:lstStyle/>
          <a:p>
            <a:pPr indent="0" lvl="0" marL="0" rtl="0" algn="l">
              <a:lnSpc>
                <a:spcPct val="100000"/>
              </a:lnSpc>
              <a:spcBef>
                <a:spcPts val="0"/>
              </a:spcBef>
              <a:spcAft>
                <a:spcPts val="0"/>
              </a:spcAft>
              <a:buClr>
                <a:srgbClr val="2A2A2A"/>
              </a:buClr>
              <a:buSzPts val="4000"/>
              <a:buFont typeface="Arial"/>
              <a:buNone/>
            </a:pPr>
            <a:r>
              <a:rPr lang="en-ID" sz="4000">
                <a:solidFill>
                  <a:srgbClr val="2A2A2A"/>
                </a:solidFill>
                <a:latin typeface="Roboto"/>
                <a:ea typeface="Roboto"/>
                <a:cs typeface="Roboto"/>
                <a:sym typeface="Roboto"/>
              </a:rPr>
              <a:t>UNSUR UNSUR PERSPEKTIF</a:t>
            </a:r>
            <a:endParaRPr b="0" i="0" sz="4000">
              <a:solidFill>
                <a:srgbClr val="2A2A2A"/>
              </a:solidFill>
              <a:latin typeface="Roboto"/>
              <a:ea typeface="Roboto"/>
              <a:cs typeface="Roboto"/>
              <a:sym typeface="Roboto"/>
            </a:endParaRPr>
          </a:p>
          <a:p>
            <a:pPr indent="0" lvl="0" marL="0" rtl="0" algn="l">
              <a:lnSpc>
                <a:spcPct val="100000"/>
              </a:lnSpc>
              <a:spcBef>
                <a:spcPts val="1000"/>
              </a:spcBef>
              <a:spcAft>
                <a:spcPts val="0"/>
              </a:spcAft>
              <a:buClr>
                <a:schemeClr val="dk1"/>
              </a:buClr>
              <a:buSzPts val="1800"/>
              <a:buFont typeface="Arial"/>
              <a:buNone/>
            </a:pPr>
            <a:r>
              <a:t/>
            </a:r>
            <a:endParaRPr>
              <a:solidFill>
                <a:srgbClr val="2A2A2A"/>
              </a:solidFill>
              <a:latin typeface="Roboto"/>
              <a:ea typeface="Roboto"/>
              <a:cs typeface="Roboto"/>
              <a:sym typeface="Roboto"/>
            </a:endParaRPr>
          </a:p>
          <a:p>
            <a:pPr indent="0" lvl="0" marL="0" rtl="0" algn="l">
              <a:lnSpc>
                <a:spcPct val="100000"/>
              </a:lnSpc>
              <a:spcBef>
                <a:spcPts val="1000"/>
              </a:spcBef>
              <a:spcAft>
                <a:spcPts val="0"/>
              </a:spcAft>
              <a:buClr>
                <a:schemeClr val="dk1"/>
              </a:buClr>
              <a:buSzPts val="1800"/>
              <a:buFont typeface="Arial"/>
              <a:buNone/>
            </a:pPr>
            <a:r>
              <a:t/>
            </a:r>
            <a:endParaRPr b="0" i="0">
              <a:solidFill>
                <a:srgbClr val="2A2A2A"/>
              </a:solidFill>
              <a:latin typeface="Roboto"/>
              <a:ea typeface="Roboto"/>
              <a:cs typeface="Roboto"/>
              <a:sym typeface="Roboto"/>
            </a:endParaRPr>
          </a:p>
          <a:p>
            <a:pPr indent="0" lvl="0" marL="0" rtl="0" algn="l">
              <a:lnSpc>
                <a:spcPct val="100000"/>
              </a:lnSpc>
              <a:spcBef>
                <a:spcPts val="1000"/>
              </a:spcBef>
              <a:spcAft>
                <a:spcPts val="0"/>
              </a:spcAft>
              <a:buClr>
                <a:schemeClr val="dk1"/>
              </a:buClr>
              <a:buSzPts val="1800"/>
              <a:buFont typeface="Arial"/>
              <a:buNone/>
            </a:pPr>
            <a:r>
              <a:t/>
            </a:r>
            <a:endParaRPr>
              <a:solidFill>
                <a:srgbClr val="2A2A2A"/>
              </a:solidFill>
              <a:latin typeface="Roboto"/>
              <a:ea typeface="Roboto"/>
              <a:cs typeface="Roboto"/>
              <a:sym typeface="Roboto"/>
            </a:endParaRPr>
          </a:p>
          <a:p>
            <a:pPr indent="0" lvl="0" marL="0" rtl="0" algn="l">
              <a:lnSpc>
                <a:spcPct val="100000"/>
              </a:lnSpc>
              <a:spcBef>
                <a:spcPts val="1000"/>
              </a:spcBef>
              <a:spcAft>
                <a:spcPts val="0"/>
              </a:spcAft>
              <a:buClr>
                <a:schemeClr val="dk1"/>
              </a:buClr>
              <a:buSzPts val="1800"/>
              <a:buFont typeface="Arial"/>
              <a:buNone/>
            </a:pPr>
            <a:br>
              <a:rPr lang="en-ID"/>
            </a:br>
            <a:br>
              <a:rPr lang="en-ID"/>
            </a:br>
            <a:endParaRPr/>
          </a:p>
        </p:txBody>
      </p:sp>
      <p:cxnSp>
        <p:nvCxnSpPr>
          <p:cNvPr id="160" name="Google Shape;160;p8"/>
          <p:cNvCxnSpPr/>
          <p:nvPr/>
        </p:nvCxnSpPr>
        <p:spPr>
          <a:xfrm rot="10800000">
            <a:off x="0" y="876300"/>
            <a:ext cx="5246255" cy="1709882"/>
          </a:xfrm>
          <a:prstGeom prst="straightConnector1">
            <a:avLst/>
          </a:prstGeom>
          <a:noFill/>
          <a:ln cap="flat" cmpd="sng" w="9525">
            <a:solidFill>
              <a:schemeClr val="dk1"/>
            </a:solidFill>
            <a:prstDash val="solid"/>
            <a:miter lim="8000"/>
            <a:headEnd len="sm" w="sm" type="none"/>
            <a:tailEnd len="sm" w="sm" type="none"/>
          </a:ln>
        </p:spPr>
      </p:cxnSp>
      <p:pic>
        <p:nvPicPr>
          <p:cNvPr id="161" name="Google Shape;161;p8"/>
          <p:cNvPicPr preferRelativeResize="0"/>
          <p:nvPr/>
        </p:nvPicPr>
        <p:blipFill rotWithShape="1">
          <a:blip r:embed="rId3">
            <a:alphaModFix/>
          </a:blip>
          <a:srcRect b="28391" l="22397" r="42260" t="39082"/>
          <a:stretch/>
        </p:blipFill>
        <p:spPr>
          <a:xfrm>
            <a:off x="3779486" y="2550170"/>
            <a:ext cx="8412514" cy="4352987"/>
          </a:xfrm>
          <a:prstGeom prst="rect">
            <a:avLst/>
          </a:prstGeom>
          <a:noFill/>
          <a:ln>
            <a:noFill/>
          </a:ln>
        </p:spPr>
      </p:pic>
      <p:pic>
        <p:nvPicPr>
          <p:cNvPr id="162" name="Google Shape;162;p8"/>
          <p:cNvPicPr preferRelativeResize="0"/>
          <p:nvPr>
            <p:ph idx="2" type="pic"/>
          </p:nvPr>
        </p:nvPicPr>
        <p:blipFill rotWithShape="1">
          <a:blip r:embed="rId4">
            <a:alphaModFix/>
          </a:blip>
          <a:srcRect b="0" l="23426" r="23426" t="0"/>
          <a:stretch/>
        </p:blipFill>
        <p:spPr>
          <a:xfrm>
            <a:off x="-28225" y="-9150"/>
            <a:ext cx="4296625" cy="68763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9"/>
          <p:cNvPicPr preferRelativeResize="0"/>
          <p:nvPr>
            <p:ph idx="1" type="body"/>
          </p:nvPr>
        </p:nvPicPr>
        <p:blipFill rotWithShape="1">
          <a:blip r:embed="rId3">
            <a:alphaModFix/>
          </a:blip>
          <a:srcRect b="0" l="0" r="0" t="0"/>
          <a:stretch/>
        </p:blipFill>
        <p:spPr>
          <a:xfrm>
            <a:off x="565936" y="895762"/>
            <a:ext cx="6624004" cy="5066475"/>
          </a:xfrm>
          <a:prstGeom prst="rect">
            <a:avLst/>
          </a:prstGeom>
          <a:noFill/>
          <a:ln>
            <a:noFill/>
          </a:ln>
        </p:spPr>
      </p:pic>
      <p:sp>
        <p:nvSpPr>
          <p:cNvPr id="168" name="Google Shape;168;p9"/>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
        <p:nvSpPr>
          <p:cNvPr id="169" name="Google Shape;169;p9"/>
          <p:cNvSpPr txBox="1"/>
          <p:nvPr/>
        </p:nvSpPr>
        <p:spPr>
          <a:xfrm>
            <a:off x="7189940" y="1027677"/>
            <a:ext cx="4815214" cy="4802643"/>
          </a:xfrm>
          <a:prstGeom prst="rect">
            <a:avLst/>
          </a:prstGeom>
          <a:noFill/>
          <a:ln>
            <a:noFill/>
          </a:ln>
        </p:spPr>
        <p:txBody>
          <a:bodyPr anchorCtr="0" anchor="t" bIns="45700" lIns="91425" spcFirstLastPara="1" rIns="91425" wrap="square" tIns="45700">
            <a:normAutofit/>
          </a:bodyPr>
          <a:lstStyle/>
          <a:p>
            <a:pPr indent="-283464" lvl="1" marL="283464" marR="0" rtl="0" algn="l">
              <a:lnSpc>
                <a:spcPct val="100000"/>
              </a:lnSpc>
              <a:spcBef>
                <a:spcPts val="0"/>
              </a:spcBef>
              <a:spcAft>
                <a:spcPts val="0"/>
              </a:spcAft>
              <a:buClr>
                <a:schemeClr val="dk1"/>
              </a:buClr>
              <a:buSzPts val="2400"/>
              <a:buFont typeface="Arial"/>
              <a:buChar char="•"/>
            </a:pPr>
            <a:r>
              <a:rPr b="0" i="0" lang="en-ID" sz="2400" u="none" cap="none" strike="noStrike">
                <a:solidFill>
                  <a:schemeClr val="dk1"/>
                </a:solidFill>
                <a:latin typeface="Arial"/>
                <a:ea typeface="Arial"/>
                <a:cs typeface="Arial"/>
                <a:sym typeface="Arial"/>
              </a:rPr>
              <a:t>SEMAKIN DEKAT JARAK PANDANG, BENDA/OBJEK TERLIHAT SEMAKIN BESAR</a:t>
            </a:r>
            <a:endParaRPr/>
          </a:p>
          <a:p>
            <a:pPr indent="-283464" lvl="1" marL="283464" marR="0" rtl="0" algn="l">
              <a:lnSpc>
                <a:spcPct val="100000"/>
              </a:lnSpc>
              <a:spcBef>
                <a:spcPts val="1000"/>
              </a:spcBef>
              <a:spcAft>
                <a:spcPts val="0"/>
              </a:spcAft>
              <a:buClr>
                <a:schemeClr val="dk1"/>
              </a:buClr>
              <a:buSzPts val="2400"/>
              <a:buFont typeface="Arial"/>
              <a:buChar char="•"/>
            </a:pPr>
            <a:r>
              <a:rPr b="0" i="0" lang="en-ID" sz="2400" u="none" cap="none" strike="noStrike">
                <a:solidFill>
                  <a:schemeClr val="dk1"/>
                </a:solidFill>
                <a:latin typeface="Arial"/>
                <a:ea typeface="Arial"/>
                <a:cs typeface="Arial"/>
                <a:sym typeface="Arial"/>
              </a:rPr>
              <a:t>SEMAKIN JAUH, OBJEK TAMPAK SEMAKIN KECIL DAN MENGHILANG</a:t>
            </a:r>
            <a:endParaRPr/>
          </a:p>
          <a:p>
            <a:pPr indent="-283464" lvl="1" marL="283464" marR="0" rtl="0" algn="l">
              <a:lnSpc>
                <a:spcPct val="100000"/>
              </a:lnSpc>
              <a:spcBef>
                <a:spcPts val="1000"/>
              </a:spcBef>
              <a:spcAft>
                <a:spcPts val="0"/>
              </a:spcAft>
              <a:buClr>
                <a:schemeClr val="dk1"/>
              </a:buClr>
              <a:buSzPts val="2400"/>
              <a:buFont typeface="Arial"/>
              <a:buChar char="•"/>
            </a:pPr>
            <a:r>
              <a:rPr b="0" i="0" lang="en-ID" sz="2400" u="none" cap="none" strike="noStrike">
                <a:solidFill>
                  <a:schemeClr val="dk1"/>
                </a:solidFill>
                <a:latin typeface="Arial"/>
                <a:ea typeface="Arial"/>
                <a:cs typeface="Arial"/>
                <a:sym typeface="Arial"/>
              </a:rPr>
              <a:t>MEMPUNYAI TITIK HILANG, YAITU TITIK YANG TERBENTUK OLEH OBJEK TERJAUH DALAM BIDANG HORIZONTAL YANG TIDAK DAPAT DILIHAT LAGI</a:t>
            </a:r>
            <a:endParaRPr/>
          </a:p>
          <a:p>
            <a:pPr indent="0" lvl="1" marL="0" marR="0" rtl="0" algn="l">
              <a:lnSpc>
                <a:spcPct val="100000"/>
              </a:lnSpc>
              <a:spcBef>
                <a:spcPts val="100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70" name="Google Shape;170;p9"/>
          <p:cNvSpPr txBox="1"/>
          <p:nvPr/>
        </p:nvSpPr>
        <p:spPr>
          <a:xfrm>
            <a:off x="760955" y="310987"/>
            <a:ext cx="580268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3200">
                <a:solidFill>
                  <a:schemeClr val="dk1"/>
                </a:solidFill>
                <a:latin typeface="Arial"/>
                <a:ea typeface="Arial"/>
                <a:cs typeface="Arial"/>
                <a:sym typeface="Arial"/>
              </a:rPr>
              <a:t>CIRI CIRI GAMBAR PERSPEKTIF</a:t>
            </a:r>
            <a:endParaRPr sz="32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0"/>
          <p:cNvSpPr txBox="1"/>
          <p:nvPr>
            <p:ph type="ctrTitle"/>
          </p:nvPr>
        </p:nvSpPr>
        <p:spPr>
          <a:xfrm>
            <a:off x="6853564" y="3263504"/>
            <a:ext cx="4179570" cy="345797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ID"/>
              <a:t>MANFAAT MEMPELAJARI PERSPEKTIF:</a:t>
            </a:r>
            <a:br>
              <a:rPr lang="en-ID"/>
            </a:br>
            <a:r>
              <a:rPr lang="en-ID"/>
              <a:t>MEMBANTU GAMBAR BENAR SECARA PROPORSI</a:t>
            </a:r>
            <a:br>
              <a:rPr lang="en-ID"/>
            </a:br>
            <a:br>
              <a:rPr lang="en-ID"/>
            </a:br>
            <a:r>
              <a:rPr lang="en-ID" sz="3200"/>
              <a:t>PROPORSI YANG BENAR MEMBANTU DALAM SEBUAH KOMPOSISI</a:t>
            </a:r>
            <a:br>
              <a:rPr lang="en-ID"/>
            </a:br>
            <a:endParaRPr/>
          </a:p>
        </p:txBody>
      </p:sp>
      <p:sp>
        <p:nvSpPr>
          <p:cNvPr id="176" name="Google Shape;176;p10"/>
          <p:cNvSpPr txBox="1"/>
          <p:nvPr>
            <p:ph idx="4294967295" type="sldNum"/>
          </p:nvPr>
        </p:nvSpPr>
        <p:spPr>
          <a:xfrm>
            <a:off x="11204575" y="6356350"/>
            <a:ext cx="987425"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1"/>
          <p:cNvSpPr txBox="1"/>
          <p:nvPr>
            <p:ph type="ctrTitle"/>
          </p:nvPr>
        </p:nvSpPr>
        <p:spPr>
          <a:xfrm>
            <a:off x="6991350" y="406400"/>
            <a:ext cx="4179570" cy="345797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ID"/>
              <a:t>3 POSISI SUDUT PANDANG DALAM GAMBAR PERSPEKTIF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12"/>
          <p:cNvPicPr preferRelativeResize="0"/>
          <p:nvPr>
            <p:ph idx="1" type="body"/>
          </p:nvPr>
        </p:nvPicPr>
        <p:blipFill rotWithShape="1">
          <a:blip r:embed="rId3">
            <a:alphaModFix/>
          </a:blip>
          <a:srcRect b="0" l="0" r="0" t="0"/>
          <a:stretch/>
        </p:blipFill>
        <p:spPr>
          <a:xfrm>
            <a:off x="353513" y="1064713"/>
            <a:ext cx="4438958" cy="4264502"/>
          </a:xfrm>
          <a:prstGeom prst="rect">
            <a:avLst/>
          </a:prstGeom>
          <a:noFill/>
          <a:ln>
            <a:noFill/>
          </a:ln>
        </p:spPr>
      </p:pic>
      <p:sp>
        <p:nvSpPr>
          <p:cNvPr id="189" name="Google Shape;189;p12"/>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grpSp>
        <p:nvGrpSpPr>
          <p:cNvPr id="190" name="Google Shape;190;p12"/>
          <p:cNvGrpSpPr/>
          <p:nvPr/>
        </p:nvGrpSpPr>
        <p:grpSpPr>
          <a:xfrm>
            <a:off x="-1775931" y="-198254"/>
            <a:ext cx="13541203" cy="7141194"/>
            <a:chOff x="-5997201" y="-917920"/>
            <a:chExt cx="13541203" cy="7141194"/>
          </a:xfrm>
        </p:grpSpPr>
        <p:sp>
          <p:nvSpPr>
            <p:cNvPr id="191" name="Google Shape;191;p12"/>
            <p:cNvSpPr/>
            <p:nvPr/>
          </p:nvSpPr>
          <p:spPr>
            <a:xfrm>
              <a:off x="-5997201" y="-917920"/>
              <a:ext cx="7141194" cy="7141194"/>
            </a:xfrm>
            <a:prstGeom prst="blockArc">
              <a:avLst>
                <a:gd fmla="val 18900000" name="adj1"/>
                <a:gd fmla="val 2700000" name="adj2"/>
                <a:gd fmla="val 302" name="adj3"/>
              </a:avLst>
            </a:prstGeom>
            <a:noFill/>
            <a:ln cap="flat" cmpd="sng" w="12700">
              <a:solidFill>
                <a:srgbClr val="828282"/>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2"/>
            <p:cNvSpPr/>
            <p:nvPr/>
          </p:nvSpPr>
          <p:spPr>
            <a:xfrm>
              <a:off x="736382" y="530535"/>
              <a:ext cx="6807620" cy="1061070"/>
            </a:xfrm>
            <a:prstGeom prst="rect">
              <a:avLst/>
            </a:prstGeom>
            <a:solidFill>
              <a:schemeClr val="accent3"/>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2"/>
            <p:cNvSpPr txBox="1"/>
            <p:nvPr/>
          </p:nvSpPr>
          <p:spPr>
            <a:xfrm>
              <a:off x="736382" y="530535"/>
              <a:ext cx="6807620" cy="1061070"/>
            </a:xfrm>
            <a:prstGeom prst="rect">
              <a:avLst/>
            </a:prstGeom>
            <a:noFill/>
            <a:ln>
              <a:noFill/>
            </a:ln>
          </p:spPr>
          <p:txBody>
            <a:bodyPr anchorCtr="0" anchor="ctr" bIns="142225" lIns="842225" spcFirstLastPara="1" rIns="142225" wrap="square" tIns="142225">
              <a:noAutofit/>
            </a:bodyPr>
            <a:lstStyle/>
            <a:p>
              <a:pPr indent="0" lvl="0" marL="0" marR="0" rtl="0" algn="l">
                <a:lnSpc>
                  <a:spcPct val="90000"/>
                </a:lnSpc>
                <a:spcBef>
                  <a:spcPts val="0"/>
                </a:spcBef>
                <a:spcAft>
                  <a:spcPts val="0"/>
                </a:spcAft>
                <a:buClr>
                  <a:schemeClr val="lt1"/>
                </a:buClr>
                <a:buSzPts val="5600"/>
                <a:buFont typeface="Arial"/>
                <a:buNone/>
              </a:pPr>
              <a:r>
                <a:rPr lang="en-ID" sz="5600">
                  <a:solidFill>
                    <a:schemeClr val="lt1"/>
                  </a:solidFill>
                  <a:latin typeface="Arial"/>
                  <a:ea typeface="Arial"/>
                  <a:cs typeface="Arial"/>
                  <a:sym typeface="Arial"/>
                </a:rPr>
                <a:t>LOW ANGLE</a:t>
              </a:r>
              <a:endParaRPr sz="5600">
                <a:solidFill>
                  <a:schemeClr val="lt1"/>
                </a:solidFill>
                <a:latin typeface="Arial"/>
                <a:ea typeface="Arial"/>
                <a:cs typeface="Arial"/>
                <a:sym typeface="Arial"/>
              </a:endParaRPr>
            </a:p>
          </p:txBody>
        </p:sp>
        <p:sp>
          <p:nvSpPr>
            <p:cNvPr id="194" name="Google Shape;194;p12"/>
            <p:cNvSpPr/>
            <p:nvPr/>
          </p:nvSpPr>
          <p:spPr>
            <a:xfrm>
              <a:off x="73213" y="397901"/>
              <a:ext cx="1326338" cy="1326338"/>
            </a:xfrm>
            <a:prstGeom prst="ellipse">
              <a:avLst/>
            </a:prstGeom>
            <a:solidFill>
              <a:schemeClr val="lt1"/>
            </a:solidFill>
            <a:ln cap="flat" cmpd="sng" w="12700">
              <a:solidFill>
                <a:schemeClr val="accent3"/>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2"/>
            <p:cNvSpPr/>
            <p:nvPr/>
          </p:nvSpPr>
          <p:spPr>
            <a:xfrm>
              <a:off x="1122082" y="2122141"/>
              <a:ext cx="6421920" cy="1061070"/>
            </a:xfrm>
            <a:prstGeom prst="rect">
              <a:avLst/>
            </a:prstGeom>
            <a:solidFill>
              <a:schemeClr val="accent3"/>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2"/>
            <p:cNvSpPr txBox="1"/>
            <p:nvPr/>
          </p:nvSpPr>
          <p:spPr>
            <a:xfrm>
              <a:off x="1122082" y="2122141"/>
              <a:ext cx="6421920" cy="1061070"/>
            </a:xfrm>
            <a:prstGeom prst="rect">
              <a:avLst/>
            </a:prstGeom>
            <a:noFill/>
            <a:ln>
              <a:noFill/>
            </a:ln>
          </p:spPr>
          <p:txBody>
            <a:bodyPr anchorCtr="0" anchor="ctr" bIns="142225" lIns="842225" spcFirstLastPara="1" rIns="142225" wrap="square" tIns="142225">
              <a:noAutofit/>
            </a:bodyPr>
            <a:lstStyle/>
            <a:p>
              <a:pPr indent="0" lvl="0" marL="0" marR="0" rtl="0" algn="l">
                <a:lnSpc>
                  <a:spcPct val="90000"/>
                </a:lnSpc>
                <a:spcBef>
                  <a:spcPts val="0"/>
                </a:spcBef>
                <a:spcAft>
                  <a:spcPts val="0"/>
                </a:spcAft>
                <a:buClr>
                  <a:schemeClr val="lt1"/>
                </a:buClr>
                <a:buSzPts val="5600"/>
                <a:buFont typeface="Arial"/>
                <a:buNone/>
              </a:pPr>
              <a:r>
                <a:rPr lang="en-ID" sz="5600">
                  <a:solidFill>
                    <a:schemeClr val="lt1"/>
                  </a:solidFill>
                  <a:latin typeface="Arial"/>
                  <a:ea typeface="Arial"/>
                  <a:cs typeface="Arial"/>
                  <a:sym typeface="Arial"/>
                </a:rPr>
                <a:t>LEVEL ANGLE</a:t>
              </a:r>
              <a:endParaRPr sz="5600">
                <a:solidFill>
                  <a:schemeClr val="lt1"/>
                </a:solidFill>
                <a:latin typeface="Arial"/>
                <a:ea typeface="Arial"/>
                <a:cs typeface="Arial"/>
                <a:sym typeface="Arial"/>
              </a:endParaRPr>
            </a:p>
          </p:txBody>
        </p:sp>
        <p:sp>
          <p:nvSpPr>
            <p:cNvPr id="197" name="Google Shape;197;p12"/>
            <p:cNvSpPr/>
            <p:nvPr/>
          </p:nvSpPr>
          <p:spPr>
            <a:xfrm>
              <a:off x="458913" y="1989507"/>
              <a:ext cx="1326338" cy="1326338"/>
            </a:xfrm>
            <a:prstGeom prst="ellipse">
              <a:avLst/>
            </a:prstGeom>
            <a:solidFill>
              <a:schemeClr val="lt1"/>
            </a:solidFill>
            <a:ln cap="flat" cmpd="sng" w="12700">
              <a:solidFill>
                <a:schemeClr val="accent3"/>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2"/>
            <p:cNvSpPr/>
            <p:nvPr/>
          </p:nvSpPr>
          <p:spPr>
            <a:xfrm>
              <a:off x="736382" y="3713747"/>
              <a:ext cx="6807620" cy="1061070"/>
            </a:xfrm>
            <a:prstGeom prst="rect">
              <a:avLst/>
            </a:prstGeom>
            <a:solidFill>
              <a:schemeClr val="accent3"/>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2"/>
            <p:cNvSpPr txBox="1"/>
            <p:nvPr/>
          </p:nvSpPr>
          <p:spPr>
            <a:xfrm>
              <a:off x="736382" y="3713747"/>
              <a:ext cx="6807620" cy="1061070"/>
            </a:xfrm>
            <a:prstGeom prst="rect">
              <a:avLst/>
            </a:prstGeom>
            <a:noFill/>
            <a:ln>
              <a:noFill/>
            </a:ln>
          </p:spPr>
          <p:txBody>
            <a:bodyPr anchorCtr="0" anchor="ctr" bIns="142225" lIns="842225" spcFirstLastPara="1" rIns="142225" wrap="square" tIns="142225">
              <a:noAutofit/>
            </a:bodyPr>
            <a:lstStyle/>
            <a:p>
              <a:pPr indent="0" lvl="0" marL="0" marR="0" rtl="0" algn="l">
                <a:lnSpc>
                  <a:spcPct val="90000"/>
                </a:lnSpc>
                <a:spcBef>
                  <a:spcPts val="0"/>
                </a:spcBef>
                <a:spcAft>
                  <a:spcPts val="0"/>
                </a:spcAft>
                <a:buClr>
                  <a:schemeClr val="lt1"/>
                </a:buClr>
                <a:buSzPts val="5600"/>
                <a:buFont typeface="Arial"/>
                <a:buNone/>
              </a:pPr>
              <a:r>
                <a:rPr lang="en-ID" sz="5600">
                  <a:solidFill>
                    <a:schemeClr val="lt1"/>
                  </a:solidFill>
                  <a:latin typeface="Arial"/>
                  <a:ea typeface="Arial"/>
                  <a:cs typeface="Arial"/>
                  <a:sym typeface="Arial"/>
                </a:rPr>
                <a:t>HIGH ANGLE</a:t>
              </a:r>
              <a:endParaRPr sz="5600">
                <a:solidFill>
                  <a:schemeClr val="lt1"/>
                </a:solidFill>
                <a:latin typeface="Arial"/>
                <a:ea typeface="Arial"/>
                <a:cs typeface="Arial"/>
                <a:sym typeface="Arial"/>
              </a:endParaRPr>
            </a:p>
          </p:txBody>
        </p:sp>
        <p:sp>
          <p:nvSpPr>
            <p:cNvPr id="200" name="Google Shape;200;p12"/>
            <p:cNvSpPr/>
            <p:nvPr/>
          </p:nvSpPr>
          <p:spPr>
            <a:xfrm>
              <a:off x="73213" y="3581113"/>
              <a:ext cx="1326338" cy="1326338"/>
            </a:xfrm>
            <a:prstGeom prst="ellipse">
              <a:avLst/>
            </a:prstGeom>
            <a:solidFill>
              <a:schemeClr val="lt1"/>
            </a:solidFill>
            <a:ln cap="flat" cmpd="sng" w="12700">
              <a:solidFill>
                <a:schemeClr val="accent3"/>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 name="Google Shape;201;p12"/>
          <p:cNvSpPr txBox="1"/>
          <p:nvPr/>
        </p:nvSpPr>
        <p:spPr>
          <a:xfrm>
            <a:off x="5937337" y="2279737"/>
            <a:ext cx="579955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1800">
                <a:solidFill>
                  <a:schemeClr val="dk1"/>
                </a:solidFill>
                <a:latin typeface="Arial"/>
                <a:ea typeface="Arial"/>
                <a:cs typeface="Arial"/>
                <a:sym typeface="Arial"/>
              </a:rPr>
              <a:t>Posisi seperti melihat dari tempat yang lebih rendah (mata kucing).</a:t>
            </a:r>
            <a:endParaRPr sz="1800">
              <a:solidFill>
                <a:schemeClr val="dk1"/>
              </a:solidFill>
              <a:latin typeface="Arial"/>
              <a:ea typeface="Arial"/>
              <a:cs typeface="Arial"/>
              <a:sym typeface="Arial"/>
            </a:endParaRPr>
          </a:p>
        </p:txBody>
      </p:sp>
      <p:sp>
        <p:nvSpPr>
          <p:cNvPr id="202" name="Google Shape;202;p12"/>
          <p:cNvSpPr txBox="1"/>
          <p:nvPr/>
        </p:nvSpPr>
        <p:spPr>
          <a:xfrm>
            <a:off x="5937336" y="3891512"/>
            <a:ext cx="579955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1800">
                <a:solidFill>
                  <a:schemeClr val="dk1"/>
                </a:solidFill>
                <a:latin typeface="Arial"/>
                <a:ea typeface="Arial"/>
                <a:cs typeface="Arial"/>
                <a:sym typeface="Arial"/>
              </a:rPr>
              <a:t>Posisi pandangan mata umumnya manusia pada saat duduk atau berdiri</a:t>
            </a:r>
            <a:endParaRPr sz="1800">
              <a:solidFill>
                <a:schemeClr val="dk1"/>
              </a:solidFill>
              <a:latin typeface="Arial"/>
              <a:ea typeface="Arial"/>
              <a:cs typeface="Arial"/>
              <a:sym typeface="Arial"/>
            </a:endParaRPr>
          </a:p>
        </p:txBody>
      </p:sp>
      <p:sp>
        <p:nvSpPr>
          <p:cNvPr id="203" name="Google Shape;203;p12"/>
          <p:cNvSpPr txBox="1"/>
          <p:nvPr/>
        </p:nvSpPr>
        <p:spPr>
          <a:xfrm>
            <a:off x="5937335" y="5497749"/>
            <a:ext cx="579955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1800">
                <a:solidFill>
                  <a:schemeClr val="dk1"/>
                </a:solidFill>
                <a:latin typeface="Arial"/>
                <a:ea typeface="Arial"/>
                <a:cs typeface="Arial"/>
                <a:sym typeface="Arial"/>
              </a:rPr>
              <a:t>Posisi seperti melihat dari tempat yang lebih tinggi. (mata burung)</a:t>
            </a:r>
            <a:endParaRPr sz="18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3"/>
          <p:cNvSpPr txBox="1"/>
          <p:nvPr>
            <p:ph type="ctrTitle"/>
          </p:nvPr>
        </p:nvSpPr>
        <p:spPr>
          <a:xfrm>
            <a:off x="3175591" y="2374288"/>
            <a:ext cx="9016409" cy="152473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ID"/>
              <a:t>TEKNIK GAMBAR PERSPEKTIF :</a:t>
            </a:r>
            <a:br>
              <a:rPr lang="en-ID"/>
            </a:br>
            <a:br>
              <a:rPr lang="en-ID"/>
            </a:br>
            <a:r>
              <a:rPr lang="en-ID" sz="3200"/>
              <a:t>1 TITIK HILANG (ONE POINT PERSPECTIVE)</a:t>
            </a:r>
            <a:br>
              <a:rPr lang="en-ID" sz="3200"/>
            </a:br>
            <a:r>
              <a:rPr lang="en-ID" sz="3200"/>
              <a:t>2 TITIK HILANG (TWO POINT PERSPECTIVE)</a:t>
            </a:r>
            <a:br>
              <a:rPr lang="en-ID" sz="3200"/>
            </a:br>
            <a:r>
              <a:rPr lang="en-ID" sz="3200"/>
              <a:t>3 TITIK HILANG (THREE POINT PERSPECTIVE</a:t>
            </a:r>
            <a:r>
              <a:rPr lang="en-ID"/>
              <a:t>)</a:t>
            </a:r>
            <a:endParaRPr/>
          </a:p>
        </p:txBody>
      </p:sp>
      <p:sp>
        <p:nvSpPr>
          <p:cNvPr id="210" name="Google Shape;210;p13"/>
          <p:cNvSpPr txBox="1"/>
          <p:nvPr>
            <p:ph idx="12" type="sldNum"/>
          </p:nvPr>
        </p:nvSpPr>
        <p:spPr>
          <a:xfrm>
            <a:off x="9579428" y="6356350"/>
            <a:ext cx="1774371"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4"/>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pic>
        <p:nvPicPr>
          <p:cNvPr id="217" name="Google Shape;217;p14"/>
          <p:cNvPicPr preferRelativeResize="0"/>
          <p:nvPr/>
        </p:nvPicPr>
        <p:blipFill rotWithShape="1">
          <a:blip r:embed="rId3">
            <a:alphaModFix/>
          </a:blip>
          <a:srcRect b="9747" l="12732" r="31492" t="26656"/>
          <a:stretch/>
        </p:blipFill>
        <p:spPr>
          <a:xfrm>
            <a:off x="1727716" y="2970"/>
            <a:ext cx="9910762" cy="635337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5"/>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pic>
        <p:nvPicPr>
          <p:cNvPr id="224" name="Google Shape;224;p15"/>
          <p:cNvPicPr preferRelativeResize="0"/>
          <p:nvPr/>
        </p:nvPicPr>
        <p:blipFill rotWithShape="1">
          <a:blip r:embed="rId3">
            <a:alphaModFix/>
          </a:blip>
          <a:srcRect b="11468" l="12020" r="30651" t="26837"/>
          <a:stretch/>
        </p:blipFill>
        <p:spPr>
          <a:xfrm>
            <a:off x="1079325" y="-1"/>
            <a:ext cx="10505627" cy="63563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6"/>
          <p:cNvSpPr txBox="1"/>
          <p:nvPr>
            <p:ph idx="12" type="sldNum"/>
          </p:nvPr>
        </p:nvSpPr>
        <p:spPr>
          <a:xfrm>
            <a:off x="10373350" y="6356349"/>
            <a:ext cx="98755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pic>
        <p:nvPicPr>
          <p:cNvPr id="231" name="Google Shape;231;p16"/>
          <p:cNvPicPr preferRelativeResize="0"/>
          <p:nvPr/>
        </p:nvPicPr>
        <p:blipFill rotWithShape="1">
          <a:blip r:embed="rId3">
            <a:alphaModFix/>
          </a:blip>
          <a:srcRect b="12453" l="12439" r="29924" t="26825"/>
          <a:stretch/>
        </p:blipFill>
        <p:spPr>
          <a:xfrm>
            <a:off x="1202498" y="136526"/>
            <a:ext cx="10321447" cy="611357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7"/>
          <p:cNvSpPr txBox="1"/>
          <p:nvPr>
            <p:ph type="title"/>
          </p:nvPr>
        </p:nvSpPr>
        <p:spPr>
          <a:xfrm>
            <a:off x="838200" y="337192"/>
            <a:ext cx="5655197" cy="199786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Arial"/>
              <a:buNone/>
            </a:pPr>
            <a:r>
              <a:rPr lang="en-ID"/>
              <a:t>REFERENCES</a:t>
            </a:r>
            <a:endParaRPr/>
          </a:p>
        </p:txBody>
      </p:sp>
      <p:sp>
        <p:nvSpPr>
          <p:cNvPr id="238" name="Google Shape;238;p17"/>
          <p:cNvSpPr txBox="1"/>
          <p:nvPr>
            <p:ph idx="2" type="body"/>
          </p:nvPr>
        </p:nvSpPr>
        <p:spPr>
          <a:xfrm>
            <a:off x="838199" y="3154166"/>
            <a:ext cx="5733773" cy="3032733"/>
          </a:xfrm>
          <a:prstGeom prst="rect">
            <a:avLst/>
          </a:prstGeom>
          <a:noFill/>
          <a:ln>
            <a:noFill/>
          </a:ln>
        </p:spPr>
        <p:txBody>
          <a:bodyPr anchorCtr="0" anchor="t" bIns="45700" lIns="91425" spcFirstLastPara="1" rIns="91425" wrap="square" tIns="45700">
            <a:noAutofit/>
          </a:bodyPr>
          <a:lstStyle/>
          <a:p>
            <a:pPr indent="-285750" lvl="0" marL="285750" rtl="0" algn="l">
              <a:lnSpc>
                <a:spcPct val="100000"/>
              </a:lnSpc>
              <a:spcBef>
                <a:spcPts val="0"/>
              </a:spcBef>
              <a:spcAft>
                <a:spcPts val="0"/>
              </a:spcAft>
              <a:buClr>
                <a:schemeClr val="dk1"/>
              </a:buClr>
              <a:buSzPts val="1800"/>
              <a:buFont typeface="Arial"/>
              <a:buChar char="•"/>
            </a:pPr>
            <a:r>
              <a:rPr lang="en-ID" sz="1800">
                <a:latin typeface="Cambria"/>
                <a:ea typeface="Cambria"/>
                <a:cs typeface="Cambria"/>
                <a:sym typeface="Cambria"/>
              </a:rPr>
              <a:t>Ernest Neufert, Architect Data</a:t>
            </a:r>
            <a:endParaRPr sz="1800">
              <a:latin typeface="Carlito"/>
              <a:ea typeface="Carlito"/>
              <a:cs typeface="Carlito"/>
              <a:sym typeface="Carlito"/>
            </a:endParaRPr>
          </a:p>
          <a:p>
            <a:pPr indent="-285750" lvl="0" marL="285750" rtl="0" algn="l">
              <a:lnSpc>
                <a:spcPct val="100000"/>
              </a:lnSpc>
              <a:spcBef>
                <a:spcPts val="1000"/>
              </a:spcBef>
              <a:spcAft>
                <a:spcPts val="0"/>
              </a:spcAft>
              <a:buClr>
                <a:schemeClr val="dk1"/>
              </a:buClr>
              <a:buSzPts val="1800"/>
              <a:buFont typeface="Arial"/>
              <a:buChar char="•"/>
            </a:pPr>
            <a:r>
              <a:rPr lang="en-ID" sz="1800">
                <a:latin typeface="Cambria"/>
                <a:ea typeface="Cambria"/>
                <a:cs typeface="Cambria"/>
                <a:sym typeface="Cambria"/>
              </a:rPr>
              <a:t>Julius Panero &amp;Martin Zelnik, </a:t>
            </a:r>
            <a:r>
              <a:rPr i="1" lang="en-ID" sz="1800">
                <a:latin typeface="Cambria"/>
                <a:ea typeface="Cambria"/>
                <a:cs typeface="Cambria"/>
                <a:sym typeface="Cambria"/>
              </a:rPr>
              <a:t>Human Dimension &amp; Interior Space. </a:t>
            </a:r>
            <a:r>
              <a:rPr lang="en-ID" sz="1800">
                <a:latin typeface="Cambria"/>
                <a:ea typeface="Cambria"/>
                <a:cs typeface="Cambria"/>
                <a:sym typeface="Cambria"/>
              </a:rPr>
              <a:t>New York: Watson- Guphil Publication</a:t>
            </a:r>
            <a:endParaRPr sz="1800">
              <a:latin typeface="Calibri"/>
              <a:ea typeface="Calibri"/>
              <a:cs typeface="Calibri"/>
              <a:sym typeface="Calibri"/>
            </a:endParaRPr>
          </a:p>
          <a:p>
            <a:pPr indent="-285750" lvl="0" marL="285750" rtl="0" algn="l">
              <a:lnSpc>
                <a:spcPct val="100000"/>
              </a:lnSpc>
              <a:spcBef>
                <a:spcPts val="1000"/>
              </a:spcBef>
              <a:spcAft>
                <a:spcPts val="0"/>
              </a:spcAft>
              <a:buClr>
                <a:schemeClr val="dk1"/>
              </a:buClr>
              <a:buSzPts val="1800"/>
              <a:buFont typeface="Arial"/>
              <a:buChar char="•"/>
            </a:pPr>
            <a:r>
              <a:rPr lang="en-ID"/>
              <a:t>Diktat Kuliah Standar Manual Gambar Kerja Interior</a:t>
            </a:r>
            <a:endParaRPr/>
          </a:p>
          <a:p>
            <a:pPr indent="-285750" lvl="0" marL="285750" rtl="0" algn="l">
              <a:lnSpc>
                <a:spcPct val="100000"/>
              </a:lnSpc>
              <a:spcBef>
                <a:spcPts val="1000"/>
              </a:spcBef>
              <a:spcAft>
                <a:spcPts val="0"/>
              </a:spcAft>
              <a:buClr>
                <a:schemeClr val="dk1"/>
              </a:buClr>
              <a:buSzPts val="1800"/>
              <a:buFont typeface="Arial"/>
              <a:buChar char="•"/>
            </a:pPr>
            <a:r>
              <a:rPr lang="en-ID" sz="1800">
                <a:latin typeface="Cambria"/>
                <a:ea typeface="Cambria"/>
                <a:cs typeface="Cambria"/>
                <a:sym typeface="Cambria"/>
              </a:rPr>
              <a:t>Yohanes Suparyono, Konstruksi Perspektif. Yogyakarta: Kanisius, 1981</a:t>
            </a:r>
            <a:endParaRPr/>
          </a:p>
        </p:txBody>
      </p:sp>
      <p:sp>
        <p:nvSpPr>
          <p:cNvPr id="239" name="Google Shape;23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8"/>
          <p:cNvSpPr txBox="1"/>
          <p:nvPr>
            <p:ph type="ctrTitle"/>
          </p:nvPr>
        </p:nvSpPr>
        <p:spPr>
          <a:xfrm>
            <a:off x="6991350" y="487680"/>
            <a:ext cx="4179570" cy="337669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ID"/>
              <a:t>GAMBAR KERJA INTERIOR</a:t>
            </a:r>
            <a:endParaRPr/>
          </a:p>
        </p:txBody>
      </p:sp>
      <p:sp>
        <p:nvSpPr>
          <p:cNvPr id="245" name="Google Shape;245;p18"/>
          <p:cNvSpPr txBox="1"/>
          <p:nvPr>
            <p:ph idx="4294967295" type="sldNum"/>
          </p:nvPr>
        </p:nvSpPr>
        <p:spPr>
          <a:xfrm>
            <a:off x="94488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9"/>
          <p:cNvSpPr txBox="1"/>
          <p:nvPr>
            <p:ph type="ctrTitle"/>
          </p:nvPr>
        </p:nvSpPr>
        <p:spPr>
          <a:xfrm>
            <a:off x="6187858" y="1615022"/>
            <a:ext cx="5546733" cy="337669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2400"/>
              <a:buFont typeface="Arial"/>
              <a:buNone/>
            </a:pPr>
            <a:r>
              <a:rPr b="0" i="0" lang="en-ID" sz="2400">
                <a:latin typeface="Arial"/>
                <a:ea typeface="Arial"/>
                <a:cs typeface="Arial"/>
                <a:sym typeface="Arial"/>
              </a:rPr>
              <a:t>GAMBAR KERJA ADALAH ISTILAH YANG UNTUK MENYEBUTKAN GAMBAR-GAMBAR PERENCANAAN YANG MEMILIKI UKURAN DAN SKALA YANG PASTI SEHINGGA BISA DIJADIKAN ACUAN UNTUK PELAKSANAAN PROYEK. </a:t>
            </a:r>
            <a:endParaRPr sz="2400"/>
          </a:p>
        </p:txBody>
      </p:sp>
      <p:sp>
        <p:nvSpPr>
          <p:cNvPr id="251" name="Google Shape;251;p19"/>
          <p:cNvSpPr/>
          <p:nvPr>
            <p:ph idx="2" type="pic"/>
          </p:nvPr>
        </p:nvSpPr>
        <p:spPr>
          <a:xfrm>
            <a:off x="0" y="-5080"/>
            <a:ext cx="6576291" cy="6872605"/>
          </a:xfrm>
          <a:prstGeom prst="rect">
            <a:avLst/>
          </a:prstGeom>
          <a:no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0"/>
          <p:cNvSpPr txBox="1"/>
          <p:nvPr/>
        </p:nvSpPr>
        <p:spPr>
          <a:xfrm>
            <a:off x="2020185" y="893135"/>
            <a:ext cx="8208335"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3600">
                <a:solidFill>
                  <a:schemeClr val="lt1"/>
                </a:solidFill>
                <a:latin typeface="Arial"/>
                <a:ea typeface="Arial"/>
                <a:cs typeface="Arial"/>
                <a:sym typeface="Arial"/>
              </a:rPr>
              <a:t>JENIS GAMBAR KERJA :</a:t>
            </a:r>
            <a:endParaRPr/>
          </a:p>
          <a:p>
            <a:pPr indent="0" lvl="0" marL="0" marR="0" rtl="0" algn="l">
              <a:spcBef>
                <a:spcPts val="0"/>
              </a:spcBef>
              <a:spcAft>
                <a:spcPts val="0"/>
              </a:spcAft>
              <a:buNone/>
            </a:pPr>
            <a:r>
              <a:t/>
            </a:r>
            <a:endParaRPr sz="3600">
              <a:solidFill>
                <a:schemeClr val="lt1"/>
              </a:solidFill>
              <a:latin typeface="Arial"/>
              <a:ea typeface="Arial"/>
              <a:cs typeface="Arial"/>
              <a:sym typeface="Arial"/>
            </a:endParaRPr>
          </a:p>
          <a:p>
            <a:pPr indent="-342900" lvl="0" marL="342900" marR="0" rtl="0" algn="l">
              <a:spcBef>
                <a:spcPts val="0"/>
              </a:spcBef>
              <a:spcAft>
                <a:spcPts val="0"/>
              </a:spcAft>
              <a:buClr>
                <a:schemeClr val="lt1"/>
              </a:buClr>
              <a:buSzPts val="3600"/>
              <a:buFont typeface="Arial"/>
              <a:buAutoNum type="arabicPeriod"/>
            </a:pPr>
            <a:r>
              <a:rPr lang="en-ID" sz="3600">
                <a:solidFill>
                  <a:schemeClr val="lt1"/>
                </a:solidFill>
                <a:latin typeface="Arial"/>
                <a:ea typeface="Arial"/>
                <a:cs typeface="Arial"/>
                <a:sym typeface="Arial"/>
              </a:rPr>
              <a:t>GAMBAR PERENCANAAN (AS PLAN DRAWING)</a:t>
            </a:r>
            <a:endParaRPr/>
          </a:p>
          <a:p>
            <a:pPr indent="-342900" lvl="0" marL="342900" marR="0" rtl="0" algn="l">
              <a:spcBef>
                <a:spcPts val="0"/>
              </a:spcBef>
              <a:spcAft>
                <a:spcPts val="0"/>
              </a:spcAft>
              <a:buClr>
                <a:schemeClr val="lt1"/>
              </a:buClr>
              <a:buSzPts val="3600"/>
              <a:buFont typeface="Arial"/>
              <a:buAutoNum type="arabicPeriod"/>
            </a:pPr>
            <a:r>
              <a:rPr lang="en-ID" sz="3600">
                <a:solidFill>
                  <a:schemeClr val="lt1"/>
                </a:solidFill>
                <a:latin typeface="Arial"/>
                <a:ea typeface="Arial"/>
                <a:cs typeface="Arial"/>
                <a:sym typeface="Arial"/>
              </a:rPr>
              <a:t>GAMBAR SHOP DRAWING</a:t>
            </a:r>
            <a:endParaRPr/>
          </a:p>
          <a:p>
            <a:pPr indent="-342900" lvl="0" marL="342900" marR="0" rtl="0" algn="l">
              <a:spcBef>
                <a:spcPts val="0"/>
              </a:spcBef>
              <a:spcAft>
                <a:spcPts val="0"/>
              </a:spcAft>
              <a:buClr>
                <a:schemeClr val="lt1"/>
              </a:buClr>
              <a:buSzPts val="3600"/>
              <a:buFont typeface="Arial"/>
              <a:buAutoNum type="arabicPeriod"/>
            </a:pPr>
            <a:r>
              <a:rPr lang="en-ID" sz="3600">
                <a:solidFill>
                  <a:schemeClr val="lt1"/>
                </a:solidFill>
                <a:latin typeface="Arial"/>
                <a:ea typeface="Arial"/>
                <a:cs typeface="Arial"/>
                <a:sym typeface="Arial"/>
              </a:rPr>
              <a:t>GAMBAR AS BUILT DRAWING</a:t>
            </a:r>
            <a:endParaRPr sz="3600">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1"/>
          <p:cNvSpPr txBox="1"/>
          <p:nvPr/>
        </p:nvSpPr>
        <p:spPr>
          <a:xfrm>
            <a:off x="2599660" y="2493357"/>
            <a:ext cx="7798981"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ID" sz="2400">
                <a:solidFill>
                  <a:schemeClr val="lt1"/>
                </a:solidFill>
                <a:latin typeface="Arial"/>
                <a:ea typeface="Arial"/>
                <a:cs typeface="Arial"/>
                <a:sym typeface="Arial"/>
              </a:rPr>
              <a:t>Gambar perencanaan adalah gambar kerja yang berisikan</a:t>
            </a:r>
            <a:r>
              <a:rPr b="1" i="0" lang="en-ID" sz="2400">
                <a:solidFill>
                  <a:schemeClr val="lt1"/>
                </a:solidFill>
                <a:latin typeface="Arial"/>
                <a:ea typeface="Arial"/>
                <a:cs typeface="Arial"/>
                <a:sym typeface="Arial"/>
              </a:rPr>
              <a:t> rencana teknis bangunan</a:t>
            </a:r>
            <a:r>
              <a:rPr b="0" i="0" lang="en-ID" sz="2400">
                <a:solidFill>
                  <a:schemeClr val="lt1"/>
                </a:solidFill>
                <a:latin typeface="Arial"/>
                <a:ea typeface="Arial"/>
                <a:cs typeface="Arial"/>
                <a:sym typeface="Arial"/>
              </a:rPr>
              <a:t> dari lingkup umum hingga mendetail. Gambar perencanaan atau as plan drawing dibuat oleh konsultan perencana, baik oleh konsultan arsitektural, konsultan struktur maupun konsultan MEP. </a:t>
            </a:r>
            <a:endParaRPr sz="2400">
              <a:solidFill>
                <a:schemeClr val="lt1"/>
              </a:solidFill>
              <a:latin typeface="Arial"/>
              <a:ea typeface="Arial"/>
              <a:cs typeface="Arial"/>
              <a:sym typeface="Arial"/>
            </a:endParaRPr>
          </a:p>
        </p:txBody>
      </p:sp>
      <p:sp>
        <p:nvSpPr>
          <p:cNvPr id="262" name="Google Shape;262;p21"/>
          <p:cNvSpPr txBox="1"/>
          <p:nvPr/>
        </p:nvSpPr>
        <p:spPr>
          <a:xfrm>
            <a:off x="808074" y="297712"/>
            <a:ext cx="119084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6000">
                <a:solidFill>
                  <a:schemeClr val="lt1"/>
                </a:solidFill>
                <a:latin typeface="Arial"/>
                <a:ea typeface="Arial"/>
                <a:cs typeface="Arial"/>
                <a:sym typeface="Arial"/>
              </a:rPr>
              <a:t>1</a:t>
            </a:r>
            <a:endParaRPr sz="6000">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2"/>
          <p:cNvSpPr txBox="1"/>
          <p:nvPr/>
        </p:nvSpPr>
        <p:spPr>
          <a:xfrm>
            <a:off x="3125972" y="4069371"/>
            <a:ext cx="60392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268" name="Google Shape;268;p22"/>
          <p:cNvSpPr/>
          <p:nvPr/>
        </p:nvSpPr>
        <p:spPr>
          <a:xfrm>
            <a:off x="1672856" y="262341"/>
            <a:ext cx="8673643" cy="643253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70C0"/>
              </a:buClr>
              <a:buSzPts val="2000"/>
              <a:buFont typeface="Arial"/>
              <a:buNone/>
            </a:pPr>
            <a:r>
              <a:rPr b="1" i="0" lang="en-ID" sz="2000" u="none" cap="none" strike="noStrike">
                <a:solidFill>
                  <a:srgbClr val="0070C0"/>
                </a:solidFill>
                <a:latin typeface="Arial"/>
                <a:ea typeface="Arial"/>
                <a:cs typeface="Arial"/>
                <a:sym typeface="Arial"/>
              </a:rPr>
              <a:t>Konsultan arsitektural</a:t>
            </a:r>
            <a:r>
              <a:rPr b="0" i="0" lang="en-ID" sz="2000" u="none" cap="none" strike="noStrike">
                <a:solidFill>
                  <a:srgbClr val="0070C0"/>
                </a:solidFill>
                <a:latin typeface="Arial"/>
                <a:ea typeface="Arial"/>
                <a:cs typeface="Arial"/>
                <a:sym typeface="Arial"/>
              </a:rPr>
              <a:t> </a:t>
            </a:r>
            <a:r>
              <a:rPr b="0" i="0" lang="en-ID" sz="2000" u="none" cap="none" strike="noStrike">
                <a:solidFill>
                  <a:schemeClr val="lt1"/>
                </a:solidFill>
                <a:latin typeface="Arial"/>
                <a:ea typeface="Arial"/>
                <a:cs typeface="Arial"/>
                <a:sym typeface="Arial"/>
              </a:rPr>
              <a:t>biasanya bertugas membuat gambar bangunan mulai dari site plan, layout plan, denah, tampak, potongan dan detail arsitektural. Setelah gambar denah dan potongan jadi, biasanya diserahkan kepada konsultan struktur dan MEP untuk melanjutkan.</a:t>
            </a:r>
            <a:br>
              <a:rPr b="0" i="0" lang="en-ID" sz="2000" u="none" cap="none" strike="noStrike">
                <a:solidFill>
                  <a:schemeClr val="lt1"/>
                </a:solidFill>
                <a:latin typeface="Arial"/>
                <a:ea typeface="Arial"/>
                <a:cs typeface="Arial"/>
                <a:sym typeface="Arial"/>
              </a:rPr>
            </a:br>
            <a:br>
              <a:rPr b="0" i="0" lang="en-ID" sz="2000" u="none" cap="none" strike="noStrike">
                <a:solidFill>
                  <a:srgbClr val="0070C0"/>
                </a:solidFill>
                <a:latin typeface="Arial"/>
                <a:ea typeface="Arial"/>
                <a:cs typeface="Arial"/>
                <a:sym typeface="Arial"/>
              </a:rPr>
            </a:br>
            <a:r>
              <a:rPr b="1" i="0" lang="en-ID" sz="2000" u="none" cap="none" strike="noStrike">
                <a:solidFill>
                  <a:srgbClr val="0070C0"/>
                </a:solidFill>
                <a:latin typeface="Arial"/>
                <a:ea typeface="Arial"/>
                <a:cs typeface="Arial"/>
                <a:sym typeface="Arial"/>
              </a:rPr>
              <a:t>Konsultan struktur</a:t>
            </a:r>
            <a:r>
              <a:rPr b="0" i="0" lang="en-ID" sz="2000" u="none" cap="none" strike="noStrike">
                <a:solidFill>
                  <a:srgbClr val="0070C0"/>
                </a:solidFill>
                <a:latin typeface="Arial"/>
                <a:ea typeface="Arial"/>
                <a:cs typeface="Arial"/>
                <a:sym typeface="Arial"/>
              </a:rPr>
              <a:t> </a:t>
            </a:r>
            <a:r>
              <a:rPr b="0" i="0" lang="en-ID" sz="2000" u="none" cap="none" strike="noStrike">
                <a:solidFill>
                  <a:schemeClr val="lt1"/>
                </a:solidFill>
                <a:latin typeface="Arial"/>
                <a:ea typeface="Arial"/>
                <a:cs typeface="Arial"/>
                <a:sym typeface="Arial"/>
              </a:rPr>
              <a:t>biasanya bertugas membuat gambar struktur dan perhitungan pembebanan pada bangunan. Dari gambar yang dihasikan arsitek, akan diperjelas mengenai ukuran-ukuran strukturnya mulai dari pondasi, sloof, kolom, balok, pelat lantai dan struktur atap.</a:t>
            </a:r>
            <a:br>
              <a:rPr b="0" i="0" lang="en-ID" sz="2000" u="none" cap="none" strike="noStrike">
                <a:solidFill>
                  <a:schemeClr val="lt1"/>
                </a:solidFill>
                <a:latin typeface="Arial"/>
                <a:ea typeface="Arial"/>
                <a:cs typeface="Arial"/>
                <a:sym typeface="Arial"/>
              </a:rPr>
            </a:br>
            <a:br>
              <a:rPr b="0" i="0" lang="en-ID" sz="2000" u="none" cap="none" strike="noStrike">
                <a:solidFill>
                  <a:schemeClr val="lt1"/>
                </a:solidFill>
                <a:latin typeface="Arial"/>
                <a:ea typeface="Arial"/>
                <a:cs typeface="Arial"/>
                <a:sym typeface="Arial"/>
              </a:rPr>
            </a:br>
            <a:r>
              <a:rPr b="1" i="0" lang="en-ID" sz="2000" u="none" cap="none" strike="noStrike">
                <a:solidFill>
                  <a:srgbClr val="0070C0"/>
                </a:solidFill>
                <a:latin typeface="Arial"/>
                <a:ea typeface="Arial"/>
                <a:cs typeface="Arial"/>
                <a:sym typeface="Arial"/>
              </a:rPr>
              <a:t>Konsultan MEP</a:t>
            </a:r>
            <a:r>
              <a:rPr b="0" i="0" lang="en-ID" sz="2000" u="none" cap="none" strike="noStrike">
                <a:solidFill>
                  <a:srgbClr val="0070C0"/>
                </a:solidFill>
                <a:latin typeface="Arial"/>
                <a:ea typeface="Arial"/>
                <a:cs typeface="Arial"/>
                <a:sym typeface="Arial"/>
              </a:rPr>
              <a:t> </a:t>
            </a:r>
            <a:r>
              <a:rPr b="0" i="0" lang="en-ID" sz="2000" u="none" cap="none" strike="noStrike">
                <a:solidFill>
                  <a:schemeClr val="lt1"/>
                </a:solidFill>
                <a:latin typeface="Arial"/>
                <a:ea typeface="Arial"/>
                <a:cs typeface="Arial"/>
                <a:sym typeface="Arial"/>
              </a:rPr>
              <a:t>biasanya datang terakhir dengan bertugas untuk membuat gambar rencana utilitas bangunan, mulai dari rencana elektrikal dan titik lampu, jalur pipa, pemadam kebakaran dan lainnya yang sudah lengkap dengan ukuran dan spesifikasi peralatan yang dibutuhkan.</a:t>
            </a:r>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70C0"/>
              </a:solidFill>
              <a:latin typeface="Arial"/>
              <a:ea typeface="Arial"/>
              <a:cs typeface="Arial"/>
              <a:sym typeface="Arial"/>
            </a:endParaRPr>
          </a:p>
          <a:p>
            <a:pPr indent="0" lvl="0" marL="0" marR="0" rtl="0" algn="l">
              <a:spcBef>
                <a:spcPts val="0"/>
              </a:spcBef>
              <a:spcAft>
                <a:spcPts val="0"/>
              </a:spcAft>
              <a:buNone/>
            </a:pPr>
            <a:r>
              <a:rPr b="1" lang="en-ID" sz="2000">
                <a:solidFill>
                  <a:srgbClr val="0070C0"/>
                </a:solidFill>
                <a:latin typeface="Arial"/>
                <a:ea typeface="Arial"/>
                <a:cs typeface="Arial"/>
                <a:sym typeface="Arial"/>
              </a:rPr>
              <a:t>Konsultan interior</a:t>
            </a:r>
            <a:r>
              <a:rPr lang="en-ID" sz="2000">
                <a:solidFill>
                  <a:srgbClr val="0070C0"/>
                </a:solidFill>
                <a:latin typeface="Arial"/>
                <a:ea typeface="Arial"/>
                <a:cs typeface="Arial"/>
                <a:sym typeface="Arial"/>
              </a:rPr>
              <a:t> </a:t>
            </a:r>
            <a:r>
              <a:rPr lang="en-ID" sz="2000">
                <a:solidFill>
                  <a:schemeClr val="lt1"/>
                </a:solidFill>
                <a:latin typeface="Arial"/>
                <a:ea typeface="Arial"/>
                <a:cs typeface="Arial"/>
                <a:sym typeface="Arial"/>
              </a:rPr>
              <a:t>bertugas untuk merencanakan ruang dalam termasuk dalam pemilihan material, desain elemen interior, furniture dan furnishing. Sementara konsultan lansekap bertugas untuk menata taman mulai dari hardscape, waterscape, softscape dan memilih jenis tanaman.</a:t>
            </a:r>
            <a:br>
              <a:rPr b="0" i="0" lang="en-ID" sz="2000" u="none" cap="none" strike="noStrike">
                <a:solidFill>
                  <a:schemeClr val="lt1"/>
                </a:solidFill>
                <a:latin typeface="Arial"/>
                <a:ea typeface="Arial"/>
                <a:cs typeface="Arial"/>
                <a:sym typeface="Arial"/>
              </a:rPr>
            </a:b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3"/>
          <p:cNvSpPr txBox="1"/>
          <p:nvPr/>
        </p:nvSpPr>
        <p:spPr>
          <a:xfrm>
            <a:off x="3125972" y="4069371"/>
            <a:ext cx="60392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274" name="Google Shape;274;p23"/>
          <p:cNvSpPr txBox="1"/>
          <p:nvPr/>
        </p:nvSpPr>
        <p:spPr>
          <a:xfrm>
            <a:off x="808074" y="297712"/>
            <a:ext cx="119084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6000">
                <a:solidFill>
                  <a:schemeClr val="lt1"/>
                </a:solidFill>
                <a:latin typeface="Arial"/>
                <a:ea typeface="Arial"/>
                <a:cs typeface="Arial"/>
                <a:sym typeface="Arial"/>
              </a:rPr>
              <a:t>2</a:t>
            </a:r>
            <a:endParaRPr sz="6000">
              <a:solidFill>
                <a:schemeClr val="lt1"/>
              </a:solidFill>
              <a:latin typeface="Arial"/>
              <a:ea typeface="Arial"/>
              <a:cs typeface="Arial"/>
              <a:sym typeface="Arial"/>
            </a:endParaRPr>
          </a:p>
        </p:txBody>
      </p:sp>
      <p:sp>
        <p:nvSpPr>
          <p:cNvPr id="275" name="Google Shape;275;p23"/>
          <p:cNvSpPr txBox="1"/>
          <p:nvPr/>
        </p:nvSpPr>
        <p:spPr>
          <a:xfrm>
            <a:off x="2828260" y="1012954"/>
            <a:ext cx="8080745"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ID" sz="2800">
                <a:solidFill>
                  <a:schemeClr val="lt1"/>
                </a:solidFill>
                <a:latin typeface="Arial"/>
                <a:ea typeface="Arial"/>
                <a:cs typeface="Arial"/>
                <a:sym typeface="Arial"/>
              </a:rPr>
              <a:t>Gambar shop drawing adalah gambar kerja yang</a:t>
            </a:r>
            <a:r>
              <a:rPr b="1" i="0" lang="en-ID" sz="2800">
                <a:solidFill>
                  <a:schemeClr val="lt1"/>
                </a:solidFill>
                <a:latin typeface="Arial"/>
                <a:ea typeface="Arial"/>
                <a:cs typeface="Arial"/>
                <a:sym typeface="Arial"/>
              </a:rPr>
              <a:t> dibuat dan diajukan oleh kontraktor </a:t>
            </a:r>
            <a:r>
              <a:rPr b="0" i="0" lang="en-ID" sz="2800">
                <a:solidFill>
                  <a:schemeClr val="lt1"/>
                </a:solidFill>
                <a:latin typeface="Arial"/>
                <a:ea typeface="Arial"/>
                <a:cs typeface="Arial"/>
                <a:sym typeface="Arial"/>
              </a:rPr>
              <a:t>untuk disetujui oleh Pengawas Proyek </a:t>
            </a:r>
            <a:r>
              <a:rPr b="1" i="0" lang="en-ID" sz="2800">
                <a:solidFill>
                  <a:schemeClr val="lt1"/>
                </a:solidFill>
                <a:latin typeface="Arial"/>
                <a:ea typeface="Arial"/>
                <a:cs typeface="Arial"/>
                <a:sym typeface="Arial"/>
              </a:rPr>
              <a:t>sebagai syarat pelaksanaan pekerjaan</a:t>
            </a:r>
            <a:r>
              <a:rPr b="0" i="0" lang="en-ID" sz="2800">
                <a:solidFill>
                  <a:schemeClr val="lt1"/>
                </a:solidFill>
                <a:latin typeface="Arial"/>
                <a:ea typeface="Arial"/>
                <a:cs typeface="Arial"/>
                <a:sym typeface="Arial"/>
              </a:rPr>
              <a:t>. Gambar shop drawing biasanya merupakan gambar detail.</a:t>
            </a:r>
            <a:endParaRPr/>
          </a:p>
          <a:p>
            <a:pPr indent="0" lvl="0" marL="0" marR="0" rtl="0" algn="l">
              <a:spcBef>
                <a:spcPts val="0"/>
              </a:spcBef>
              <a:spcAft>
                <a:spcPts val="0"/>
              </a:spcAft>
              <a:buNone/>
            </a:pPr>
            <a:r>
              <a:t/>
            </a:r>
            <a:endParaRPr sz="2800">
              <a:solidFill>
                <a:schemeClr val="lt1"/>
              </a:solidFill>
              <a:latin typeface="Arial"/>
              <a:ea typeface="Arial"/>
              <a:cs typeface="Arial"/>
              <a:sym typeface="Arial"/>
            </a:endParaRPr>
          </a:p>
          <a:p>
            <a:pPr indent="0" lvl="0" marL="0" marR="0" rtl="0" algn="l">
              <a:spcBef>
                <a:spcPts val="0"/>
              </a:spcBef>
              <a:spcAft>
                <a:spcPts val="0"/>
              </a:spcAft>
              <a:buNone/>
            </a:pPr>
            <a:r>
              <a:rPr b="0" i="0" lang="en-ID" sz="2800">
                <a:solidFill>
                  <a:schemeClr val="lt1"/>
                </a:solidFill>
                <a:latin typeface="Arial"/>
                <a:ea typeface="Arial"/>
                <a:cs typeface="Arial"/>
                <a:sym typeface="Arial"/>
              </a:rPr>
              <a:t>Kontraktor mengajukan shop drawing kepada Pengawas atau Manajemen Kontruksi proyek, kemudian setelah mendapat tanda tangan (di Acc) dan diterima, barulah pelaksanaan pekerjaan tersebut bisa dimulai.</a:t>
            </a:r>
            <a:endParaRPr sz="2800">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4"/>
          <p:cNvSpPr txBox="1"/>
          <p:nvPr/>
        </p:nvSpPr>
        <p:spPr>
          <a:xfrm>
            <a:off x="3125972" y="4069371"/>
            <a:ext cx="60392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281" name="Google Shape;281;p24"/>
          <p:cNvSpPr txBox="1"/>
          <p:nvPr/>
        </p:nvSpPr>
        <p:spPr>
          <a:xfrm>
            <a:off x="808074" y="297712"/>
            <a:ext cx="119084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D" sz="6000">
                <a:solidFill>
                  <a:schemeClr val="lt1"/>
                </a:solidFill>
                <a:latin typeface="Arial"/>
                <a:ea typeface="Arial"/>
                <a:cs typeface="Arial"/>
                <a:sym typeface="Arial"/>
              </a:rPr>
              <a:t>3</a:t>
            </a:r>
            <a:endParaRPr sz="6000">
              <a:solidFill>
                <a:schemeClr val="lt1"/>
              </a:solidFill>
              <a:latin typeface="Arial"/>
              <a:ea typeface="Arial"/>
              <a:cs typeface="Arial"/>
              <a:sym typeface="Arial"/>
            </a:endParaRPr>
          </a:p>
        </p:txBody>
      </p:sp>
      <p:sp>
        <p:nvSpPr>
          <p:cNvPr id="282" name="Google Shape;282;p24"/>
          <p:cNvSpPr txBox="1"/>
          <p:nvPr/>
        </p:nvSpPr>
        <p:spPr>
          <a:xfrm>
            <a:off x="2329841" y="839244"/>
            <a:ext cx="8605381" cy="52629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ID" sz="2400">
                <a:solidFill>
                  <a:schemeClr val="lt1"/>
                </a:solidFill>
                <a:latin typeface="Arial"/>
                <a:ea typeface="Arial"/>
                <a:cs typeface="Arial"/>
                <a:sym typeface="Arial"/>
              </a:rPr>
              <a:t>Gambar as built drawing adalah gambar kerja yang </a:t>
            </a:r>
            <a:r>
              <a:rPr b="1" i="0" lang="en-ID" sz="2400">
                <a:solidFill>
                  <a:schemeClr val="lt1"/>
                </a:solidFill>
                <a:latin typeface="Arial"/>
                <a:ea typeface="Arial"/>
                <a:cs typeface="Arial"/>
                <a:sym typeface="Arial"/>
              </a:rPr>
              <a:t>dibuat oleh kontraktor sesuai dengan kondisi terbangun </a:t>
            </a:r>
            <a:r>
              <a:rPr b="0" i="0" lang="en-ID" sz="2400">
                <a:solidFill>
                  <a:schemeClr val="lt1"/>
                </a:solidFill>
                <a:latin typeface="Arial"/>
                <a:ea typeface="Arial"/>
                <a:cs typeface="Arial"/>
                <a:sym typeface="Arial"/>
              </a:rPr>
              <a:t>yang sebenarnya. Gambar as built drawing dibuat setelah proyek selesai sebagai dokumentasi ukuran-ukuran pada bangunan.</a:t>
            </a:r>
            <a:br>
              <a:rPr lang="en-ID" sz="2400">
                <a:solidFill>
                  <a:schemeClr val="lt1"/>
                </a:solidFill>
                <a:latin typeface="Arial"/>
                <a:ea typeface="Arial"/>
                <a:cs typeface="Arial"/>
                <a:sym typeface="Arial"/>
              </a:rPr>
            </a:br>
            <a:br>
              <a:rPr lang="en-ID" sz="2400">
                <a:solidFill>
                  <a:schemeClr val="lt1"/>
                </a:solidFill>
                <a:latin typeface="Arial"/>
                <a:ea typeface="Arial"/>
                <a:cs typeface="Arial"/>
                <a:sym typeface="Arial"/>
              </a:rPr>
            </a:br>
            <a:r>
              <a:rPr b="0" i="0" lang="en-ID" sz="2400">
                <a:solidFill>
                  <a:schemeClr val="lt1"/>
                </a:solidFill>
                <a:latin typeface="Arial"/>
                <a:ea typeface="Arial"/>
                <a:cs typeface="Arial"/>
                <a:sym typeface="Arial"/>
              </a:rPr>
              <a:t>Pada gambar asbuilt ini biasanya menampilkan perubahan-perubahan rencana yang terjadi saat pelaksanaan proyek akibat dari adaptasi di lapangan.</a:t>
            </a:r>
            <a:br>
              <a:rPr lang="en-ID" sz="2400">
                <a:solidFill>
                  <a:schemeClr val="lt1"/>
                </a:solidFill>
                <a:latin typeface="Arial"/>
                <a:ea typeface="Arial"/>
                <a:cs typeface="Arial"/>
                <a:sym typeface="Arial"/>
              </a:rPr>
            </a:br>
            <a:br>
              <a:rPr lang="en-ID" sz="2400">
                <a:solidFill>
                  <a:schemeClr val="lt1"/>
                </a:solidFill>
                <a:latin typeface="Arial"/>
                <a:ea typeface="Arial"/>
                <a:cs typeface="Arial"/>
                <a:sym typeface="Arial"/>
              </a:rPr>
            </a:br>
            <a:r>
              <a:rPr b="0" i="0" lang="en-ID" sz="2400">
                <a:solidFill>
                  <a:schemeClr val="lt1"/>
                </a:solidFill>
                <a:latin typeface="Arial"/>
                <a:ea typeface="Arial"/>
                <a:cs typeface="Arial"/>
                <a:sym typeface="Arial"/>
              </a:rPr>
              <a:t>Fungsi dari gambar asbuilt drawing ini juga bisa menjadi arsip pemilik bangunan yang digunakan untuk keperluan maintenance saat bangunan sudah digunakan. Gambar kerja as built drawing akan diserahkan bersamaan dengan serah terima proyek oleh kontraktor kepada owner.</a:t>
            </a:r>
            <a:endParaRPr sz="2400">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5"/>
          <p:cNvSpPr txBox="1"/>
          <p:nvPr>
            <p:ph type="ctrTitle"/>
          </p:nvPr>
        </p:nvSpPr>
        <p:spPr>
          <a:xfrm>
            <a:off x="6991350" y="487680"/>
            <a:ext cx="4179570" cy="337669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ID"/>
              <a:t>NEXT WEEK FOR MORE DETAIL..</a:t>
            </a:r>
            <a:endParaRPr/>
          </a:p>
        </p:txBody>
      </p:sp>
      <p:sp>
        <p:nvSpPr>
          <p:cNvPr id="288" name="Google Shape;288;p25"/>
          <p:cNvSpPr/>
          <p:nvPr>
            <p:ph idx="2" type="pic"/>
          </p:nvPr>
        </p:nvSpPr>
        <p:spPr>
          <a:xfrm>
            <a:off x="0" y="-5080"/>
            <a:ext cx="6576291" cy="6872605"/>
          </a:xfrm>
          <a:prstGeom prst="rect">
            <a:avLst/>
          </a:prstGeom>
          <a:noFill/>
          <a:ln>
            <a:noFill/>
          </a:ln>
        </p:spPr>
      </p:sp>
    </p:spTree>
  </p:cSld>
  <p:clrMapOvr>
    <a:masterClrMapping/>
  </p:clrMapOvr>
</p:sld>
</file>

<file path=ppt/theme/theme1.xml><?xml version="1.0" encoding="utf-8"?>
<a:theme xmlns:a="http://schemas.openxmlformats.org/drawingml/2006/main" xmlns:r="http://schemas.openxmlformats.org/officeDocument/2006/relationships" name="Custom">
  <a:themeElements>
    <a:clrScheme name="Custom 149">
      <a:dk1>
        <a:srgbClr val="000000"/>
      </a:dk1>
      <a:lt1>
        <a:srgbClr val="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2024-09-22T20:10:14Z</dcterms:created>
  <dc:creator>USER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