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92" r:id="rId5"/>
    <p:sldId id="299" r:id="rId6"/>
    <p:sldId id="297" r:id="rId7"/>
    <p:sldId id="261" r:id="rId8"/>
    <p:sldId id="303" r:id="rId9"/>
    <p:sldId id="298" r:id="rId10"/>
    <p:sldId id="276" r:id="rId11"/>
    <p:sldId id="279" r:id="rId12"/>
    <p:sldId id="293" r:id="rId13"/>
    <p:sldId id="268" r:id="rId14"/>
    <p:sldId id="269" r:id="rId15"/>
    <p:sldId id="300" r:id="rId16"/>
    <p:sldId id="295" r:id="rId17"/>
    <p:sldId id="302" r:id="rId18"/>
    <p:sldId id="301" r:id="rId19"/>
    <p:sldId id="289"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36" userDrawn="1">
          <p15:clr>
            <a:srgbClr val="A4A3A4"/>
          </p15:clr>
        </p15:guide>
        <p15:guide id="2" pos="31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4400"/>
    <a:srgbClr val="446992"/>
    <a:srgbClr val="AEC2D8"/>
    <a:srgbClr val="98432A"/>
    <a:srgbClr val="44678D"/>
    <a:srgbClr val="263E5A"/>
    <a:srgbClr val="D6E0EB"/>
    <a:srgbClr val="728DAB"/>
    <a:srgbClr val="C95B3A"/>
    <a:srgbClr val="2D4C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0" autoAdjust="0"/>
    <p:restoredTop sz="94839" autoAdjust="0"/>
  </p:normalViewPr>
  <p:slideViewPr>
    <p:cSldViewPr snapToGrid="0" showGuides="1">
      <p:cViewPr varScale="1">
        <p:scale>
          <a:sx n="105" d="100"/>
          <a:sy n="105" d="100"/>
        </p:scale>
        <p:origin x="774" y="102"/>
      </p:cViewPr>
      <p:guideLst>
        <p:guide orient="horz" pos="1536"/>
        <p:guide pos="312"/>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0"/>
    </p:cViewPr>
  </p:sorterViewPr>
  <p:notesViewPr>
    <p:cSldViewPr snapToGrid="0">
      <p:cViewPr varScale="1">
        <p:scale>
          <a:sx n="58" d="100"/>
          <a:sy n="58" d="100"/>
        </p:scale>
        <p:origin x="2491"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6480AC-C0DE-4E5E-9ECD-9AE37E3FCB79}" type="doc">
      <dgm:prSet loTypeId="urn:microsoft.com/office/officeart/2016/7/layout/BasicTimeline" loCatId="timeline" qsTypeId="urn:microsoft.com/office/officeart/2005/8/quickstyle/simple1#2" qsCatId="simple" csTypeId="urn:microsoft.com/office/officeart/2005/8/colors/accent2_2#1" csCatId="accent2" phldr="1"/>
      <dgm:spPr/>
      <dgm:t>
        <a:bodyPr/>
        <a:lstStyle/>
        <a:p>
          <a:endParaRPr lang="en-US"/>
        </a:p>
      </dgm:t>
    </dgm:pt>
    <dgm:pt modelId="{A8C03FBB-4A75-4460-AEA6-DEAEB9C61496}">
      <dgm:prSet phldrT="[Text]" phldr="0"/>
      <dgm:spPr/>
      <dgm:t>
        <a:bodyPr/>
        <a:lstStyle/>
        <a:p>
          <a:pPr>
            <a:defRPr b="1"/>
          </a:pPr>
          <a:r>
            <a:rPr lang="en-US" dirty="0">
              <a:solidFill>
                <a:schemeClr val="accent2">
                  <a:lumMod val="60000"/>
                  <a:lumOff val="40000"/>
                </a:schemeClr>
              </a:solidFill>
              <a:latin typeface="+mn-lt"/>
            </a:rPr>
            <a:t>Q3</a:t>
          </a:r>
        </a:p>
      </dgm:t>
    </dgm:pt>
    <dgm:pt modelId="{4E972F7F-4B1B-47AA-A25B-1FFC561F1C76}" type="parTrans" cxnId="{D3D81948-D963-4D1E-AE16-9705EAF510FC}">
      <dgm:prSet/>
      <dgm:spPr/>
      <dgm:t>
        <a:bodyPr/>
        <a:lstStyle/>
        <a:p>
          <a:pPr algn="ctr"/>
          <a:endParaRPr lang="en-US">
            <a:latin typeface="+mn-lt"/>
          </a:endParaRPr>
        </a:p>
      </dgm:t>
    </dgm:pt>
    <dgm:pt modelId="{67361508-930A-4A23-8CFC-BB56DA645C3C}" type="sibTrans" cxnId="{D3D81948-D963-4D1E-AE16-9705EAF510FC}">
      <dgm:prSet/>
      <dgm:spPr/>
      <dgm:t>
        <a:bodyPr/>
        <a:lstStyle/>
        <a:p>
          <a:pPr algn="ctr"/>
          <a:endParaRPr lang="en-US">
            <a:latin typeface="+mn-lt"/>
          </a:endParaRPr>
        </a:p>
      </dgm:t>
    </dgm:pt>
    <dgm:pt modelId="{5E71F362-34DF-4EEC-92A3-0EFE450E05E4}">
      <dgm:prSet phldrT="[Text]" phldr="0" custT="1"/>
      <dgm:spPr/>
      <dgm:t>
        <a:bodyPr/>
        <a:lstStyle/>
        <a:p>
          <a:r>
            <a:rPr lang="en-US" sz="1800" dirty="0" err="1">
              <a:latin typeface="+mn-lt"/>
            </a:rPr>
            <a:t>Kemampuan</a:t>
          </a:r>
          <a:r>
            <a:rPr lang="en-US" sz="1800" dirty="0">
              <a:latin typeface="+mn-lt"/>
            </a:rPr>
            <a:t> </a:t>
          </a:r>
          <a:r>
            <a:rPr lang="en-US" sz="1800" dirty="0" err="1">
              <a:latin typeface="+mn-lt"/>
            </a:rPr>
            <a:t>Teknologi</a:t>
          </a:r>
          <a:endParaRPr lang="en-US" sz="1800" dirty="0">
            <a:latin typeface="+mn-lt"/>
          </a:endParaRPr>
        </a:p>
      </dgm:t>
    </dgm:pt>
    <dgm:pt modelId="{8E5EE4D1-908E-455C-B8B3-281AD42DEC9A}" type="parTrans" cxnId="{B99CA6C9-28D1-4DDB-B8EC-AED73AD115CA}">
      <dgm:prSet/>
      <dgm:spPr/>
      <dgm:t>
        <a:bodyPr/>
        <a:lstStyle/>
        <a:p>
          <a:pPr algn="ctr"/>
          <a:endParaRPr lang="en-US">
            <a:latin typeface="+mn-lt"/>
          </a:endParaRPr>
        </a:p>
      </dgm:t>
    </dgm:pt>
    <dgm:pt modelId="{B208B24A-E9FD-40A9-B764-FB7C2B7ED8B9}" type="sibTrans" cxnId="{B99CA6C9-28D1-4DDB-B8EC-AED73AD115CA}">
      <dgm:prSet/>
      <dgm:spPr/>
      <dgm:t>
        <a:bodyPr/>
        <a:lstStyle/>
        <a:p>
          <a:pPr algn="ctr"/>
          <a:endParaRPr lang="en-US">
            <a:latin typeface="+mn-lt"/>
          </a:endParaRPr>
        </a:p>
      </dgm:t>
    </dgm:pt>
    <dgm:pt modelId="{8A04F340-E8E1-4146-9905-E7ADCAEAABD7}">
      <dgm:prSet phldrT="[Text]" phldr="0" custT="1"/>
      <dgm:spPr/>
      <dgm:t>
        <a:bodyPr/>
        <a:lstStyle/>
        <a:p>
          <a:r>
            <a:rPr lang="en-US" sz="1800" dirty="0" err="1">
              <a:latin typeface="+mn-lt"/>
            </a:rPr>
            <a:t>Kemampuan</a:t>
          </a:r>
          <a:r>
            <a:rPr lang="en-US" sz="1800" dirty="0">
              <a:latin typeface="+mn-lt"/>
            </a:rPr>
            <a:t> </a:t>
          </a:r>
          <a:r>
            <a:rPr lang="en-US" sz="1800" dirty="0" err="1">
              <a:latin typeface="+mn-lt"/>
            </a:rPr>
            <a:t>Enterpreneurship</a:t>
          </a:r>
          <a:endParaRPr lang="en-US" sz="1800" dirty="0">
            <a:latin typeface="+mn-lt"/>
          </a:endParaRPr>
        </a:p>
      </dgm:t>
    </dgm:pt>
    <dgm:pt modelId="{4EBD5EC2-45ED-4ED6-8376-97D155A911AE}" type="parTrans" cxnId="{E636BFFB-0404-4D4B-B3F0-C64FDFD9DDEF}">
      <dgm:prSet/>
      <dgm:spPr/>
      <dgm:t>
        <a:bodyPr/>
        <a:lstStyle/>
        <a:p>
          <a:pPr algn="ctr"/>
          <a:endParaRPr lang="en-US">
            <a:latin typeface="+mn-lt"/>
          </a:endParaRPr>
        </a:p>
      </dgm:t>
    </dgm:pt>
    <dgm:pt modelId="{F9CD2A04-6A34-4104-A971-391788B88F55}" type="sibTrans" cxnId="{E636BFFB-0404-4D4B-B3F0-C64FDFD9DDEF}">
      <dgm:prSet/>
      <dgm:spPr/>
      <dgm:t>
        <a:bodyPr/>
        <a:lstStyle/>
        <a:p>
          <a:pPr algn="ctr"/>
          <a:endParaRPr lang="en-US">
            <a:latin typeface="+mn-lt"/>
          </a:endParaRPr>
        </a:p>
      </dgm:t>
    </dgm:pt>
    <dgm:pt modelId="{3CC73758-10C1-47F8-AFA7-1A986D4DDD60}">
      <dgm:prSet phldrT="[Text]" phldr="0"/>
      <dgm:spPr/>
      <dgm:t>
        <a:bodyPr/>
        <a:lstStyle/>
        <a:p>
          <a:pPr>
            <a:defRPr b="1"/>
          </a:pPr>
          <a:r>
            <a:rPr lang="en-US" dirty="0">
              <a:solidFill>
                <a:schemeClr val="accent2">
                  <a:lumMod val="60000"/>
                  <a:lumOff val="40000"/>
                </a:schemeClr>
              </a:solidFill>
              <a:latin typeface="+mn-lt"/>
            </a:rPr>
            <a:t>Q1</a:t>
          </a:r>
        </a:p>
      </dgm:t>
    </dgm:pt>
    <dgm:pt modelId="{FF6AE4B6-4A2F-49EE-9316-9AF55E77838B}" type="parTrans" cxnId="{4A69F85D-5C15-48FD-893A-B3050E1BADEB}">
      <dgm:prSet/>
      <dgm:spPr/>
      <dgm:t>
        <a:bodyPr/>
        <a:lstStyle/>
        <a:p>
          <a:pPr algn="ctr"/>
          <a:endParaRPr lang="en-US">
            <a:latin typeface="+mn-lt"/>
          </a:endParaRPr>
        </a:p>
      </dgm:t>
    </dgm:pt>
    <dgm:pt modelId="{D8170BBA-6035-4773-8431-FEDD687647FF}" type="sibTrans" cxnId="{4A69F85D-5C15-48FD-893A-B3050E1BADEB}">
      <dgm:prSet/>
      <dgm:spPr/>
      <dgm:t>
        <a:bodyPr/>
        <a:lstStyle/>
        <a:p>
          <a:pPr algn="ctr"/>
          <a:endParaRPr lang="en-US">
            <a:latin typeface="+mn-lt"/>
          </a:endParaRPr>
        </a:p>
      </dgm:t>
    </dgm:pt>
    <dgm:pt modelId="{FD9CA14A-483C-4869-B0C1-7C5FB7EEDBCC}">
      <dgm:prSet phldrT="[Text]" phldr="0" custT="1"/>
      <dgm:spPr/>
      <dgm:t>
        <a:bodyPr/>
        <a:lstStyle/>
        <a:p>
          <a:r>
            <a:rPr lang="en-US" sz="1800" dirty="0">
              <a:latin typeface="+mn-lt"/>
            </a:rPr>
            <a:t> </a:t>
          </a:r>
          <a:r>
            <a:rPr lang="en-US" sz="1800" dirty="0" err="1">
              <a:latin typeface="+mn-lt"/>
            </a:rPr>
            <a:t>Kemampuan</a:t>
          </a:r>
          <a:r>
            <a:rPr lang="en-US" sz="1800" dirty="0">
              <a:latin typeface="+mn-lt"/>
            </a:rPr>
            <a:t> </a:t>
          </a:r>
          <a:r>
            <a:rPr lang="en-US" sz="1800" dirty="0" err="1">
              <a:latin typeface="+mn-lt"/>
            </a:rPr>
            <a:t>Inovasi</a:t>
          </a:r>
          <a:endParaRPr lang="en-US" sz="1800" dirty="0">
            <a:latin typeface="+mn-lt"/>
          </a:endParaRPr>
        </a:p>
      </dgm:t>
    </dgm:pt>
    <dgm:pt modelId="{8182A92F-45BA-4CD1-8E43-0B0810A50FEB}" type="parTrans" cxnId="{5EDA943F-300F-408A-A52E-3D5140FD5C22}">
      <dgm:prSet/>
      <dgm:spPr/>
      <dgm:t>
        <a:bodyPr/>
        <a:lstStyle/>
        <a:p>
          <a:pPr algn="ctr"/>
          <a:endParaRPr lang="en-US">
            <a:latin typeface="+mn-lt"/>
          </a:endParaRPr>
        </a:p>
      </dgm:t>
    </dgm:pt>
    <dgm:pt modelId="{914BB93C-EA8A-4B5B-8F06-30DA7C7F4B7B}" type="sibTrans" cxnId="{5EDA943F-300F-408A-A52E-3D5140FD5C22}">
      <dgm:prSet/>
      <dgm:spPr/>
      <dgm:t>
        <a:bodyPr/>
        <a:lstStyle/>
        <a:p>
          <a:pPr algn="ctr"/>
          <a:endParaRPr lang="en-US">
            <a:latin typeface="+mn-lt"/>
          </a:endParaRPr>
        </a:p>
      </dgm:t>
    </dgm:pt>
    <dgm:pt modelId="{91969DED-4CB8-4A14-A50B-3F7B848E46B5}">
      <dgm:prSet phldrT="[Text]" phldr="0"/>
      <dgm:spPr/>
      <dgm:t>
        <a:bodyPr/>
        <a:lstStyle/>
        <a:p>
          <a:pPr>
            <a:defRPr b="1"/>
          </a:pPr>
          <a:r>
            <a:rPr lang="en-US" dirty="0">
              <a:solidFill>
                <a:schemeClr val="accent2">
                  <a:lumMod val="60000"/>
                  <a:lumOff val="40000"/>
                </a:schemeClr>
              </a:solidFill>
              <a:latin typeface="+mn-lt"/>
            </a:rPr>
            <a:t>Q2</a:t>
          </a:r>
        </a:p>
      </dgm:t>
    </dgm:pt>
    <dgm:pt modelId="{81CA8AA2-C0C3-4381-BA8B-413EDD578B83}" type="sibTrans" cxnId="{537F2ED0-8BD0-4AD5-B60D-89B660EDA1AC}">
      <dgm:prSet/>
      <dgm:spPr/>
      <dgm:t>
        <a:bodyPr/>
        <a:lstStyle/>
        <a:p>
          <a:pPr algn="ctr"/>
          <a:endParaRPr lang="en-US">
            <a:latin typeface="+mn-lt"/>
          </a:endParaRPr>
        </a:p>
      </dgm:t>
    </dgm:pt>
    <dgm:pt modelId="{441CD73D-85E1-42A6-BCF8-362A3247E2F3}" type="parTrans" cxnId="{537F2ED0-8BD0-4AD5-B60D-89B660EDA1AC}">
      <dgm:prSet/>
      <dgm:spPr/>
      <dgm:t>
        <a:bodyPr/>
        <a:lstStyle/>
        <a:p>
          <a:pPr algn="ctr"/>
          <a:endParaRPr lang="en-US">
            <a:latin typeface="+mn-lt"/>
          </a:endParaRPr>
        </a:p>
      </dgm:t>
    </dgm:pt>
    <dgm:pt modelId="{9FFA803F-EA25-49D8-A073-96E9747E345F}" type="pres">
      <dgm:prSet presAssocID="{A66480AC-C0DE-4E5E-9ECD-9AE37E3FCB79}" presName="root" presStyleCnt="0">
        <dgm:presLayoutVars>
          <dgm:chMax/>
          <dgm:chPref/>
          <dgm:animLvl val="lvl"/>
        </dgm:presLayoutVars>
      </dgm:prSet>
      <dgm:spPr/>
    </dgm:pt>
    <dgm:pt modelId="{EE0E6265-BE99-48D1-8879-DB5A75D6D78E}" type="pres">
      <dgm:prSet presAssocID="{A66480AC-C0DE-4E5E-9ECD-9AE37E3FCB79}" presName="divider" presStyleLbl="fgAccFollowNode1" presStyleIdx="0" presStyleCnt="1"/>
      <dgm:spPr>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tailEnd type="triangle" w="lg" len="lg"/>
        </a:ln>
        <a:effectLst/>
      </dgm:spPr>
    </dgm:pt>
    <dgm:pt modelId="{BDA8F949-88B8-486D-9E41-ABA1463A8926}" type="pres">
      <dgm:prSet presAssocID="{A66480AC-C0DE-4E5E-9ECD-9AE37E3FCB79}" presName="nodes" presStyleCnt="0">
        <dgm:presLayoutVars>
          <dgm:chMax/>
          <dgm:chPref/>
          <dgm:animLvl val="lvl"/>
        </dgm:presLayoutVars>
      </dgm:prSet>
      <dgm:spPr/>
    </dgm:pt>
    <dgm:pt modelId="{A41AEE8D-8763-4311-BB07-B499A93D76EA}" type="pres">
      <dgm:prSet presAssocID="{A8C03FBB-4A75-4460-AEA6-DEAEB9C61496}" presName="composite" presStyleCnt="0"/>
      <dgm:spPr/>
    </dgm:pt>
    <dgm:pt modelId="{FE5C7F33-9326-49FB-89A3-8A20163AD994}" type="pres">
      <dgm:prSet presAssocID="{A8C03FBB-4A75-4460-AEA6-DEAEB9C61496}" presName="L1TextContainer" presStyleLbl="revTx" presStyleIdx="0" presStyleCnt="3">
        <dgm:presLayoutVars>
          <dgm:chMax val="1"/>
          <dgm:chPref val="1"/>
          <dgm:bulletEnabled val="1"/>
        </dgm:presLayoutVars>
      </dgm:prSet>
      <dgm:spPr/>
    </dgm:pt>
    <dgm:pt modelId="{C51067AB-548D-47E7-B9DD-C7A4C9600F8C}" type="pres">
      <dgm:prSet presAssocID="{A8C03FBB-4A75-4460-AEA6-DEAEB9C61496}" presName="L2TextContainerWrapper" presStyleCnt="0">
        <dgm:presLayoutVars>
          <dgm:chMax val="0"/>
          <dgm:chPref val="0"/>
          <dgm:bulletEnabled val="1"/>
        </dgm:presLayoutVars>
      </dgm:prSet>
      <dgm:spPr/>
    </dgm:pt>
    <dgm:pt modelId="{BA29120C-7C6B-4F62-9079-4AD528BC0744}" type="pres">
      <dgm:prSet presAssocID="{A8C03FBB-4A75-4460-AEA6-DEAEB9C61496}" presName="L2TextContainer" presStyleLbl="bgAcc1" presStyleIdx="0" presStyleCnt="3"/>
      <dgm:spPr/>
    </dgm:pt>
    <dgm:pt modelId="{617B6CDA-9351-44EF-9011-41758FE93851}" type="pres">
      <dgm:prSet presAssocID="{A8C03FBB-4A75-4460-AEA6-DEAEB9C61496}" presName="FlexibleEmptyPlaceHolder" presStyleCnt="0"/>
      <dgm:spPr/>
    </dgm:pt>
    <dgm:pt modelId="{A95DB80B-444A-4D69-B205-3A801BB8524A}" type="pres">
      <dgm:prSet presAssocID="{A8C03FBB-4A75-4460-AEA6-DEAEB9C61496}" presName="ConnectLine" presStyleLbl="sibTrans1D1" presStyleIdx="0" presStyleCnt="3"/>
      <dgm:spPr>
        <a:noFill/>
        <a:ln w="6350" cap="flat" cmpd="sng" algn="ctr">
          <a:solidFill>
            <a:schemeClr val="accent2">
              <a:hueOff val="0"/>
              <a:satOff val="0"/>
              <a:lumOff val="0"/>
              <a:alphaOff val="0"/>
            </a:schemeClr>
          </a:solidFill>
          <a:prstDash val="dash"/>
          <a:miter lim="800000"/>
        </a:ln>
        <a:effectLst/>
      </dgm:spPr>
    </dgm:pt>
    <dgm:pt modelId="{FA19A0AA-8B0B-4AA8-A80D-08CFFDD3F112}" type="pres">
      <dgm:prSet presAssocID="{A8C03FBB-4A75-4460-AEA6-DEAEB9C61496}" presName="ConnectorPoint" presStyleLbl="alignNode1" presStyleIdx="0" presStyleCnt="3"/>
      <dgm:spPr/>
    </dgm:pt>
    <dgm:pt modelId="{C298CC98-EF08-4D23-94A2-F58DEE6D7DE4}" type="pres">
      <dgm:prSet presAssocID="{A8C03FBB-4A75-4460-AEA6-DEAEB9C61496}" presName="EmptyPlaceHolder" presStyleCnt="0"/>
      <dgm:spPr/>
    </dgm:pt>
    <dgm:pt modelId="{F3D981F8-7433-4E93-99E6-2B447306B973}" type="pres">
      <dgm:prSet presAssocID="{67361508-930A-4A23-8CFC-BB56DA645C3C}" presName="spaceBetweenRectangles" presStyleCnt="0"/>
      <dgm:spPr/>
    </dgm:pt>
    <dgm:pt modelId="{7D29DFA7-018B-45C9-AC1C-5CFC82FEE150}" type="pres">
      <dgm:prSet presAssocID="{91969DED-4CB8-4A14-A50B-3F7B848E46B5}" presName="composite" presStyleCnt="0"/>
      <dgm:spPr/>
    </dgm:pt>
    <dgm:pt modelId="{60D0713D-AF69-4AF8-B071-F65622790886}" type="pres">
      <dgm:prSet presAssocID="{91969DED-4CB8-4A14-A50B-3F7B848E46B5}" presName="L1TextContainer" presStyleLbl="revTx" presStyleIdx="1" presStyleCnt="3">
        <dgm:presLayoutVars>
          <dgm:chMax val="1"/>
          <dgm:chPref val="1"/>
          <dgm:bulletEnabled val="1"/>
        </dgm:presLayoutVars>
      </dgm:prSet>
      <dgm:spPr/>
    </dgm:pt>
    <dgm:pt modelId="{5DAA1547-FEA7-4F69-96D3-0E3A07601B1E}" type="pres">
      <dgm:prSet presAssocID="{91969DED-4CB8-4A14-A50B-3F7B848E46B5}" presName="L2TextContainerWrapper" presStyleCnt="0">
        <dgm:presLayoutVars>
          <dgm:chMax val="0"/>
          <dgm:chPref val="0"/>
          <dgm:bulletEnabled val="1"/>
        </dgm:presLayoutVars>
      </dgm:prSet>
      <dgm:spPr/>
    </dgm:pt>
    <dgm:pt modelId="{DADAA0C9-3E42-4088-8622-30E9F6EA139A}" type="pres">
      <dgm:prSet presAssocID="{91969DED-4CB8-4A14-A50B-3F7B848E46B5}" presName="L2TextContainer" presStyleLbl="bgAcc1" presStyleIdx="1" presStyleCnt="3"/>
      <dgm:spPr/>
    </dgm:pt>
    <dgm:pt modelId="{D2E61EE0-F306-43AF-AFF9-74A14B9CF379}" type="pres">
      <dgm:prSet presAssocID="{91969DED-4CB8-4A14-A50B-3F7B848E46B5}" presName="FlexibleEmptyPlaceHolder" presStyleCnt="0"/>
      <dgm:spPr/>
    </dgm:pt>
    <dgm:pt modelId="{DBD74D6B-057A-432C-9067-BF618C19EB2A}" type="pres">
      <dgm:prSet presAssocID="{91969DED-4CB8-4A14-A50B-3F7B848E46B5}" presName="ConnectLine" presStyleLbl="sibTrans1D1" presStyleIdx="1" presStyleCnt="3"/>
      <dgm:spPr>
        <a:noFill/>
        <a:ln w="6350" cap="flat" cmpd="sng" algn="ctr">
          <a:solidFill>
            <a:schemeClr val="accent2">
              <a:hueOff val="0"/>
              <a:satOff val="0"/>
              <a:lumOff val="0"/>
              <a:alphaOff val="0"/>
            </a:schemeClr>
          </a:solidFill>
          <a:prstDash val="dash"/>
          <a:miter lim="800000"/>
        </a:ln>
        <a:effectLst/>
      </dgm:spPr>
    </dgm:pt>
    <dgm:pt modelId="{0F979253-FD39-4920-BFCA-78C564B167EA}" type="pres">
      <dgm:prSet presAssocID="{91969DED-4CB8-4A14-A50B-3F7B848E46B5}" presName="ConnectorPoint" presStyleLbl="alignNode1" presStyleIdx="1" presStyleCnt="3"/>
      <dgm:spPr/>
    </dgm:pt>
    <dgm:pt modelId="{C9B4B298-E04C-4317-856D-E345FE5EC64B}" type="pres">
      <dgm:prSet presAssocID="{91969DED-4CB8-4A14-A50B-3F7B848E46B5}" presName="EmptyPlaceHolder" presStyleCnt="0"/>
      <dgm:spPr/>
    </dgm:pt>
    <dgm:pt modelId="{9B636147-AF19-40E0-BE7D-3BE8148CC024}" type="pres">
      <dgm:prSet presAssocID="{81CA8AA2-C0C3-4381-BA8B-413EDD578B83}" presName="spaceBetweenRectangles" presStyleCnt="0"/>
      <dgm:spPr/>
    </dgm:pt>
    <dgm:pt modelId="{76CB18D4-86E2-467C-A2CF-3ED9EFE66BEA}" type="pres">
      <dgm:prSet presAssocID="{3CC73758-10C1-47F8-AFA7-1A986D4DDD60}" presName="composite" presStyleCnt="0"/>
      <dgm:spPr/>
    </dgm:pt>
    <dgm:pt modelId="{E712D073-0B15-4887-9DCE-A27BCACBC178}" type="pres">
      <dgm:prSet presAssocID="{3CC73758-10C1-47F8-AFA7-1A986D4DDD60}" presName="L1TextContainer" presStyleLbl="revTx" presStyleIdx="2" presStyleCnt="3">
        <dgm:presLayoutVars>
          <dgm:chMax val="1"/>
          <dgm:chPref val="1"/>
          <dgm:bulletEnabled val="1"/>
        </dgm:presLayoutVars>
      </dgm:prSet>
      <dgm:spPr/>
    </dgm:pt>
    <dgm:pt modelId="{4C57E835-21E8-44E9-8CE3-1E2D478ECB2B}" type="pres">
      <dgm:prSet presAssocID="{3CC73758-10C1-47F8-AFA7-1A986D4DDD60}" presName="L2TextContainerWrapper" presStyleCnt="0">
        <dgm:presLayoutVars>
          <dgm:chMax val="0"/>
          <dgm:chPref val="0"/>
          <dgm:bulletEnabled val="1"/>
        </dgm:presLayoutVars>
      </dgm:prSet>
      <dgm:spPr/>
    </dgm:pt>
    <dgm:pt modelId="{E0D48281-565D-47A3-9B6C-576231178549}" type="pres">
      <dgm:prSet presAssocID="{3CC73758-10C1-47F8-AFA7-1A986D4DDD60}" presName="L2TextContainer" presStyleLbl="bgAcc1" presStyleIdx="2" presStyleCnt="3"/>
      <dgm:spPr/>
    </dgm:pt>
    <dgm:pt modelId="{E0365E95-CAD6-4660-956D-E490447A5CB4}" type="pres">
      <dgm:prSet presAssocID="{3CC73758-10C1-47F8-AFA7-1A986D4DDD60}" presName="FlexibleEmptyPlaceHolder" presStyleCnt="0"/>
      <dgm:spPr/>
    </dgm:pt>
    <dgm:pt modelId="{DCAE8A46-752C-4E82-84CE-E790E1F2918E}" type="pres">
      <dgm:prSet presAssocID="{3CC73758-10C1-47F8-AFA7-1A986D4DDD60}" presName="ConnectLine" presStyleLbl="sibTrans1D1" presStyleIdx="2" presStyleCnt="3"/>
      <dgm:spPr>
        <a:noFill/>
        <a:ln w="6350" cap="flat" cmpd="sng" algn="ctr">
          <a:solidFill>
            <a:schemeClr val="accent2">
              <a:hueOff val="0"/>
              <a:satOff val="0"/>
              <a:lumOff val="0"/>
              <a:alphaOff val="0"/>
            </a:schemeClr>
          </a:solidFill>
          <a:prstDash val="dash"/>
          <a:miter lim="800000"/>
        </a:ln>
        <a:effectLst/>
      </dgm:spPr>
    </dgm:pt>
    <dgm:pt modelId="{B6459BF8-D2C3-4018-9C28-98667DC203F4}" type="pres">
      <dgm:prSet presAssocID="{3CC73758-10C1-47F8-AFA7-1A986D4DDD60}" presName="ConnectorPoint" presStyleLbl="alignNode1" presStyleIdx="2" presStyleCnt="3"/>
      <dgm:spPr/>
    </dgm:pt>
    <dgm:pt modelId="{EAB0CCC2-BFF9-432D-BA8E-7ECAF2D92AF2}" type="pres">
      <dgm:prSet presAssocID="{3CC73758-10C1-47F8-AFA7-1A986D4DDD60}" presName="EmptyPlaceHolder" presStyleCnt="0"/>
      <dgm:spPr/>
    </dgm:pt>
  </dgm:ptLst>
  <dgm:cxnLst>
    <dgm:cxn modelId="{64516513-C9B3-4B52-A434-6178ACAB3599}" type="presOf" srcId="{91969DED-4CB8-4A14-A50B-3F7B848E46B5}" destId="{60D0713D-AF69-4AF8-B071-F65622790886}" srcOrd="0" destOrd="0" presId="urn:microsoft.com/office/officeart/2016/7/layout/BasicTimeline"/>
    <dgm:cxn modelId="{5EDA943F-300F-408A-A52E-3D5140FD5C22}" srcId="{3CC73758-10C1-47F8-AFA7-1A986D4DDD60}" destId="{FD9CA14A-483C-4869-B0C1-7C5FB7EEDBCC}" srcOrd="0" destOrd="0" parTransId="{8182A92F-45BA-4CD1-8E43-0B0810A50FEB}" sibTransId="{914BB93C-EA8A-4B5B-8F06-30DA7C7F4B7B}"/>
    <dgm:cxn modelId="{4A69F85D-5C15-48FD-893A-B3050E1BADEB}" srcId="{A66480AC-C0DE-4E5E-9ECD-9AE37E3FCB79}" destId="{3CC73758-10C1-47F8-AFA7-1A986D4DDD60}" srcOrd="2" destOrd="0" parTransId="{FF6AE4B6-4A2F-49EE-9316-9AF55E77838B}" sibTransId="{D8170BBA-6035-4773-8431-FEDD687647FF}"/>
    <dgm:cxn modelId="{D3D81948-D963-4D1E-AE16-9705EAF510FC}" srcId="{A66480AC-C0DE-4E5E-9ECD-9AE37E3FCB79}" destId="{A8C03FBB-4A75-4460-AEA6-DEAEB9C61496}" srcOrd="0" destOrd="0" parTransId="{4E972F7F-4B1B-47AA-A25B-1FFC561F1C76}" sibTransId="{67361508-930A-4A23-8CFC-BB56DA645C3C}"/>
    <dgm:cxn modelId="{41643976-DEF5-44B7-B9E7-888F3AEFC45F}" type="presOf" srcId="{3CC73758-10C1-47F8-AFA7-1A986D4DDD60}" destId="{E712D073-0B15-4887-9DCE-A27BCACBC178}" srcOrd="0" destOrd="0" presId="urn:microsoft.com/office/officeart/2016/7/layout/BasicTimeline"/>
    <dgm:cxn modelId="{E5C7B693-D4EE-4A4E-97D1-4621CA0D3E91}" type="presOf" srcId="{A8C03FBB-4A75-4460-AEA6-DEAEB9C61496}" destId="{FE5C7F33-9326-49FB-89A3-8A20163AD994}" srcOrd="0" destOrd="0" presId="urn:microsoft.com/office/officeart/2016/7/layout/BasicTimeline"/>
    <dgm:cxn modelId="{4CE397A6-DB48-4AAE-BCFB-3D992789379D}" type="presOf" srcId="{5E71F362-34DF-4EEC-92A3-0EFE450E05E4}" destId="{BA29120C-7C6B-4F62-9079-4AD528BC0744}" srcOrd="0" destOrd="0" presId="urn:microsoft.com/office/officeart/2016/7/layout/BasicTimeline"/>
    <dgm:cxn modelId="{B99CA6C9-28D1-4DDB-B8EC-AED73AD115CA}" srcId="{A8C03FBB-4A75-4460-AEA6-DEAEB9C61496}" destId="{5E71F362-34DF-4EEC-92A3-0EFE450E05E4}" srcOrd="0" destOrd="0" parTransId="{8E5EE4D1-908E-455C-B8B3-281AD42DEC9A}" sibTransId="{B208B24A-E9FD-40A9-B764-FB7C2B7ED8B9}"/>
    <dgm:cxn modelId="{537F2ED0-8BD0-4AD5-B60D-89B660EDA1AC}" srcId="{A66480AC-C0DE-4E5E-9ECD-9AE37E3FCB79}" destId="{91969DED-4CB8-4A14-A50B-3F7B848E46B5}" srcOrd="1" destOrd="0" parTransId="{441CD73D-85E1-42A6-BCF8-362A3247E2F3}" sibTransId="{81CA8AA2-C0C3-4381-BA8B-413EDD578B83}"/>
    <dgm:cxn modelId="{403E30EA-CA23-4A5A-9D22-DF82F93CFF08}" type="presOf" srcId="{A66480AC-C0DE-4E5E-9ECD-9AE37E3FCB79}" destId="{9FFA803F-EA25-49D8-A073-96E9747E345F}" srcOrd="0" destOrd="0" presId="urn:microsoft.com/office/officeart/2016/7/layout/BasicTimeline"/>
    <dgm:cxn modelId="{252B4FF4-6466-43C7-8436-08B55881B5BC}" type="presOf" srcId="{FD9CA14A-483C-4869-B0C1-7C5FB7EEDBCC}" destId="{E0D48281-565D-47A3-9B6C-576231178549}" srcOrd="0" destOrd="0" presId="urn:microsoft.com/office/officeart/2016/7/layout/BasicTimeline"/>
    <dgm:cxn modelId="{9488AFF6-9066-454E-B3C3-57C8BC68F549}" type="presOf" srcId="{8A04F340-E8E1-4146-9905-E7ADCAEAABD7}" destId="{DADAA0C9-3E42-4088-8622-30E9F6EA139A}" srcOrd="0" destOrd="0" presId="urn:microsoft.com/office/officeart/2016/7/layout/BasicTimeline"/>
    <dgm:cxn modelId="{E636BFFB-0404-4D4B-B3F0-C64FDFD9DDEF}" srcId="{91969DED-4CB8-4A14-A50B-3F7B848E46B5}" destId="{8A04F340-E8E1-4146-9905-E7ADCAEAABD7}" srcOrd="0" destOrd="0" parTransId="{4EBD5EC2-45ED-4ED6-8376-97D155A911AE}" sibTransId="{F9CD2A04-6A34-4104-A971-391788B88F55}"/>
    <dgm:cxn modelId="{9C5E351C-4F83-42C9-8766-363923817116}" type="presParOf" srcId="{9FFA803F-EA25-49D8-A073-96E9747E345F}" destId="{EE0E6265-BE99-48D1-8879-DB5A75D6D78E}" srcOrd="0" destOrd="0" presId="urn:microsoft.com/office/officeart/2016/7/layout/BasicTimeline"/>
    <dgm:cxn modelId="{F4A239D2-791C-4FA7-8885-B0E1A7FEAC48}" type="presParOf" srcId="{9FFA803F-EA25-49D8-A073-96E9747E345F}" destId="{BDA8F949-88B8-486D-9E41-ABA1463A8926}" srcOrd="1" destOrd="0" presId="urn:microsoft.com/office/officeart/2016/7/layout/BasicTimeline"/>
    <dgm:cxn modelId="{14D4DBE1-C56F-48BE-A66B-2B0E85E7B755}" type="presParOf" srcId="{BDA8F949-88B8-486D-9E41-ABA1463A8926}" destId="{A41AEE8D-8763-4311-BB07-B499A93D76EA}" srcOrd="0" destOrd="0" presId="urn:microsoft.com/office/officeart/2016/7/layout/BasicTimeline"/>
    <dgm:cxn modelId="{2868F0B4-2D8C-4E60-A800-D7753FFE1445}" type="presParOf" srcId="{A41AEE8D-8763-4311-BB07-B499A93D76EA}" destId="{FE5C7F33-9326-49FB-89A3-8A20163AD994}" srcOrd="0" destOrd="0" presId="urn:microsoft.com/office/officeart/2016/7/layout/BasicTimeline"/>
    <dgm:cxn modelId="{6F72394A-7E16-45AE-B5C9-6D1224450F0E}" type="presParOf" srcId="{A41AEE8D-8763-4311-BB07-B499A93D76EA}" destId="{C51067AB-548D-47E7-B9DD-C7A4C9600F8C}" srcOrd="1" destOrd="0" presId="urn:microsoft.com/office/officeart/2016/7/layout/BasicTimeline"/>
    <dgm:cxn modelId="{2BF023E2-BD82-4543-9797-FF9FAF55B2A5}" type="presParOf" srcId="{C51067AB-548D-47E7-B9DD-C7A4C9600F8C}" destId="{BA29120C-7C6B-4F62-9079-4AD528BC0744}" srcOrd="0" destOrd="0" presId="urn:microsoft.com/office/officeart/2016/7/layout/BasicTimeline"/>
    <dgm:cxn modelId="{2E1DF8FC-1E3D-407B-8B7F-074787FD4D73}" type="presParOf" srcId="{C51067AB-548D-47E7-B9DD-C7A4C9600F8C}" destId="{617B6CDA-9351-44EF-9011-41758FE93851}" srcOrd="1" destOrd="0" presId="urn:microsoft.com/office/officeart/2016/7/layout/BasicTimeline"/>
    <dgm:cxn modelId="{4C3C8707-33EB-4053-85D9-0C1CF04E32CD}" type="presParOf" srcId="{A41AEE8D-8763-4311-BB07-B499A93D76EA}" destId="{A95DB80B-444A-4D69-B205-3A801BB8524A}" srcOrd="2" destOrd="0" presId="urn:microsoft.com/office/officeart/2016/7/layout/BasicTimeline"/>
    <dgm:cxn modelId="{1FE3BD8D-0AF3-46A6-AB51-EDAEC9EB4D89}" type="presParOf" srcId="{A41AEE8D-8763-4311-BB07-B499A93D76EA}" destId="{FA19A0AA-8B0B-4AA8-A80D-08CFFDD3F112}" srcOrd="3" destOrd="0" presId="urn:microsoft.com/office/officeart/2016/7/layout/BasicTimeline"/>
    <dgm:cxn modelId="{B5FDF500-80BD-45C8-BBEB-575AA1DAADE7}" type="presParOf" srcId="{A41AEE8D-8763-4311-BB07-B499A93D76EA}" destId="{C298CC98-EF08-4D23-94A2-F58DEE6D7DE4}" srcOrd="4" destOrd="0" presId="urn:microsoft.com/office/officeart/2016/7/layout/BasicTimeline"/>
    <dgm:cxn modelId="{90EDA9D9-5363-433C-811E-5513B52588D1}" type="presParOf" srcId="{BDA8F949-88B8-486D-9E41-ABA1463A8926}" destId="{F3D981F8-7433-4E93-99E6-2B447306B973}" srcOrd="1" destOrd="0" presId="urn:microsoft.com/office/officeart/2016/7/layout/BasicTimeline"/>
    <dgm:cxn modelId="{7935889E-4736-4C7F-8622-A330C126F16B}" type="presParOf" srcId="{BDA8F949-88B8-486D-9E41-ABA1463A8926}" destId="{7D29DFA7-018B-45C9-AC1C-5CFC82FEE150}" srcOrd="2" destOrd="0" presId="urn:microsoft.com/office/officeart/2016/7/layout/BasicTimeline"/>
    <dgm:cxn modelId="{EB2658D4-3F40-4748-AE39-624B8E620A96}" type="presParOf" srcId="{7D29DFA7-018B-45C9-AC1C-5CFC82FEE150}" destId="{60D0713D-AF69-4AF8-B071-F65622790886}" srcOrd="0" destOrd="0" presId="urn:microsoft.com/office/officeart/2016/7/layout/BasicTimeline"/>
    <dgm:cxn modelId="{51E99B0B-8CC3-4BC2-8250-4C73AF5F12E8}" type="presParOf" srcId="{7D29DFA7-018B-45C9-AC1C-5CFC82FEE150}" destId="{5DAA1547-FEA7-4F69-96D3-0E3A07601B1E}" srcOrd="1" destOrd="0" presId="urn:microsoft.com/office/officeart/2016/7/layout/BasicTimeline"/>
    <dgm:cxn modelId="{9826AAC2-4AE6-4C22-826D-5672547E59BD}" type="presParOf" srcId="{5DAA1547-FEA7-4F69-96D3-0E3A07601B1E}" destId="{DADAA0C9-3E42-4088-8622-30E9F6EA139A}" srcOrd="0" destOrd="0" presId="urn:microsoft.com/office/officeart/2016/7/layout/BasicTimeline"/>
    <dgm:cxn modelId="{EC270DFB-5C5B-40C9-8196-FC46A9C21D19}" type="presParOf" srcId="{5DAA1547-FEA7-4F69-96D3-0E3A07601B1E}" destId="{D2E61EE0-F306-43AF-AFF9-74A14B9CF379}" srcOrd="1" destOrd="0" presId="urn:microsoft.com/office/officeart/2016/7/layout/BasicTimeline"/>
    <dgm:cxn modelId="{CB792D24-F02F-48C4-AC1D-366893851161}" type="presParOf" srcId="{7D29DFA7-018B-45C9-AC1C-5CFC82FEE150}" destId="{DBD74D6B-057A-432C-9067-BF618C19EB2A}" srcOrd="2" destOrd="0" presId="urn:microsoft.com/office/officeart/2016/7/layout/BasicTimeline"/>
    <dgm:cxn modelId="{0B13E8C1-0B1E-425B-8D83-92D34782753B}" type="presParOf" srcId="{7D29DFA7-018B-45C9-AC1C-5CFC82FEE150}" destId="{0F979253-FD39-4920-BFCA-78C564B167EA}" srcOrd="3" destOrd="0" presId="urn:microsoft.com/office/officeart/2016/7/layout/BasicTimeline"/>
    <dgm:cxn modelId="{6B60A5F4-2BAC-4F3F-A227-CB4F69F166D3}" type="presParOf" srcId="{7D29DFA7-018B-45C9-AC1C-5CFC82FEE150}" destId="{C9B4B298-E04C-4317-856D-E345FE5EC64B}" srcOrd="4" destOrd="0" presId="urn:microsoft.com/office/officeart/2016/7/layout/BasicTimeline"/>
    <dgm:cxn modelId="{F632D135-41E2-43A9-9B84-8A9C50BA663F}" type="presParOf" srcId="{BDA8F949-88B8-486D-9E41-ABA1463A8926}" destId="{9B636147-AF19-40E0-BE7D-3BE8148CC024}" srcOrd="3" destOrd="0" presId="urn:microsoft.com/office/officeart/2016/7/layout/BasicTimeline"/>
    <dgm:cxn modelId="{3411521A-E802-4A42-B7EC-D46E6B3B7C96}" type="presParOf" srcId="{BDA8F949-88B8-486D-9E41-ABA1463A8926}" destId="{76CB18D4-86E2-467C-A2CF-3ED9EFE66BEA}" srcOrd="4" destOrd="0" presId="urn:microsoft.com/office/officeart/2016/7/layout/BasicTimeline"/>
    <dgm:cxn modelId="{88CD890C-B8E8-4CDA-B032-3A9A3F32FD79}" type="presParOf" srcId="{76CB18D4-86E2-467C-A2CF-3ED9EFE66BEA}" destId="{E712D073-0B15-4887-9DCE-A27BCACBC178}" srcOrd="0" destOrd="0" presId="urn:microsoft.com/office/officeart/2016/7/layout/BasicTimeline"/>
    <dgm:cxn modelId="{AB1754FF-81F0-4ADB-A662-440DA0FBE430}" type="presParOf" srcId="{76CB18D4-86E2-467C-A2CF-3ED9EFE66BEA}" destId="{4C57E835-21E8-44E9-8CE3-1E2D478ECB2B}" srcOrd="1" destOrd="0" presId="urn:microsoft.com/office/officeart/2016/7/layout/BasicTimeline"/>
    <dgm:cxn modelId="{03EB58B1-E5D1-49BD-8FE7-FF1A8E5CDD51}" type="presParOf" srcId="{4C57E835-21E8-44E9-8CE3-1E2D478ECB2B}" destId="{E0D48281-565D-47A3-9B6C-576231178549}" srcOrd="0" destOrd="0" presId="urn:microsoft.com/office/officeart/2016/7/layout/BasicTimeline"/>
    <dgm:cxn modelId="{C7D8A92C-6CBF-4FA3-931B-5668E18C280C}" type="presParOf" srcId="{4C57E835-21E8-44E9-8CE3-1E2D478ECB2B}" destId="{E0365E95-CAD6-4660-956D-E490447A5CB4}" srcOrd="1" destOrd="0" presId="urn:microsoft.com/office/officeart/2016/7/layout/BasicTimeline"/>
    <dgm:cxn modelId="{57009207-8976-4EFD-876A-EF1C91AB599A}" type="presParOf" srcId="{76CB18D4-86E2-467C-A2CF-3ED9EFE66BEA}" destId="{DCAE8A46-752C-4E82-84CE-E790E1F2918E}" srcOrd="2" destOrd="0" presId="urn:microsoft.com/office/officeart/2016/7/layout/BasicTimeline"/>
    <dgm:cxn modelId="{A5FB4889-2275-4DD2-ADF0-583A5D1AE1ED}" type="presParOf" srcId="{76CB18D4-86E2-467C-A2CF-3ED9EFE66BEA}" destId="{B6459BF8-D2C3-4018-9C28-98667DC203F4}" srcOrd="3" destOrd="0" presId="urn:microsoft.com/office/officeart/2016/7/layout/BasicTimeline"/>
    <dgm:cxn modelId="{8B3418BE-680A-4C04-AD26-F21B02D832B0}" type="presParOf" srcId="{76CB18D4-86E2-467C-A2CF-3ED9EFE66BEA}" destId="{EAB0CCC2-BFF9-432D-BA8E-7ECAF2D92AF2}"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E6265-BE99-48D1-8879-DB5A75D6D78E}">
      <dsp:nvSpPr>
        <dsp:cNvPr id="0" name=""/>
        <dsp:cNvSpPr/>
      </dsp:nvSpPr>
      <dsp:spPr>
        <a:xfrm>
          <a:off x="0" y="1887537"/>
          <a:ext cx="8348663" cy="0"/>
        </a:xfrm>
        <a:prstGeom prst="line">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FE5C7F33-9326-49FB-89A3-8A20163AD994}">
      <dsp:nvSpPr>
        <dsp:cNvPr id="0" name=""/>
        <dsp:cNvSpPr/>
      </dsp:nvSpPr>
      <dsp:spPr>
        <a:xfrm>
          <a:off x="232523" y="2027215"/>
          <a:ext cx="3400775" cy="426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dirty="0">
              <a:solidFill>
                <a:schemeClr val="accent2">
                  <a:lumMod val="60000"/>
                  <a:lumOff val="40000"/>
                </a:schemeClr>
              </a:solidFill>
              <a:latin typeface="+mn-lt"/>
            </a:rPr>
            <a:t>Q3</a:t>
          </a:r>
        </a:p>
      </dsp:txBody>
      <dsp:txXfrm>
        <a:off x="232523" y="2027215"/>
        <a:ext cx="3400775" cy="426583"/>
      </dsp:txXfrm>
    </dsp:sp>
    <dsp:sp modelId="{BA29120C-7C6B-4F62-9079-4AD528BC0744}">
      <dsp:nvSpPr>
        <dsp:cNvPr id="0" name=""/>
        <dsp:cNvSpPr/>
      </dsp:nvSpPr>
      <dsp:spPr>
        <a:xfrm>
          <a:off x="652" y="526622"/>
          <a:ext cx="3864517" cy="643650"/>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dirty="0" err="1">
              <a:latin typeface="+mn-lt"/>
            </a:rPr>
            <a:t>Kemampuan</a:t>
          </a:r>
          <a:r>
            <a:rPr lang="en-US" sz="1800" kern="1200" dirty="0">
              <a:latin typeface="+mn-lt"/>
            </a:rPr>
            <a:t> </a:t>
          </a:r>
          <a:r>
            <a:rPr lang="en-US" sz="1800" kern="1200" dirty="0" err="1">
              <a:latin typeface="+mn-lt"/>
            </a:rPr>
            <a:t>Teknologi</a:t>
          </a:r>
          <a:endParaRPr lang="en-US" sz="1800" kern="1200" dirty="0">
            <a:latin typeface="+mn-lt"/>
          </a:endParaRPr>
        </a:p>
      </dsp:txBody>
      <dsp:txXfrm>
        <a:off x="32072" y="558042"/>
        <a:ext cx="3801677" cy="580810"/>
      </dsp:txXfrm>
    </dsp:sp>
    <dsp:sp modelId="{A95DB80B-444A-4D69-B205-3A801BB8524A}">
      <dsp:nvSpPr>
        <dsp:cNvPr id="0" name=""/>
        <dsp:cNvSpPr/>
      </dsp:nvSpPr>
      <dsp:spPr>
        <a:xfrm>
          <a:off x="1932911" y="1170273"/>
          <a:ext cx="0" cy="71726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0D0713D-AF69-4AF8-B071-F65622790886}">
      <dsp:nvSpPr>
        <dsp:cNvPr id="0" name=""/>
        <dsp:cNvSpPr/>
      </dsp:nvSpPr>
      <dsp:spPr>
        <a:xfrm>
          <a:off x="2473943" y="1321276"/>
          <a:ext cx="3400775" cy="426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dirty="0">
              <a:solidFill>
                <a:schemeClr val="accent2">
                  <a:lumMod val="60000"/>
                  <a:lumOff val="40000"/>
                </a:schemeClr>
              </a:solidFill>
              <a:latin typeface="+mn-lt"/>
            </a:rPr>
            <a:t>Q2</a:t>
          </a:r>
        </a:p>
      </dsp:txBody>
      <dsp:txXfrm>
        <a:off x="2473943" y="1321276"/>
        <a:ext cx="3400775" cy="426583"/>
      </dsp:txXfrm>
    </dsp:sp>
    <dsp:sp modelId="{FA19A0AA-8B0B-4AA8-A80D-08CFFDD3F112}">
      <dsp:nvSpPr>
        <dsp:cNvPr id="0" name=""/>
        <dsp:cNvSpPr/>
      </dsp:nvSpPr>
      <dsp:spPr>
        <a:xfrm>
          <a:off x="1904598" y="1859224"/>
          <a:ext cx="56626" cy="5662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DAA0C9-3E42-4088-8622-30E9F6EA139A}">
      <dsp:nvSpPr>
        <dsp:cNvPr id="0" name=""/>
        <dsp:cNvSpPr/>
      </dsp:nvSpPr>
      <dsp:spPr>
        <a:xfrm>
          <a:off x="2242072" y="2604801"/>
          <a:ext cx="3864517" cy="643650"/>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dirty="0" err="1">
              <a:latin typeface="+mn-lt"/>
            </a:rPr>
            <a:t>Kemampuan</a:t>
          </a:r>
          <a:r>
            <a:rPr lang="en-US" sz="1800" kern="1200" dirty="0">
              <a:latin typeface="+mn-lt"/>
            </a:rPr>
            <a:t> </a:t>
          </a:r>
          <a:r>
            <a:rPr lang="en-US" sz="1800" kern="1200" dirty="0" err="1">
              <a:latin typeface="+mn-lt"/>
            </a:rPr>
            <a:t>Enterpreneurship</a:t>
          </a:r>
          <a:endParaRPr lang="en-US" sz="1800" kern="1200" dirty="0">
            <a:latin typeface="+mn-lt"/>
          </a:endParaRPr>
        </a:p>
      </dsp:txBody>
      <dsp:txXfrm>
        <a:off x="2273492" y="2636221"/>
        <a:ext cx="3801677" cy="580810"/>
      </dsp:txXfrm>
    </dsp:sp>
    <dsp:sp modelId="{DBD74D6B-057A-432C-9067-BF618C19EB2A}">
      <dsp:nvSpPr>
        <dsp:cNvPr id="0" name=""/>
        <dsp:cNvSpPr/>
      </dsp:nvSpPr>
      <dsp:spPr>
        <a:xfrm>
          <a:off x="4174331" y="1887537"/>
          <a:ext cx="0" cy="71726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712D073-0B15-4887-9DCE-A27BCACBC178}">
      <dsp:nvSpPr>
        <dsp:cNvPr id="0" name=""/>
        <dsp:cNvSpPr/>
      </dsp:nvSpPr>
      <dsp:spPr>
        <a:xfrm>
          <a:off x="4715363" y="2027215"/>
          <a:ext cx="3400775" cy="426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dirty="0">
              <a:solidFill>
                <a:schemeClr val="accent2">
                  <a:lumMod val="60000"/>
                  <a:lumOff val="40000"/>
                </a:schemeClr>
              </a:solidFill>
              <a:latin typeface="+mn-lt"/>
            </a:rPr>
            <a:t>Q1</a:t>
          </a:r>
        </a:p>
      </dsp:txBody>
      <dsp:txXfrm>
        <a:off x="4715363" y="2027215"/>
        <a:ext cx="3400775" cy="426583"/>
      </dsp:txXfrm>
    </dsp:sp>
    <dsp:sp modelId="{0F979253-FD39-4920-BFCA-78C564B167EA}">
      <dsp:nvSpPr>
        <dsp:cNvPr id="0" name=""/>
        <dsp:cNvSpPr/>
      </dsp:nvSpPr>
      <dsp:spPr>
        <a:xfrm>
          <a:off x="4146018" y="1859224"/>
          <a:ext cx="56626" cy="5662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D48281-565D-47A3-9B6C-576231178549}">
      <dsp:nvSpPr>
        <dsp:cNvPr id="0" name=""/>
        <dsp:cNvSpPr/>
      </dsp:nvSpPr>
      <dsp:spPr>
        <a:xfrm>
          <a:off x="4483492" y="526622"/>
          <a:ext cx="3864517" cy="643650"/>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mn-lt"/>
            </a:rPr>
            <a:t> </a:t>
          </a:r>
          <a:r>
            <a:rPr lang="en-US" sz="1800" kern="1200" dirty="0" err="1">
              <a:latin typeface="+mn-lt"/>
            </a:rPr>
            <a:t>Kemampuan</a:t>
          </a:r>
          <a:r>
            <a:rPr lang="en-US" sz="1800" kern="1200" dirty="0">
              <a:latin typeface="+mn-lt"/>
            </a:rPr>
            <a:t> </a:t>
          </a:r>
          <a:r>
            <a:rPr lang="en-US" sz="1800" kern="1200" dirty="0" err="1">
              <a:latin typeface="+mn-lt"/>
            </a:rPr>
            <a:t>Inovasi</a:t>
          </a:r>
          <a:endParaRPr lang="en-US" sz="1800" kern="1200" dirty="0">
            <a:latin typeface="+mn-lt"/>
          </a:endParaRPr>
        </a:p>
      </dsp:txBody>
      <dsp:txXfrm>
        <a:off x="4514912" y="558042"/>
        <a:ext cx="3801677" cy="580810"/>
      </dsp:txXfrm>
    </dsp:sp>
    <dsp:sp modelId="{DCAE8A46-752C-4E82-84CE-E790E1F2918E}">
      <dsp:nvSpPr>
        <dsp:cNvPr id="0" name=""/>
        <dsp:cNvSpPr/>
      </dsp:nvSpPr>
      <dsp:spPr>
        <a:xfrm>
          <a:off x="6415751" y="1170273"/>
          <a:ext cx="0" cy="71726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6459BF8-D2C3-4018-9C28-98667DC203F4}">
      <dsp:nvSpPr>
        <dsp:cNvPr id="0" name=""/>
        <dsp:cNvSpPr/>
      </dsp:nvSpPr>
      <dsp:spPr>
        <a:xfrm>
          <a:off x="6387438" y="1859224"/>
          <a:ext cx="56626" cy="5662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7E3961-5613-64C6-63C3-6085D0CDAE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06D1F08-FF42-95F6-3130-AE63E5604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D26A2A-0A96-0647-84E5-C82F2EFD9474}" type="datetimeFigureOut">
              <a:rPr lang="en-US" smtClean="0"/>
              <a:t>09/17/2026</a:t>
            </a:fld>
            <a:endParaRPr lang="en-US" dirty="0"/>
          </a:p>
        </p:txBody>
      </p:sp>
      <p:sp>
        <p:nvSpPr>
          <p:cNvPr id="4" name="Footer Placeholder 3">
            <a:extLst>
              <a:ext uri="{FF2B5EF4-FFF2-40B4-BE49-F238E27FC236}">
                <a16:creationId xmlns:a16="http://schemas.microsoft.com/office/drawing/2014/main" id="{4CD5B35B-A046-EC3C-A80E-3D9D12C149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202DDE3-703C-8B4C-9506-EC0A39AACD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8DC1D1-B6C2-C644-8BF1-C34DBFFE1C78}" type="slidenum">
              <a:rPr lang="en-US" smtClean="0"/>
              <a:t>‹#›</a:t>
            </a:fld>
            <a:endParaRPr lang="en-US" dirty="0"/>
          </a:p>
        </p:txBody>
      </p:sp>
    </p:spTree>
    <p:extLst>
      <p:ext uri="{BB962C8B-B14F-4D97-AF65-F5344CB8AC3E}">
        <p14:creationId xmlns:p14="http://schemas.microsoft.com/office/powerpoint/2010/main" val="933479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a:extLst>
              <a:ext uri="{FF2B5EF4-FFF2-40B4-BE49-F238E27FC236}">
                <a16:creationId xmlns:a16="http://schemas.microsoft.com/office/drawing/2014/main" id="{0D2594CA-29C5-062F-2EA7-C593B096C62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9" name="Slide Image Placeholder 8">
            <a:extLst>
              <a:ext uri="{FF2B5EF4-FFF2-40B4-BE49-F238E27FC236}">
                <a16:creationId xmlns:a16="http://schemas.microsoft.com/office/drawing/2014/main" id="{E04BB896-BA64-B358-A066-15B96D23BC8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a:extLst>
              <a:ext uri="{FF2B5EF4-FFF2-40B4-BE49-F238E27FC236}">
                <a16:creationId xmlns:a16="http://schemas.microsoft.com/office/drawing/2014/main" id="{5EFA2818-7747-F326-294F-EEAC9BEF6EB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11" name="Date Placeholder 10">
            <a:extLst>
              <a:ext uri="{FF2B5EF4-FFF2-40B4-BE49-F238E27FC236}">
                <a16:creationId xmlns:a16="http://schemas.microsoft.com/office/drawing/2014/main" id="{6B76E0F0-B7F9-756A-3EA4-2114B75370E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0CF20C-6BCC-41A4-8C16-5A346425718D}" type="datetimeFigureOut">
              <a:rPr lang="en-US" smtClean="0"/>
              <a:t>09/17/2026</a:t>
            </a:fld>
            <a:endParaRPr lang="en-US" dirty="0"/>
          </a:p>
        </p:txBody>
      </p:sp>
      <p:sp>
        <p:nvSpPr>
          <p:cNvPr id="12" name="Notes Placeholder 11">
            <a:extLst>
              <a:ext uri="{FF2B5EF4-FFF2-40B4-BE49-F238E27FC236}">
                <a16:creationId xmlns:a16="http://schemas.microsoft.com/office/drawing/2014/main" id="{5161C21F-108C-0F07-CDDD-AFB8DDBF694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a:extLst>
              <a:ext uri="{FF2B5EF4-FFF2-40B4-BE49-F238E27FC236}">
                <a16:creationId xmlns:a16="http://schemas.microsoft.com/office/drawing/2014/main" id="{A507CBA7-2A1E-725E-35DA-D1CFF08EC633}"/>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60679C-80C7-4E7D-9614-ABA41C5B2858}" type="slidenum">
              <a:rPr lang="en-US" smtClean="0"/>
              <a:t>‹#›</a:t>
            </a:fld>
            <a:endParaRPr lang="en-US" dirty="0"/>
          </a:p>
        </p:txBody>
      </p:sp>
    </p:spTree>
    <p:extLst>
      <p:ext uri="{BB962C8B-B14F-4D97-AF65-F5344CB8AC3E}">
        <p14:creationId xmlns:p14="http://schemas.microsoft.com/office/powerpoint/2010/main" val="422665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1</a:t>
            </a:fld>
            <a:endParaRPr lang="en-US" altLang="zh-CN" noProof="0" dirty="0"/>
          </a:p>
        </p:txBody>
      </p:sp>
    </p:spTree>
    <p:extLst>
      <p:ext uri="{BB962C8B-B14F-4D97-AF65-F5344CB8AC3E}">
        <p14:creationId xmlns:p14="http://schemas.microsoft.com/office/powerpoint/2010/main" val="681593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7</a:t>
            </a:fld>
            <a:endParaRPr lang="en-US" altLang="zh-CN" noProof="0" dirty="0"/>
          </a:p>
        </p:txBody>
      </p:sp>
    </p:spTree>
    <p:extLst>
      <p:ext uri="{BB962C8B-B14F-4D97-AF65-F5344CB8AC3E}">
        <p14:creationId xmlns:p14="http://schemas.microsoft.com/office/powerpoint/2010/main" val="1377460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8</a:t>
            </a:fld>
            <a:endParaRPr lang="en-US" altLang="zh-CN" dirty="0"/>
          </a:p>
        </p:txBody>
      </p:sp>
    </p:spTree>
    <p:extLst>
      <p:ext uri="{BB962C8B-B14F-4D97-AF65-F5344CB8AC3E}">
        <p14:creationId xmlns:p14="http://schemas.microsoft.com/office/powerpoint/2010/main" val="2880906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9</a:t>
            </a:fld>
            <a:endParaRPr lang="en-US" altLang="zh-CN" noProof="0" dirty="0"/>
          </a:p>
        </p:txBody>
      </p:sp>
    </p:spTree>
    <p:extLst>
      <p:ext uri="{BB962C8B-B14F-4D97-AF65-F5344CB8AC3E}">
        <p14:creationId xmlns:p14="http://schemas.microsoft.com/office/powerpoint/2010/main" val="2093800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13</a:t>
            </a:fld>
            <a:endParaRPr lang="en-US" altLang="zh-CN" dirty="0"/>
          </a:p>
        </p:txBody>
      </p:sp>
    </p:spTree>
    <p:extLst>
      <p:ext uri="{BB962C8B-B14F-4D97-AF65-F5344CB8AC3E}">
        <p14:creationId xmlns:p14="http://schemas.microsoft.com/office/powerpoint/2010/main" val="2424331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430CC-BBB1-901F-6287-0A43655829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AAD455-1BED-B8B0-2309-E30D98963E0F}"/>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7FEBB244-21D9-9B36-0D9A-9FEF9146E2B8}"/>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50A315CE-DE1B-A7DB-2D6A-78266FF10C6E}"/>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14</a:t>
            </a:fld>
            <a:endParaRPr lang="en-US" altLang="zh-CN" dirty="0"/>
          </a:p>
        </p:txBody>
      </p:sp>
    </p:spTree>
    <p:extLst>
      <p:ext uri="{BB962C8B-B14F-4D97-AF65-F5344CB8AC3E}">
        <p14:creationId xmlns:p14="http://schemas.microsoft.com/office/powerpoint/2010/main" val="1826130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DFADE-30A5-6F62-8F94-1189059909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B7F985-3E3F-46E7-B855-4CA4E4234B87}"/>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17151262-07FE-32B6-1D0A-996413386638}"/>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5BCECBD1-CBFF-D7D5-CF52-D134B8C426A4}"/>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15</a:t>
            </a:fld>
            <a:endParaRPr lang="en-US" altLang="zh-CN" dirty="0"/>
          </a:p>
        </p:txBody>
      </p:sp>
    </p:spTree>
    <p:extLst>
      <p:ext uri="{BB962C8B-B14F-4D97-AF65-F5344CB8AC3E}">
        <p14:creationId xmlns:p14="http://schemas.microsoft.com/office/powerpoint/2010/main" val="3922454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16</a:t>
            </a:fld>
            <a:endParaRPr lang="en-US" altLang="zh-CN" noProof="0" dirty="0"/>
          </a:p>
        </p:txBody>
      </p:sp>
    </p:spTree>
    <p:extLst>
      <p:ext uri="{BB962C8B-B14F-4D97-AF65-F5344CB8AC3E}">
        <p14:creationId xmlns:p14="http://schemas.microsoft.com/office/powerpoint/2010/main" val="1181820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chemeClr val="accent6"/>
        </a:solidFill>
        <a:effectLst/>
      </p:bgPr>
    </p:bg>
    <p:spTree>
      <p:nvGrpSpPr>
        <p:cNvPr id="1" name=""/>
        <p:cNvGrpSpPr/>
        <p:nvPr/>
      </p:nvGrpSpPr>
      <p:grpSpPr>
        <a:xfrm>
          <a:off x="0" y="0"/>
          <a:ext cx="0" cy="0"/>
          <a:chOff x="0" y="0"/>
          <a:chExt cx="0" cy="0"/>
        </a:xfrm>
      </p:grpSpPr>
      <p:pic>
        <p:nvPicPr>
          <p:cNvPr id="13" name="Shape 33">
            <a:extLst>
              <a:ext uri="{FF2B5EF4-FFF2-40B4-BE49-F238E27FC236}">
                <a16:creationId xmlns:a16="http://schemas.microsoft.com/office/drawing/2014/main" id="{4D81E37E-7366-D88D-83B8-BBA577CA462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9897686" y="1064464"/>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pic>
        <p:nvPicPr>
          <p:cNvPr id="12" name="Shape 31">
            <a:extLst>
              <a:ext uri="{FF2B5EF4-FFF2-40B4-BE49-F238E27FC236}">
                <a16:creationId xmlns:a16="http://schemas.microsoft.com/office/drawing/2014/main" id="{A2E096B7-3B4F-355B-58E5-41784AC8BE29}"/>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2555" b="2555"/>
          <a:stretch>
            <a:fillRect/>
          </a:stretch>
        </p:blipFill>
        <p:spPr>
          <a:xfrm>
            <a:off x="6284315" y="3984454"/>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144292" y="731520"/>
            <a:ext cx="5029200" cy="3291840"/>
          </a:xfrm>
        </p:spPr>
        <p:txBody>
          <a:bodyPr anchor="b">
            <a:normAutofit/>
          </a:bodyPr>
          <a:lstStyle>
            <a:lvl1pPr>
              <a:defRPr sz="4800"/>
            </a:lvl1pPr>
          </a:lstStyle>
          <a:p>
            <a:r>
              <a:rPr lang="en-US" noProof="0"/>
              <a:t>Click to edit Master title style</a:t>
            </a:r>
            <a:endParaRPr lang="en-US" noProof="0" dirty="0"/>
          </a:p>
        </p:txBody>
      </p:sp>
      <p:cxnSp>
        <p:nvCxnSpPr>
          <p:cNvPr id="24" name="Straight Connector 2">
            <a:extLst>
              <a:ext uri="{FF2B5EF4-FFF2-40B4-BE49-F238E27FC236}">
                <a16:creationId xmlns:a16="http://schemas.microsoft.com/office/drawing/2014/main" id="{F1FCCFDB-D985-4322-AC87-F69214893708}"/>
              </a:ext>
            </a:extLst>
          </p:cNvPr>
          <p:cNvCxnSpPr/>
          <p:nvPr userDrawn="1"/>
        </p:nvCxnSpPr>
        <p:spPr>
          <a:xfrm>
            <a:off x="1168533" y="4172084"/>
            <a:ext cx="0" cy="760288"/>
          </a:xfrm>
          <a:prstGeom prst="line">
            <a:avLst/>
          </a:prstGeom>
          <a:noFill/>
          <a:ln w="19050" cap="flat" cmpd="sng" algn="ctr">
            <a:solidFill>
              <a:srgbClr val="D84400"/>
            </a:solidFill>
            <a:prstDash val="solid"/>
            <a:miter lim="800000"/>
          </a:ln>
          <a:effectLst/>
        </p:spPr>
      </p:cxn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1260894" y="4172084"/>
            <a:ext cx="4912598" cy="914400"/>
          </a:xfrm>
          <a:prstGeom prst="rect">
            <a:avLst/>
          </a:prstGeom>
        </p:spPr>
        <p:txBody>
          <a:bodyPr>
            <a:normAutofit/>
          </a:bodyPr>
          <a:lstStyle>
            <a:lvl1pPr marL="0" indent="0">
              <a:lnSpc>
                <a:spcPct val="100000"/>
              </a:lnSpc>
              <a:buNone/>
              <a:defRPr sz="20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47" name="Content placeholder 47">
            <a:extLst>
              <a:ext uri="{FF2B5EF4-FFF2-40B4-BE49-F238E27FC236}">
                <a16:creationId xmlns:a16="http://schemas.microsoft.com/office/drawing/2014/main" id="{0FFAAB58-ABE4-41AC-B94E-432936CE0301}"/>
              </a:ext>
            </a:extLst>
          </p:cNvPr>
          <p:cNvSpPr>
            <a:spLocks noGrp="1"/>
          </p:cNvSpPr>
          <p:nvPr>
            <p:ph type="pic" sz="quarter" idx="47" hasCustomPrompt="1"/>
          </p:nvPr>
        </p:nvSpPr>
        <p:spPr>
          <a:xfrm>
            <a:off x="6742557" y="821836"/>
            <a:ext cx="4405503" cy="5066346"/>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dirty="0"/>
              <a:t>Click icon to add picture≈≈</a:t>
            </a:r>
          </a:p>
        </p:txBody>
      </p:sp>
      <p:sp>
        <p:nvSpPr>
          <p:cNvPr id="9" name="Freeform: Shape 11">
            <a:extLst>
              <a:ext uri="{FF2B5EF4-FFF2-40B4-BE49-F238E27FC236}">
                <a16:creationId xmlns:a16="http://schemas.microsoft.com/office/drawing/2014/main" id="{9ECA281C-F2CB-AE9D-DCD6-F94D3FEE2E67}"/>
              </a:ext>
            </a:extLst>
          </p:cNvPr>
          <p:cNvSpPr/>
          <p:nvPr userDrawn="1"/>
        </p:nvSpPr>
        <p:spPr>
          <a:xfrm>
            <a:off x="7441324" y="5568778"/>
            <a:ext cx="829927" cy="949454"/>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3496649517"/>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518B595-5A04-0768-52B1-73F11E4754EA}"/>
              </a:ext>
            </a:extLst>
          </p:cNvPr>
          <p:cNvSpPr>
            <a:spLocks noGrp="1"/>
          </p:cNvSpPr>
          <p:nvPr>
            <p:ph type="title"/>
          </p:nvPr>
        </p:nvSpPr>
        <p:spPr>
          <a:xfrm>
            <a:off x="914400" y="3429000"/>
            <a:ext cx="4206240" cy="2377440"/>
          </a:xfrm>
        </p:spPr>
        <p:txBody>
          <a:bodyPr anchor="t">
            <a:noAutofit/>
          </a:bodyPr>
          <a:lstStyle>
            <a:lvl1pPr>
              <a:defRPr sz="3600"/>
            </a:lvl1pPr>
          </a:lstStyle>
          <a:p>
            <a:r>
              <a:rPr lang="en-US" noProof="0"/>
              <a:t>Click to edit Master title style</a:t>
            </a:r>
            <a:endParaRPr lang="en-US" noProof="0" dirty="0"/>
          </a:p>
        </p:txBody>
      </p:sp>
      <p:sp>
        <p:nvSpPr>
          <p:cNvPr id="6" name="Content Placeholder 4">
            <a:extLst>
              <a:ext uri="{FF2B5EF4-FFF2-40B4-BE49-F238E27FC236}">
                <a16:creationId xmlns:a16="http://schemas.microsoft.com/office/drawing/2014/main" id="{73CCCCFD-E0FE-BDB7-CF9D-FCA345E6BA55}"/>
              </a:ext>
            </a:extLst>
          </p:cNvPr>
          <p:cNvSpPr>
            <a:spLocks noGrp="1"/>
          </p:cNvSpPr>
          <p:nvPr>
            <p:ph sz="quarter" idx="35"/>
          </p:nvPr>
        </p:nvSpPr>
        <p:spPr>
          <a:xfrm>
            <a:off x="5394325" y="3429000"/>
            <a:ext cx="3475038" cy="2378075"/>
          </a:xfrm>
        </p:spPr>
        <p:txBody>
          <a:bodyPr anchor="ctr"/>
          <a:lstStyle>
            <a:lvl1pPr marL="347472">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Shape 4">
            <a:extLst>
              <a:ext uri="{FF2B5EF4-FFF2-40B4-BE49-F238E27FC236}">
                <a16:creationId xmlns:a16="http://schemas.microsoft.com/office/drawing/2014/main" id="{AE722AFD-22D7-4BD8-B055-3867C3800E16}"/>
              </a:ext>
            </a:extLst>
          </p:cNvPr>
          <p:cNvSpPr/>
          <p:nvPr userDrawn="1"/>
        </p:nvSpPr>
        <p:spPr>
          <a:xfrm>
            <a:off x="6282845" y="525294"/>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3" name="Freeform: Shape 12">
            <a:extLst>
              <a:ext uri="{FF2B5EF4-FFF2-40B4-BE49-F238E27FC236}">
                <a16:creationId xmlns:a16="http://schemas.microsoft.com/office/drawing/2014/main" id="{5D0355E4-3980-42A9-9376-74163520D39D}"/>
              </a:ext>
            </a:extLst>
          </p:cNvPr>
          <p:cNvSpPr/>
          <p:nvPr userDrawn="1"/>
        </p:nvSpPr>
        <p:spPr>
          <a:xfrm>
            <a:off x="8375472" y="496110"/>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6" name="Freeform: Shape 15">
            <a:extLst>
              <a:ext uri="{FF2B5EF4-FFF2-40B4-BE49-F238E27FC236}">
                <a16:creationId xmlns:a16="http://schemas.microsoft.com/office/drawing/2014/main" id="{B9D430ED-A815-4274-966C-8192C4230569}"/>
              </a:ext>
            </a:extLst>
          </p:cNvPr>
          <p:cNvSpPr/>
          <p:nvPr userDrawn="1"/>
        </p:nvSpPr>
        <p:spPr>
          <a:xfrm>
            <a:off x="9403474" y="231031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29" name="Freeform 28">
            <a:extLst>
              <a:ext uri="{FF2B5EF4-FFF2-40B4-BE49-F238E27FC236}">
                <a16:creationId xmlns:a16="http://schemas.microsoft.com/office/drawing/2014/main" id="{0B88ADED-0863-78D3-7710-E131932E965F}"/>
              </a:ext>
            </a:extLst>
          </p:cNvPr>
          <p:cNvSpPr/>
          <p:nvPr userDrawn="1"/>
        </p:nvSpPr>
        <p:spPr>
          <a:xfrm>
            <a:off x="10460480" y="505838"/>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8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8"/>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27">
            <a:extLst>
              <a:ext uri="{FF2B5EF4-FFF2-40B4-BE49-F238E27FC236}">
                <a16:creationId xmlns:a16="http://schemas.microsoft.com/office/drawing/2014/main" id="{32435EB1-8BEE-9EEE-D9E4-E53D56B7E09C}"/>
              </a:ext>
            </a:extLst>
          </p:cNvPr>
          <p:cNvSpPr/>
          <p:nvPr userDrawn="1"/>
        </p:nvSpPr>
        <p:spPr>
          <a:xfrm>
            <a:off x="11498097" y="2436654"/>
            <a:ext cx="698022" cy="1868948"/>
          </a:xfrm>
          <a:custGeom>
            <a:avLst/>
            <a:gdLst>
              <a:gd name="connsiteX0" fmla="*/ 698022 w 698022"/>
              <a:gd name="connsiteY0" fmla="*/ 0 h 1868948"/>
              <a:gd name="connsiteX1" fmla="*/ 698022 w 698022"/>
              <a:gd name="connsiteY1" fmla="*/ 1868948 h 1868948"/>
              <a:gd name="connsiteX2" fmla="*/ 0 w 698022"/>
              <a:gd name="connsiteY2" fmla="*/ 1477709 h 1868948"/>
              <a:gd name="connsiteX3" fmla="*/ 0 w 698022"/>
              <a:gd name="connsiteY3" fmla="*/ 397939 h 1868948"/>
            </a:gdLst>
            <a:ahLst/>
            <a:cxnLst>
              <a:cxn ang="0">
                <a:pos x="connsiteX0" y="connsiteY0"/>
              </a:cxn>
              <a:cxn ang="0">
                <a:pos x="connsiteX1" y="connsiteY1"/>
              </a:cxn>
              <a:cxn ang="0">
                <a:pos x="connsiteX2" y="connsiteY2"/>
              </a:cxn>
              <a:cxn ang="0">
                <a:pos x="connsiteX3" y="connsiteY3"/>
              </a:cxn>
            </a:cxnLst>
            <a:rect l="l" t="t" r="r" b="b"/>
            <a:pathLst>
              <a:path w="698022" h="1868948">
                <a:moveTo>
                  <a:pt x="698022" y="0"/>
                </a:moveTo>
                <a:lnTo>
                  <a:pt x="698022" y="1868948"/>
                </a:lnTo>
                <a:lnTo>
                  <a:pt x="0" y="1477709"/>
                </a:lnTo>
                <a:lnTo>
                  <a:pt x="0" y="3979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29">
            <a:extLst>
              <a:ext uri="{FF2B5EF4-FFF2-40B4-BE49-F238E27FC236}">
                <a16:creationId xmlns:a16="http://schemas.microsoft.com/office/drawing/2014/main" id="{2692688E-3654-181E-6244-F2CED7612746}"/>
              </a:ext>
            </a:extLst>
          </p:cNvPr>
          <p:cNvSpPr/>
          <p:nvPr userDrawn="1"/>
        </p:nvSpPr>
        <p:spPr>
          <a:xfrm>
            <a:off x="10460480" y="4114794"/>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9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9"/>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 name="Footer Placeholder 1">
            <a:extLst>
              <a:ext uri="{FF2B5EF4-FFF2-40B4-BE49-F238E27FC236}">
                <a16:creationId xmlns:a16="http://schemas.microsoft.com/office/drawing/2014/main" id="{D6B1A7E0-D0BF-7FCA-D296-94BFC0D611C5}"/>
              </a:ext>
            </a:extLst>
          </p:cNvPr>
          <p:cNvSpPr>
            <a:spLocks noGrp="1"/>
          </p:cNvSpPr>
          <p:nvPr>
            <p:ph type="ftr" sz="quarter" idx="33"/>
          </p:nvPr>
        </p:nvSpPr>
        <p:spPr/>
        <p:txBody>
          <a:bodyPr/>
          <a:lstStyle/>
          <a:p>
            <a:endParaRPr lang="en-US" noProof="0" dirty="0"/>
          </a:p>
        </p:txBody>
      </p:sp>
      <p:sp>
        <p:nvSpPr>
          <p:cNvPr id="3" name="Slide Number Placeholder 2">
            <a:extLst>
              <a:ext uri="{FF2B5EF4-FFF2-40B4-BE49-F238E27FC236}">
                <a16:creationId xmlns:a16="http://schemas.microsoft.com/office/drawing/2014/main" id="{FCAC10D1-DF42-8734-0793-84312B963E62}"/>
              </a:ext>
            </a:extLst>
          </p:cNvPr>
          <p:cNvSpPr>
            <a:spLocks noGrp="1"/>
          </p:cNvSpPr>
          <p:nvPr>
            <p:ph type="sldNum" sz="quarter" idx="34"/>
          </p:nvPr>
        </p:nvSpPr>
        <p:spPr/>
        <p:txBody>
          <a:bodyPr/>
          <a:lstStyle/>
          <a:p>
            <a:fld id="{47FEACEE-25B4-4A2D-B147-27296E36371D}" type="slidenum">
              <a:rPr lang="en-US" altLang="zh-CN" noProof="0" smtClean="0"/>
              <a:pPr/>
              <a:t>‹#›</a:t>
            </a:fld>
            <a:endParaRPr lang="en-US" altLang="zh-CN" noProof="0" dirty="0"/>
          </a:p>
        </p:txBody>
      </p:sp>
      <p:sp>
        <p:nvSpPr>
          <p:cNvPr id="8" name="Freeform 7">
            <a:extLst>
              <a:ext uri="{FF2B5EF4-FFF2-40B4-BE49-F238E27FC236}">
                <a16:creationId xmlns:a16="http://schemas.microsoft.com/office/drawing/2014/main" id="{24C8F37E-3F74-F3FA-C9D8-7083DF2BBECC}"/>
              </a:ext>
            </a:extLst>
          </p:cNvPr>
          <p:cNvSpPr/>
          <p:nvPr userDrawn="1"/>
        </p:nvSpPr>
        <p:spPr>
          <a:xfrm>
            <a:off x="7325349"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FB905CE6-1C2F-E053-4D14-6B86F4EFDC10}"/>
              </a:ext>
            </a:extLst>
          </p:cNvPr>
          <p:cNvSpPr/>
          <p:nvPr userDrawn="1"/>
        </p:nvSpPr>
        <p:spPr>
          <a:xfrm>
            <a:off x="9416816"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12">
            <a:extLst>
              <a:ext uri="{FF2B5EF4-FFF2-40B4-BE49-F238E27FC236}">
                <a16:creationId xmlns:a16="http://schemas.microsoft.com/office/drawing/2014/main" id="{0B2D3BF4-495E-23C2-9911-15BC9E0D8EA7}"/>
              </a:ext>
            </a:extLst>
          </p:cNvPr>
          <p:cNvSpPr/>
          <p:nvPr userDrawn="1"/>
        </p:nvSpPr>
        <p:spPr>
          <a:xfrm>
            <a:off x="1571157" y="505838"/>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8" name="Freeform 17">
            <a:extLst>
              <a:ext uri="{FF2B5EF4-FFF2-40B4-BE49-F238E27FC236}">
                <a16:creationId xmlns:a16="http://schemas.microsoft.com/office/drawing/2014/main" id="{62629C19-89EB-BC19-9230-7F7675E16EFF}"/>
              </a:ext>
            </a:extLst>
          </p:cNvPr>
          <p:cNvSpPr/>
          <p:nvPr userDrawn="1"/>
        </p:nvSpPr>
        <p:spPr>
          <a:xfrm>
            <a:off x="521034"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2"/>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143481105"/>
      </p:ext>
    </p:extLst>
  </p:cSld>
  <p:clrMapOvr>
    <a:masterClrMapping/>
  </p:clrMapOvr>
  <p:extLst>
    <p:ext uri="{DCECCB84-F9BA-43D5-87BE-67443E8EF086}">
      <p15:sldGuideLst xmlns:p15="http://schemas.microsoft.com/office/powerpoint/2012/main">
        <p15:guide id="1" orient="horz" pos="528">
          <p15:clr>
            <a:srgbClr val="FBAE40"/>
          </p15:clr>
        </p15:guide>
        <p15:guide id="2" pos="50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accent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5998464" y="731520"/>
            <a:ext cx="5029200" cy="3291840"/>
          </a:xfrm>
        </p:spPr>
        <p:txBody>
          <a:bodyPr anchor="b">
            <a:normAutofit/>
          </a:bodyPr>
          <a:lstStyle/>
          <a:p>
            <a:r>
              <a:rPr lang="en-US" noProof="0"/>
              <a:t>Click to edit Master title style</a:t>
            </a:r>
            <a:endParaRPr lang="en-US" noProof="0" dirty="0"/>
          </a:p>
        </p:txBody>
      </p: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6117336" y="4172084"/>
            <a:ext cx="4910328" cy="1005840"/>
          </a:xfrm>
          <a:prstGeom prst="rect">
            <a:avLst/>
          </a:prstGeom>
        </p:spPr>
        <p:txBody>
          <a:bodyPr>
            <a:normAutofit/>
          </a:bodyPr>
          <a:lstStyle>
            <a:lvl1pPr marL="0" indent="0">
              <a:lnSpc>
                <a:spcPct val="100000"/>
              </a:lnSpc>
              <a:buNone/>
              <a:defRPr sz="18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2" name="Freeform: Shape 5">
            <a:extLst>
              <a:ext uri="{FF2B5EF4-FFF2-40B4-BE49-F238E27FC236}">
                <a16:creationId xmlns:a16="http://schemas.microsoft.com/office/drawing/2014/main" id="{B17C1EC9-3787-8D41-B5F1-BF16FD5C7ACB}"/>
              </a:ext>
            </a:extLst>
          </p:cNvPr>
          <p:cNvSpPr/>
          <p:nvPr userDrawn="1"/>
        </p:nvSpPr>
        <p:spPr>
          <a:xfrm>
            <a:off x="3843559" y="722518"/>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4" name="Freeform: Shape 6">
            <a:extLst>
              <a:ext uri="{FF2B5EF4-FFF2-40B4-BE49-F238E27FC236}">
                <a16:creationId xmlns:a16="http://schemas.microsoft.com/office/drawing/2014/main" id="{E945D8B2-8BED-B43F-8D56-AB19D0D29970}"/>
              </a:ext>
            </a:extLst>
          </p:cNvPr>
          <p:cNvSpPr/>
          <p:nvPr userDrawn="1"/>
        </p:nvSpPr>
        <p:spPr>
          <a:xfrm>
            <a:off x="1223929" y="1436914"/>
            <a:ext cx="2857005" cy="326977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600" noProof="0" dirty="0"/>
          </a:p>
        </p:txBody>
      </p:sp>
      <p:sp>
        <p:nvSpPr>
          <p:cNvPr id="5" name="Freeform: Shape 7">
            <a:extLst>
              <a:ext uri="{FF2B5EF4-FFF2-40B4-BE49-F238E27FC236}">
                <a16:creationId xmlns:a16="http://schemas.microsoft.com/office/drawing/2014/main" id="{3853EA5E-735A-20F3-684A-C0AD030EC2D4}"/>
              </a:ext>
            </a:extLst>
          </p:cNvPr>
          <p:cNvSpPr/>
          <p:nvPr userDrawn="1"/>
        </p:nvSpPr>
        <p:spPr>
          <a:xfrm>
            <a:off x="758702" y="3457554"/>
            <a:ext cx="1208037" cy="138175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6" name="Freeform: Shape 11">
            <a:extLst>
              <a:ext uri="{FF2B5EF4-FFF2-40B4-BE49-F238E27FC236}">
                <a16:creationId xmlns:a16="http://schemas.microsoft.com/office/drawing/2014/main" id="{75DB4848-0824-8316-ED27-44DF37AD6F3D}"/>
              </a:ext>
            </a:extLst>
          </p:cNvPr>
          <p:cNvSpPr/>
          <p:nvPr userDrawn="1"/>
        </p:nvSpPr>
        <p:spPr>
          <a:xfrm>
            <a:off x="2917915" y="4662164"/>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cxnSp>
        <p:nvCxnSpPr>
          <p:cNvPr id="7" name="Straight Connector 2">
            <a:extLst>
              <a:ext uri="{FF2B5EF4-FFF2-40B4-BE49-F238E27FC236}">
                <a16:creationId xmlns:a16="http://schemas.microsoft.com/office/drawing/2014/main" id="{8784B377-2FE4-4091-C29F-46938ECFA73E}"/>
              </a:ext>
            </a:extLst>
          </p:cNvPr>
          <p:cNvCxnSpPr/>
          <p:nvPr userDrawn="1"/>
        </p:nvCxnSpPr>
        <p:spPr>
          <a:xfrm>
            <a:off x="5998709" y="4172084"/>
            <a:ext cx="0" cy="760288"/>
          </a:xfrm>
          <a:prstGeom prst="line">
            <a:avLst/>
          </a:prstGeom>
          <a:noFill/>
          <a:ln w="19050" cap="flat" cmpd="sng" algn="ctr">
            <a:solidFill>
              <a:srgbClr val="D84400"/>
            </a:solidFill>
            <a:prstDash val="solid"/>
            <a:miter lim="800000"/>
          </a:ln>
          <a:effectLst/>
        </p:spPr>
      </p:cxnSp>
    </p:spTree>
    <p:extLst>
      <p:ext uri="{BB962C8B-B14F-4D97-AF65-F5344CB8AC3E}">
        <p14:creationId xmlns:p14="http://schemas.microsoft.com/office/powerpoint/2010/main" val="2612047778"/>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01">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E820F9CA-E84D-E159-524A-398712EC6AFE}"/>
              </a:ext>
            </a:extLst>
          </p:cNvPr>
          <p:cNvGrpSpPr/>
          <p:nvPr userDrawn="1"/>
        </p:nvGrpSpPr>
        <p:grpSpPr>
          <a:xfrm>
            <a:off x="879765" y="-10376"/>
            <a:ext cx="10794247" cy="1864808"/>
            <a:chOff x="879765" y="-10376"/>
            <a:chExt cx="10794247" cy="1864808"/>
          </a:xfrm>
        </p:grpSpPr>
        <p:sp>
          <p:nvSpPr>
            <p:cNvPr id="12" name="Freeform: Shape 12">
              <a:extLst>
                <a:ext uri="{FF2B5EF4-FFF2-40B4-BE49-F238E27FC236}">
                  <a16:creationId xmlns:a16="http://schemas.microsoft.com/office/drawing/2014/main" id="{7674207A-3643-0D40-E3B5-F11FCACBAA74}"/>
                </a:ext>
              </a:extLst>
            </p:cNvPr>
            <p:cNvSpPr/>
            <p:nvPr/>
          </p:nvSpPr>
          <p:spPr>
            <a:xfrm>
              <a:off x="8893126" y="351937"/>
              <a:ext cx="1331054" cy="150249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7" name="Freeform: Shape 12">
              <a:extLst>
                <a:ext uri="{FF2B5EF4-FFF2-40B4-BE49-F238E27FC236}">
                  <a16:creationId xmlns:a16="http://schemas.microsoft.com/office/drawing/2014/main" id="{9619B847-88FE-63C2-96AC-161C08F5934F}"/>
                </a:ext>
              </a:extLst>
            </p:cNvPr>
            <p:cNvSpPr/>
            <p:nvPr/>
          </p:nvSpPr>
          <p:spPr>
            <a:xfrm>
              <a:off x="5985740" y="345168"/>
              <a:ext cx="1331054" cy="150249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8" name="Freeform 6">
              <a:extLst>
                <a:ext uri="{FF2B5EF4-FFF2-40B4-BE49-F238E27FC236}">
                  <a16:creationId xmlns:a16="http://schemas.microsoft.com/office/drawing/2014/main" id="{228172F9-6711-D31B-2F7B-A4ECDEAB360C}"/>
                </a:ext>
              </a:extLst>
            </p:cNvPr>
            <p:cNvSpPr/>
            <p:nvPr/>
          </p:nvSpPr>
          <p:spPr>
            <a:xfrm>
              <a:off x="5255120" y="0"/>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7">
              <a:extLst>
                <a:ext uri="{FF2B5EF4-FFF2-40B4-BE49-F238E27FC236}">
                  <a16:creationId xmlns:a16="http://schemas.microsoft.com/office/drawing/2014/main" id="{1732E38F-F657-48F0-5783-63C7EDB52F87}"/>
                </a:ext>
              </a:extLst>
            </p:cNvPr>
            <p:cNvSpPr/>
            <p:nvPr/>
          </p:nvSpPr>
          <p:spPr>
            <a:xfrm>
              <a:off x="6710252" y="0"/>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12">
              <a:extLst>
                <a:ext uri="{FF2B5EF4-FFF2-40B4-BE49-F238E27FC236}">
                  <a16:creationId xmlns:a16="http://schemas.microsoft.com/office/drawing/2014/main" id="{601F8F38-CEFA-8374-19C9-69BA4F7D10DF}"/>
                </a:ext>
              </a:extLst>
            </p:cNvPr>
            <p:cNvSpPr/>
            <p:nvPr/>
          </p:nvSpPr>
          <p:spPr>
            <a:xfrm>
              <a:off x="1610385" y="351937"/>
              <a:ext cx="1331054" cy="150249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1" name="Freeform 9">
              <a:extLst>
                <a:ext uri="{FF2B5EF4-FFF2-40B4-BE49-F238E27FC236}">
                  <a16:creationId xmlns:a16="http://schemas.microsoft.com/office/drawing/2014/main" id="{0659428E-002A-3B5E-D9E8-A2B206826D40}"/>
                </a:ext>
              </a:extLst>
            </p:cNvPr>
            <p:cNvSpPr/>
            <p:nvPr/>
          </p:nvSpPr>
          <p:spPr>
            <a:xfrm>
              <a:off x="879765" y="0"/>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12">
              <a:extLst>
                <a:ext uri="{FF2B5EF4-FFF2-40B4-BE49-F238E27FC236}">
                  <a16:creationId xmlns:a16="http://schemas.microsoft.com/office/drawing/2014/main" id="{F3F6BB30-EA63-53B6-1493-0B0220BC1FF8}"/>
                </a:ext>
              </a:extLst>
            </p:cNvPr>
            <p:cNvSpPr/>
            <p:nvPr/>
          </p:nvSpPr>
          <p:spPr>
            <a:xfrm>
              <a:off x="2336512" y="-10376"/>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3B6E5B6F-28D6-E7F3-B009-0B5623E38F22}"/>
                </a:ext>
              </a:extLst>
            </p:cNvPr>
            <p:cNvSpPr/>
            <p:nvPr/>
          </p:nvSpPr>
          <p:spPr>
            <a:xfrm>
              <a:off x="8160084" y="-10376"/>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4817D92F-B8AA-2300-DC90-9AA1D5E54408}"/>
                </a:ext>
              </a:extLst>
            </p:cNvPr>
            <p:cNvSpPr/>
            <p:nvPr/>
          </p:nvSpPr>
          <p:spPr>
            <a:xfrm>
              <a:off x="9615216" y="0"/>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2">
              <a:extLst>
                <a:ext uri="{FF2B5EF4-FFF2-40B4-BE49-F238E27FC236}">
                  <a16:creationId xmlns:a16="http://schemas.microsoft.com/office/drawing/2014/main" id="{F40AC1C2-6632-AEFE-E7DF-2E1BB06D857A}"/>
                </a:ext>
              </a:extLst>
            </p:cNvPr>
            <p:cNvSpPr/>
            <p:nvPr/>
          </p:nvSpPr>
          <p:spPr>
            <a:xfrm>
              <a:off x="10342958" y="320527"/>
              <a:ext cx="1331054" cy="150249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grpSp>
      <p:sp>
        <p:nvSpPr>
          <p:cNvPr id="2" name="Title 1"/>
          <p:cNvSpPr>
            <a:spLocks noGrp="1"/>
          </p:cNvSpPr>
          <p:nvPr>
            <p:ph type="title"/>
          </p:nvPr>
        </p:nvSpPr>
        <p:spPr>
          <a:xfrm>
            <a:off x="914400" y="2487168"/>
            <a:ext cx="4572000" cy="3383280"/>
          </a:xfrm>
        </p:spPr>
        <p:txBody>
          <a:bodyPr anchor="t">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217920" y="2487168"/>
            <a:ext cx="5029200" cy="3383280"/>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extLst>
      <p:ext uri="{BB962C8B-B14F-4D97-AF65-F5344CB8AC3E}">
        <p14:creationId xmlns:p14="http://schemas.microsoft.com/office/powerpoint/2010/main" val="453787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break with image">
    <p:bg>
      <p:bgPr>
        <a:solidFill>
          <a:schemeClr val="accent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143000" y="3200400"/>
            <a:ext cx="5029200" cy="2743200"/>
          </a:xfrm>
        </p:spPr>
        <p:txBody>
          <a:bodyPr anchor="t">
            <a:normAutofit/>
          </a:bodyPr>
          <a:lstStyle>
            <a:lvl1pPr>
              <a:defRPr sz="4800"/>
            </a:lvl1pPr>
          </a:lstStyle>
          <a:p>
            <a:r>
              <a:rPr lang="en-US" noProof="0"/>
              <a:t>Click to edit Master title style</a:t>
            </a:r>
            <a:endParaRPr lang="en-US" noProof="0" dirty="0"/>
          </a:p>
        </p:txBody>
      </p:sp>
      <p:pic>
        <p:nvPicPr>
          <p:cNvPr id="10" name="Picture Placeholder 31">
            <a:extLst>
              <a:ext uri="{FF2B5EF4-FFF2-40B4-BE49-F238E27FC236}">
                <a16:creationId xmlns:a16="http://schemas.microsoft.com/office/drawing/2014/main" id="{373D33A6-83B0-5538-2873-8856E4E60DC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rcRect t="2555" b="2555"/>
          <a:stretch>
            <a:fillRect/>
          </a:stretch>
        </p:blipFill>
        <p:spPr>
          <a:xfrm>
            <a:off x="6504265" y="3029080"/>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accent5">
              <a:alpha val="30000"/>
            </a:schemeClr>
          </a:solidFill>
        </p:spPr>
      </p:pic>
      <p:sp>
        <p:nvSpPr>
          <p:cNvPr id="7" name="Content placeholder 47">
            <a:extLst>
              <a:ext uri="{FF2B5EF4-FFF2-40B4-BE49-F238E27FC236}">
                <a16:creationId xmlns:a16="http://schemas.microsoft.com/office/drawing/2014/main" id="{3944D979-8121-82AA-A130-38072F1EA83F}"/>
              </a:ext>
            </a:extLst>
          </p:cNvPr>
          <p:cNvSpPr>
            <a:spLocks noGrp="1"/>
          </p:cNvSpPr>
          <p:nvPr>
            <p:ph type="pic" sz="quarter" idx="47" hasCustomPrompt="1"/>
          </p:nvPr>
        </p:nvSpPr>
        <p:spPr>
          <a:xfrm>
            <a:off x="7493157" y="529148"/>
            <a:ext cx="4248873" cy="473113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dirty="0"/>
              <a:t>Click icon to add picture≈≈</a:t>
            </a:r>
          </a:p>
        </p:txBody>
      </p: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1261872" y="2240280"/>
            <a:ext cx="5029200" cy="760288"/>
          </a:xfrm>
          <a:prstGeom prst="rect">
            <a:avLst/>
          </a:prstGeom>
        </p:spPr>
        <p:txBody>
          <a:bodyPr anchor="b">
            <a:normAutofit/>
          </a:bodyPr>
          <a:lstStyle>
            <a:lvl1pPr marL="0" indent="0">
              <a:lnSpc>
                <a:spcPct val="100000"/>
              </a:lnSpc>
              <a:buNone/>
              <a:defRPr sz="20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5" name="Freeform: Shape 25">
            <a:extLst>
              <a:ext uri="{FF2B5EF4-FFF2-40B4-BE49-F238E27FC236}">
                <a16:creationId xmlns:a16="http://schemas.microsoft.com/office/drawing/2014/main" id="{8A1DBD66-3066-DF70-EF94-95DF0D7A6503}"/>
              </a:ext>
            </a:extLst>
          </p:cNvPr>
          <p:cNvSpPr/>
          <p:nvPr userDrawn="1"/>
        </p:nvSpPr>
        <p:spPr>
          <a:xfrm flipH="1">
            <a:off x="7400972" y="4594440"/>
            <a:ext cx="1347680" cy="158117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Freeform: Shape 11">
            <a:extLst>
              <a:ext uri="{FF2B5EF4-FFF2-40B4-BE49-F238E27FC236}">
                <a16:creationId xmlns:a16="http://schemas.microsoft.com/office/drawing/2014/main" id="{D2CC929C-40BF-4EF5-7910-7F657CAF8CA9}"/>
              </a:ext>
            </a:extLst>
          </p:cNvPr>
          <p:cNvSpPr/>
          <p:nvPr userDrawn="1"/>
        </p:nvSpPr>
        <p:spPr>
          <a:xfrm>
            <a:off x="6521016" y="4772906"/>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cxnSp>
        <p:nvCxnSpPr>
          <p:cNvPr id="9" name="Straight Connector 2">
            <a:extLst>
              <a:ext uri="{FF2B5EF4-FFF2-40B4-BE49-F238E27FC236}">
                <a16:creationId xmlns:a16="http://schemas.microsoft.com/office/drawing/2014/main" id="{66E94398-47F0-267C-6791-5C30B1CEF496}"/>
              </a:ext>
            </a:extLst>
          </p:cNvPr>
          <p:cNvCxnSpPr/>
          <p:nvPr userDrawn="1"/>
        </p:nvCxnSpPr>
        <p:spPr>
          <a:xfrm>
            <a:off x="1142663" y="2282891"/>
            <a:ext cx="0" cy="760288"/>
          </a:xfrm>
          <a:prstGeom prst="line">
            <a:avLst/>
          </a:prstGeom>
          <a:noFill/>
          <a:ln w="19050" cap="flat" cmpd="sng" algn="ctr">
            <a:solidFill>
              <a:srgbClr val="D84400"/>
            </a:solidFill>
            <a:prstDash val="solid"/>
            <a:miter lim="800000"/>
          </a:ln>
          <a:effectLst/>
        </p:spPr>
      </p:cxnSp>
    </p:spTree>
    <p:extLst>
      <p:ext uri="{BB962C8B-B14F-4D97-AF65-F5344CB8AC3E}">
        <p14:creationId xmlns:p14="http://schemas.microsoft.com/office/powerpoint/2010/main" val="777926280"/>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01">
    <p:spTree>
      <p:nvGrpSpPr>
        <p:cNvPr id="1" name=""/>
        <p:cNvGrpSpPr/>
        <p:nvPr/>
      </p:nvGrpSpPr>
      <p:grpSpPr>
        <a:xfrm>
          <a:off x="0" y="0"/>
          <a:ext cx="0" cy="0"/>
          <a:chOff x="0" y="0"/>
          <a:chExt cx="0" cy="0"/>
        </a:xfrm>
      </p:grpSpPr>
      <p:sp>
        <p:nvSpPr>
          <p:cNvPr id="11" name="Title Placeholder 4">
            <a:extLst>
              <a:ext uri="{FF2B5EF4-FFF2-40B4-BE49-F238E27FC236}">
                <a16:creationId xmlns:a16="http://schemas.microsoft.com/office/drawing/2014/main" id="{05751864-B11A-0286-13EA-2AC2A2C8DD5D}"/>
              </a:ext>
            </a:extLst>
          </p:cNvPr>
          <p:cNvSpPr>
            <a:spLocks noGrp="1"/>
          </p:cNvSpPr>
          <p:nvPr>
            <p:ph type="title"/>
          </p:nvPr>
        </p:nvSpPr>
        <p:spPr>
          <a:xfrm>
            <a:off x="914400" y="731520"/>
            <a:ext cx="4663440" cy="1737360"/>
          </a:xfrm>
          <a:prstGeom prst="rect">
            <a:avLst/>
          </a:prstGeom>
        </p:spPr>
        <p:txBody>
          <a:bodyPr vert="horz" lIns="91440" tIns="45720" rIns="91440" bIns="45720" rtlCol="0"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3E7A93C-2947-B6E4-C693-7C485DDC0135}"/>
              </a:ext>
            </a:extLst>
          </p:cNvPr>
          <p:cNvSpPr>
            <a:spLocks noGrp="1"/>
          </p:cNvSpPr>
          <p:nvPr>
            <p:ph idx="1"/>
          </p:nvPr>
        </p:nvSpPr>
        <p:spPr>
          <a:xfrm>
            <a:off x="5852160" y="731520"/>
            <a:ext cx="5486400" cy="173736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2">
            <a:extLst>
              <a:ext uri="{FF2B5EF4-FFF2-40B4-BE49-F238E27FC236}">
                <a16:creationId xmlns:a16="http://schemas.microsoft.com/office/drawing/2014/main" id="{E8A3F288-990F-014E-F099-1E3091477CA7}"/>
              </a:ext>
            </a:extLst>
          </p:cNvPr>
          <p:cNvSpPr>
            <a:spLocks noGrp="1"/>
          </p:cNvSpPr>
          <p:nvPr>
            <p:ph idx="30"/>
          </p:nvPr>
        </p:nvSpPr>
        <p:spPr>
          <a:xfrm>
            <a:off x="914400" y="2743200"/>
            <a:ext cx="8348472" cy="3374136"/>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reeform: Shape 5">
            <a:extLst>
              <a:ext uri="{FF2B5EF4-FFF2-40B4-BE49-F238E27FC236}">
                <a16:creationId xmlns:a16="http://schemas.microsoft.com/office/drawing/2014/main" id="{3F619E6B-153E-B522-47EB-4104C405736C}"/>
              </a:ext>
            </a:extLst>
          </p:cNvPr>
          <p:cNvSpPr/>
          <p:nvPr userDrawn="1"/>
        </p:nvSpPr>
        <p:spPr>
          <a:xfrm>
            <a:off x="10551278" y="4665388"/>
            <a:ext cx="603952" cy="68174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Freeform 11">
            <a:extLst>
              <a:ext uri="{FF2B5EF4-FFF2-40B4-BE49-F238E27FC236}">
                <a16:creationId xmlns:a16="http://schemas.microsoft.com/office/drawing/2014/main" id="{687A7B3D-E004-6D6A-5979-8F1BADBC9237}"/>
              </a:ext>
            </a:extLst>
          </p:cNvPr>
          <p:cNvSpPr/>
          <p:nvPr userDrawn="1"/>
        </p:nvSpPr>
        <p:spPr>
          <a:xfrm>
            <a:off x="10524774" y="5146146"/>
            <a:ext cx="1667226" cy="1711855"/>
          </a:xfrm>
          <a:custGeom>
            <a:avLst/>
            <a:gdLst>
              <a:gd name="connsiteX0" fmla="*/ 998834 w 1667226"/>
              <a:gd name="connsiteY0" fmla="*/ 0 h 1711855"/>
              <a:gd name="connsiteX1" fmla="*/ 1667226 w 1667226"/>
              <a:gd name="connsiteY1" fmla="*/ 373790 h 1711855"/>
              <a:gd name="connsiteX2" fmla="*/ 1667226 w 1667226"/>
              <a:gd name="connsiteY2" fmla="*/ 1711855 h 1711855"/>
              <a:gd name="connsiteX3" fmla="*/ 48502 w 1667226"/>
              <a:gd name="connsiteY3" fmla="*/ 1711855 h 1711855"/>
              <a:gd name="connsiteX4" fmla="*/ 0 w 1667226"/>
              <a:gd name="connsiteY4" fmla="*/ 1684915 h 1711855"/>
              <a:gd name="connsiteX5" fmla="*/ 0 w 1667226"/>
              <a:gd name="connsiteY5" fmla="*/ 564300 h 171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226" h="1711855">
                <a:moveTo>
                  <a:pt x="998834" y="0"/>
                </a:moveTo>
                <a:lnTo>
                  <a:pt x="1667226" y="373790"/>
                </a:lnTo>
                <a:lnTo>
                  <a:pt x="1667226" y="1711855"/>
                </a:lnTo>
                <a:lnTo>
                  <a:pt x="48502" y="1711855"/>
                </a:lnTo>
                <a:lnTo>
                  <a:pt x="0" y="1684915"/>
                </a:lnTo>
                <a:lnTo>
                  <a:pt x="0" y="56430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1">
            <a:extLst>
              <a:ext uri="{FF2B5EF4-FFF2-40B4-BE49-F238E27FC236}">
                <a16:creationId xmlns:a16="http://schemas.microsoft.com/office/drawing/2014/main" id="{A4CA3A93-BDBF-112D-54A0-05BF6B06BCC1}"/>
              </a:ext>
            </a:extLst>
          </p:cNvPr>
          <p:cNvSpPr/>
          <p:nvPr userDrawn="1"/>
        </p:nvSpPr>
        <p:spPr>
          <a:xfrm>
            <a:off x="10177285" y="5347130"/>
            <a:ext cx="748554" cy="85636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2" name="Footer Placeholder 1">
            <a:extLst>
              <a:ext uri="{FF2B5EF4-FFF2-40B4-BE49-F238E27FC236}">
                <a16:creationId xmlns:a16="http://schemas.microsoft.com/office/drawing/2014/main" id="{5F7A154B-D8F5-C1FB-307D-496380875BD1}"/>
              </a:ext>
            </a:extLst>
          </p:cNvPr>
          <p:cNvSpPr>
            <a:spLocks noGrp="1"/>
          </p:cNvSpPr>
          <p:nvPr>
            <p:ph type="ftr" sz="quarter" idx="28"/>
          </p:nvPr>
        </p:nvSpPr>
        <p:spPr/>
        <p:txBody>
          <a:bodyPr>
            <a:noAutofit/>
          </a:bodyPr>
          <a:lstStyle/>
          <a:p>
            <a:endParaRPr lang="en-US" noProof="0" dirty="0"/>
          </a:p>
        </p:txBody>
      </p:sp>
      <p:sp>
        <p:nvSpPr>
          <p:cNvPr id="5" name="Slide Number Placeholder 4">
            <a:extLst>
              <a:ext uri="{FF2B5EF4-FFF2-40B4-BE49-F238E27FC236}">
                <a16:creationId xmlns:a16="http://schemas.microsoft.com/office/drawing/2014/main" id="{D728715E-D2CE-A33E-1A28-4E627F239BBE}"/>
              </a:ext>
            </a:extLst>
          </p:cNvPr>
          <p:cNvSpPr>
            <a:spLocks noGrp="1"/>
          </p:cNvSpPr>
          <p:nvPr>
            <p:ph type="sldNum" sz="quarter" idx="29"/>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2121256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C1D3CF-F6AF-93EB-C40E-C278E58442C0}"/>
              </a:ext>
            </a:extLst>
          </p:cNvPr>
          <p:cNvSpPr>
            <a:spLocks noGrp="1"/>
          </p:cNvSpPr>
          <p:nvPr>
            <p:ph type="title"/>
          </p:nvPr>
        </p:nvSpPr>
        <p:spPr>
          <a:xfrm>
            <a:off x="914400" y="731520"/>
            <a:ext cx="3931920" cy="2103120"/>
          </a:xfrm>
        </p:spPr>
        <p:txBody>
          <a:bodyPr anchor="b">
            <a:normAutofit/>
          </a:bodyPr>
          <a:lstStyle>
            <a:lvl1pPr>
              <a:defRPr sz="3600"/>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2317990C-ED42-30BE-0501-F9C5B4A48B73}"/>
              </a:ext>
            </a:extLst>
          </p:cNvPr>
          <p:cNvSpPr>
            <a:spLocks noGrp="1"/>
          </p:cNvSpPr>
          <p:nvPr>
            <p:ph idx="1"/>
          </p:nvPr>
        </p:nvSpPr>
        <p:spPr>
          <a:xfrm>
            <a:off x="914400" y="3108960"/>
            <a:ext cx="3931920" cy="265176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Picture Placeholder 7">
            <a:extLst>
              <a:ext uri="{FF2B5EF4-FFF2-40B4-BE49-F238E27FC236}">
                <a16:creationId xmlns:a16="http://schemas.microsoft.com/office/drawing/2014/main" id="{4AC62875-1B1B-E814-6549-162A8DBF8929}"/>
              </a:ext>
            </a:extLst>
          </p:cNvPr>
          <p:cNvSpPr>
            <a:spLocks noGrp="1"/>
          </p:cNvSpPr>
          <p:nvPr>
            <p:ph type="pic" sz="quarter" idx="54"/>
          </p:nvPr>
        </p:nvSpPr>
        <p:spPr>
          <a:xfrm>
            <a:off x="5745002" y="0"/>
            <a:ext cx="6446999" cy="6858000"/>
          </a:xfrm>
          <a:custGeom>
            <a:avLst/>
            <a:gdLst>
              <a:gd name="connsiteX0" fmla="*/ 2513726 w 6446999"/>
              <a:gd name="connsiteY0" fmla="*/ 0 h 6858000"/>
              <a:gd name="connsiteX1" fmla="*/ 4301949 w 6446999"/>
              <a:gd name="connsiteY1" fmla="*/ 0 h 6858000"/>
              <a:gd name="connsiteX2" fmla="*/ 6446999 w 6446999"/>
              <a:gd name="connsiteY2" fmla="*/ 1338386 h 6858000"/>
              <a:gd name="connsiteX3" fmla="*/ 6446999 w 6446999"/>
              <a:gd name="connsiteY3" fmla="*/ 5624376 h 6858000"/>
              <a:gd name="connsiteX4" fmla="*/ 4342124 w 6446999"/>
              <a:gd name="connsiteY4" fmla="*/ 6858000 h 6858000"/>
              <a:gd name="connsiteX5" fmla="*/ 2553921 w 6446999"/>
              <a:gd name="connsiteY5" fmla="*/ 6858000 h 6858000"/>
              <a:gd name="connsiteX6" fmla="*/ 661 w 6446999"/>
              <a:gd name="connsiteY6" fmla="*/ 5339864 h 6858000"/>
              <a:gd name="connsiteX7" fmla="*/ 299 w 6446999"/>
              <a:gd name="connsiteY7" fmla="*/ 13960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46999" h="6858000">
                <a:moveTo>
                  <a:pt x="2513726" y="0"/>
                </a:moveTo>
                <a:lnTo>
                  <a:pt x="4301949" y="0"/>
                </a:lnTo>
                <a:lnTo>
                  <a:pt x="6446999" y="1338386"/>
                </a:lnTo>
                <a:lnTo>
                  <a:pt x="6446999" y="5624376"/>
                </a:lnTo>
                <a:lnTo>
                  <a:pt x="4342124" y="6858000"/>
                </a:lnTo>
                <a:lnTo>
                  <a:pt x="2553921" y="6858000"/>
                </a:lnTo>
                <a:lnTo>
                  <a:pt x="661" y="5339864"/>
                </a:lnTo>
                <a:cubicBezTo>
                  <a:pt x="-1473" y="4048155"/>
                  <a:pt x="2433" y="2687753"/>
                  <a:pt x="299" y="1396044"/>
                </a:cubicBezTo>
                <a:close/>
              </a:path>
            </a:pathLst>
          </a:custGeom>
        </p:spPr>
        <p:txBody>
          <a:bodyPr wrap="square" anchor="ctr">
            <a:noAutofit/>
          </a:bodyPr>
          <a:lstStyle>
            <a:lvl1pPr marL="0" indent="0">
              <a:buNone/>
              <a:defRPr sz="1600"/>
            </a:lvl1pPr>
          </a:lstStyle>
          <a:p>
            <a:r>
              <a:rPr lang="en-US"/>
              <a:t>Click icon to add picture</a:t>
            </a:r>
            <a:endParaRPr lang="en-US" dirty="0"/>
          </a:p>
        </p:txBody>
      </p:sp>
      <p:sp>
        <p:nvSpPr>
          <p:cNvPr id="5" name="Footer Placeholder 4">
            <a:extLst>
              <a:ext uri="{FF2B5EF4-FFF2-40B4-BE49-F238E27FC236}">
                <a16:creationId xmlns:a16="http://schemas.microsoft.com/office/drawing/2014/main" id="{41F6C45B-70BB-86F1-1866-F93BEC26ACF8}"/>
              </a:ext>
            </a:extLst>
          </p:cNvPr>
          <p:cNvSpPr>
            <a:spLocks noGrp="1"/>
          </p:cNvSpPr>
          <p:nvPr>
            <p:ph type="ftr" sz="quarter" idx="52"/>
          </p:nvPr>
        </p:nvSpPr>
        <p:spPr/>
        <p:txBody>
          <a:bodyPr>
            <a:noAutofit/>
          </a:bodyPr>
          <a:lstStyle/>
          <a:p>
            <a:endParaRPr lang="en-US" noProof="0" dirty="0"/>
          </a:p>
        </p:txBody>
      </p:sp>
      <p:sp>
        <p:nvSpPr>
          <p:cNvPr id="7" name="Slide Number Placeholder 6">
            <a:extLst>
              <a:ext uri="{FF2B5EF4-FFF2-40B4-BE49-F238E27FC236}">
                <a16:creationId xmlns:a16="http://schemas.microsoft.com/office/drawing/2014/main" id="{0870044D-485D-043B-9D5B-C01AA8E06447}"/>
              </a:ext>
            </a:extLst>
          </p:cNvPr>
          <p:cNvSpPr>
            <a:spLocks noGrp="1"/>
          </p:cNvSpPr>
          <p:nvPr>
            <p:ph type="sldNum" sz="quarter" idx="53"/>
          </p:nvPr>
        </p:nvSpPr>
        <p:spPr/>
        <p:txBody>
          <a:bodyPr>
            <a:noAutofit/>
          </a:bodyPr>
          <a:lstStyle/>
          <a:p>
            <a:fld id="{47FEACEE-25B4-4A2D-B147-27296E36371D}" type="slidenum">
              <a:rPr lang="en-US" altLang="zh-CN" noProof="0" smtClean="0"/>
              <a:pPr/>
              <a:t>‹#›</a:t>
            </a:fld>
            <a:endParaRPr lang="en-US" altLang="zh-CN" noProof="0" dirty="0"/>
          </a:p>
        </p:txBody>
      </p:sp>
      <p:sp>
        <p:nvSpPr>
          <p:cNvPr id="2" name="Freeform: Shape 1">
            <a:extLst>
              <a:ext uri="{FF2B5EF4-FFF2-40B4-BE49-F238E27FC236}">
                <a16:creationId xmlns:a16="http://schemas.microsoft.com/office/drawing/2014/main" id="{D91FB993-29E1-3DBD-8335-7970016F8DE7}"/>
              </a:ext>
              <a:ext uri="{C183D7F6-B498-43B3-948B-1728B52AA6E4}">
                <adec:decorative xmlns:adec="http://schemas.microsoft.com/office/drawing/2017/decorative" val="1"/>
              </a:ext>
            </a:extLst>
          </p:cNvPr>
          <p:cNvSpPr/>
          <p:nvPr userDrawn="1"/>
        </p:nvSpPr>
        <p:spPr>
          <a:xfrm>
            <a:off x="5203802" y="480395"/>
            <a:ext cx="1896941" cy="217161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C95B3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rgbClr val="F7D952"/>
              </a:solidFill>
              <a:effectLst/>
              <a:uLnTx/>
              <a:uFillTx/>
              <a:latin typeface="Posterama Text SemiBold"/>
              <a:ea typeface="+mn-ea"/>
              <a:cs typeface="+mn-cs"/>
            </a:endParaRPr>
          </a:p>
        </p:txBody>
      </p:sp>
    </p:spTree>
    <p:extLst>
      <p:ext uri="{BB962C8B-B14F-4D97-AF65-F5344CB8AC3E}">
        <p14:creationId xmlns:p14="http://schemas.microsoft.com/office/powerpoint/2010/main" val="4161259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2">
    <p:spTree>
      <p:nvGrpSpPr>
        <p:cNvPr id="1" name=""/>
        <p:cNvGrpSpPr/>
        <p:nvPr/>
      </p:nvGrpSpPr>
      <p:grpSpPr>
        <a:xfrm>
          <a:off x="0" y="0"/>
          <a:ext cx="0" cy="0"/>
          <a:chOff x="0" y="0"/>
          <a:chExt cx="0" cy="0"/>
        </a:xfrm>
      </p:grpSpPr>
      <p:sp>
        <p:nvSpPr>
          <p:cNvPr id="4" name="Rectangle 13">
            <a:extLst>
              <a:ext uri="{FF2B5EF4-FFF2-40B4-BE49-F238E27FC236}">
                <a16:creationId xmlns:a16="http://schemas.microsoft.com/office/drawing/2014/main" id="{12BFFCE7-C68B-4904-8795-9589C3F38FD4}"/>
              </a:ext>
            </a:extLst>
          </p:cNvPr>
          <p:cNvSpPr/>
          <p:nvPr userDrawn="1"/>
        </p:nvSpPr>
        <p:spPr>
          <a:xfrm>
            <a:off x="636161" y="5854024"/>
            <a:ext cx="2330137" cy="708120"/>
          </a:xfrm>
          <a:prstGeom prst="rect">
            <a:avLst/>
          </a:prstGeom>
          <a:solidFill>
            <a:srgbClr val="0F2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2" name="Freeform: Shape 19">
            <a:extLst>
              <a:ext uri="{FF2B5EF4-FFF2-40B4-BE49-F238E27FC236}">
                <a16:creationId xmlns:a16="http://schemas.microsoft.com/office/drawing/2014/main" id="{9D307BA6-8A60-85D7-CC8B-894256DC4B90}"/>
              </a:ext>
            </a:extLst>
          </p:cNvPr>
          <p:cNvSpPr/>
          <p:nvPr userDrawn="1"/>
        </p:nvSpPr>
        <p:spPr>
          <a:xfrm>
            <a:off x="8517470" y="2248218"/>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7" name="Freeform: Shape 19">
            <a:extLst>
              <a:ext uri="{FF2B5EF4-FFF2-40B4-BE49-F238E27FC236}">
                <a16:creationId xmlns:a16="http://schemas.microsoft.com/office/drawing/2014/main" id="{F38B75F8-75D4-4B41-B7C7-433032DD0A6F}"/>
              </a:ext>
            </a:extLst>
          </p:cNvPr>
          <p:cNvSpPr/>
          <p:nvPr userDrawn="1"/>
        </p:nvSpPr>
        <p:spPr>
          <a:xfrm>
            <a:off x="9578882" y="460803"/>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8" name="Freeform: Shape 24">
            <a:extLst>
              <a:ext uri="{FF2B5EF4-FFF2-40B4-BE49-F238E27FC236}">
                <a16:creationId xmlns:a16="http://schemas.microsoft.com/office/drawing/2014/main" id="{671D1224-EDDC-4900-92DC-13608D44C524}"/>
              </a:ext>
            </a:extLst>
          </p:cNvPr>
          <p:cNvSpPr/>
          <p:nvPr userDrawn="1"/>
        </p:nvSpPr>
        <p:spPr>
          <a:xfrm>
            <a:off x="9522496" y="4057904"/>
            <a:ext cx="1886359"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15" name="Freeform 14">
            <a:extLst>
              <a:ext uri="{FF2B5EF4-FFF2-40B4-BE49-F238E27FC236}">
                <a16:creationId xmlns:a16="http://schemas.microsoft.com/office/drawing/2014/main" id="{635A9E44-4E60-1AD1-0B85-72422683B48A}"/>
              </a:ext>
            </a:extLst>
          </p:cNvPr>
          <p:cNvSpPr/>
          <p:nvPr userDrawn="1"/>
        </p:nvSpPr>
        <p:spPr>
          <a:xfrm>
            <a:off x="11034052" y="3709992"/>
            <a:ext cx="1173188" cy="150283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7" name="Title 1">
            <a:extLst>
              <a:ext uri="{FF2B5EF4-FFF2-40B4-BE49-F238E27FC236}">
                <a16:creationId xmlns:a16="http://schemas.microsoft.com/office/drawing/2014/main" id="{D041C638-CBB8-1159-9AF8-B5D14CC7BE0F}"/>
              </a:ext>
            </a:extLst>
          </p:cNvPr>
          <p:cNvSpPr>
            <a:spLocks noGrp="1"/>
          </p:cNvSpPr>
          <p:nvPr>
            <p:ph type="title"/>
          </p:nvPr>
        </p:nvSpPr>
        <p:spPr>
          <a:xfrm>
            <a:off x="914400" y="1060704"/>
            <a:ext cx="7132320" cy="1773936"/>
          </a:xfrm>
        </p:spPr>
        <p:txBody>
          <a:bodyPr anchor="b">
            <a:normAutofit/>
          </a:bodyPr>
          <a:lstStyle>
            <a:lvl1pPr>
              <a:defRPr sz="3600"/>
            </a:lvl1pPr>
          </a:lstStyle>
          <a:p>
            <a:r>
              <a:rPr lang="en-US" noProof="0"/>
              <a:t>Click to edit Master title style</a:t>
            </a:r>
            <a:endParaRPr lang="en-US" noProof="0" dirty="0"/>
          </a:p>
        </p:txBody>
      </p:sp>
      <p:sp>
        <p:nvSpPr>
          <p:cNvPr id="3" name="Content Placeholder 2">
            <a:extLst>
              <a:ext uri="{FF2B5EF4-FFF2-40B4-BE49-F238E27FC236}">
                <a16:creationId xmlns:a16="http://schemas.microsoft.com/office/drawing/2014/main" id="{E3E34C76-4814-6AFA-CEFD-F82B9ED9BB1D}"/>
              </a:ext>
            </a:extLst>
          </p:cNvPr>
          <p:cNvSpPr>
            <a:spLocks noGrp="1"/>
          </p:cNvSpPr>
          <p:nvPr>
            <p:ph idx="1"/>
          </p:nvPr>
        </p:nvSpPr>
        <p:spPr>
          <a:xfrm>
            <a:off x="914400" y="3108960"/>
            <a:ext cx="3291840" cy="2651760"/>
          </a:xfrm>
        </p:spPr>
        <p:txBody>
          <a:bodyPr/>
          <a:lstStyle>
            <a:lvl1pPr marL="0" indent="0">
              <a:buNone/>
              <a:defRPr sz="1800"/>
            </a:lvl1pPr>
            <a:lvl2pPr marL="347472">
              <a:defRPr sz="1800"/>
            </a:lvl2pPr>
            <a:lvl3pPr marL="731520">
              <a:defRPr sz="1800"/>
            </a:lvl3pPr>
            <a:lvl4pPr marL="109728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2">
            <a:extLst>
              <a:ext uri="{FF2B5EF4-FFF2-40B4-BE49-F238E27FC236}">
                <a16:creationId xmlns:a16="http://schemas.microsoft.com/office/drawing/2014/main" id="{D42F254A-B4C7-D072-FEB9-22F9A2B0CA64}"/>
              </a:ext>
            </a:extLst>
          </p:cNvPr>
          <p:cNvSpPr>
            <a:spLocks noGrp="1"/>
          </p:cNvSpPr>
          <p:nvPr>
            <p:ph idx="56"/>
          </p:nvPr>
        </p:nvSpPr>
        <p:spPr>
          <a:xfrm>
            <a:off x="4754880" y="3108960"/>
            <a:ext cx="3291840" cy="2651760"/>
          </a:xfrm>
        </p:spPr>
        <p:txBody>
          <a:bodyPr/>
          <a:lstStyle>
            <a:lvl1pPr marL="0" indent="0">
              <a:buNone/>
              <a:defRPr sz="1800"/>
            </a:lvl1pPr>
            <a:lvl2pPr marL="347472">
              <a:defRPr sz="1800"/>
            </a:lvl2pPr>
            <a:lvl3pPr marL="731520">
              <a:defRPr sz="1800"/>
            </a:lvl3pPr>
            <a:lvl4pPr marL="109728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Footer Placeholder 8">
            <a:extLst>
              <a:ext uri="{FF2B5EF4-FFF2-40B4-BE49-F238E27FC236}">
                <a16:creationId xmlns:a16="http://schemas.microsoft.com/office/drawing/2014/main" id="{85DBF4DF-D0B4-1DA6-0271-5D4033A9C19C}"/>
              </a:ext>
            </a:extLst>
          </p:cNvPr>
          <p:cNvSpPr>
            <a:spLocks noGrp="1"/>
          </p:cNvSpPr>
          <p:nvPr>
            <p:ph type="ftr" sz="quarter" idx="57"/>
          </p:nvPr>
        </p:nvSpPr>
        <p:spPr/>
        <p:txBody>
          <a:bodyPr/>
          <a:lstStyle/>
          <a:p>
            <a:endParaRPr lang="en-US" noProof="0" dirty="0"/>
          </a:p>
        </p:txBody>
      </p:sp>
      <p:sp>
        <p:nvSpPr>
          <p:cNvPr id="6" name="Slide Number Placeholder 5">
            <a:extLst>
              <a:ext uri="{FF2B5EF4-FFF2-40B4-BE49-F238E27FC236}">
                <a16:creationId xmlns:a16="http://schemas.microsoft.com/office/drawing/2014/main" id="{F507335A-F59E-2A6C-D2D6-F10391DA8D69}"/>
              </a:ext>
            </a:extLst>
          </p:cNvPr>
          <p:cNvSpPr>
            <a:spLocks noGrp="1"/>
          </p:cNvSpPr>
          <p:nvPr>
            <p:ph type="sldNum" sz="quarter" idx="55"/>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3613646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wo content 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914400" y="731520"/>
            <a:ext cx="4389120" cy="2103120"/>
          </a:xfrm>
        </p:spPr>
        <p:txBody>
          <a:bodyPr anchor="b" anchorCtr="0">
            <a:normAutofit/>
          </a:bodyPr>
          <a:lstStyle>
            <a:lvl1pPr>
              <a:defRPr sz="3600"/>
            </a:lvl1pPr>
          </a:lstStyle>
          <a:p>
            <a:r>
              <a:rPr lang="en-US"/>
              <a:t>Click to edit Master title style</a:t>
            </a:r>
          </a:p>
        </p:txBody>
      </p:sp>
      <p:sp>
        <p:nvSpPr>
          <p:cNvPr id="4" name="Content Placeholder 2">
            <a:extLst>
              <a:ext uri="{FF2B5EF4-FFF2-40B4-BE49-F238E27FC236}">
                <a16:creationId xmlns:a16="http://schemas.microsoft.com/office/drawing/2014/main" id="{C403123E-E3E0-5E2A-E1FB-EC28A2C68EEB}"/>
              </a:ext>
            </a:extLst>
          </p:cNvPr>
          <p:cNvSpPr>
            <a:spLocks noGrp="1"/>
          </p:cNvSpPr>
          <p:nvPr>
            <p:ph idx="14"/>
          </p:nvPr>
        </p:nvSpPr>
        <p:spPr>
          <a:xfrm>
            <a:off x="914400" y="3108960"/>
            <a:ext cx="4389120" cy="1920240"/>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dirty="0"/>
          </a:p>
        </p:txBody>
      </p:sp>
      <p:sp>
        <p:nvSpPr>
          <p:cNvPr id="9" name="Content Placeholder 2">
            <a:extLst>
              <a:ext uri="{FF2B5EF4-FFF2-40B4-BE49-F238E27FC236}">
                <a16:creationId xmlns:a16="http://schemas.microsoft.com/office/drawing/2014/main" id="{5B0A6B95-C59B-C125-7957-8C41B37891E1}"/>
              </a:ext>
            </a:extLst>
          </p:cNvPr>
          <p:cNvSpPr>
            <a:spLocks noGrp="1"/>
          </p:cNvSpPr>
          <p:nvPr>
            <p:ph idx="1"/>
          </p:nvPr>
        </p:nvSpPr>
        <p:spPr>
          <a:xfrm>
            <a:off x="5852160" y="731520"/>
            <a:ext cx="5367528" cy="5212080"/>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dirty="0"/>
          </a:p>
        </p:txBody>
      </p:sp>
      <p:sp>
        <p:nvSpPr>
          <p:cNvPr id="12" name="Freeform 11">
            <a:extLst>
              <a:ext uri="{FF2B5EF4-FFF2-40B4-BE49-F238E27FC236}">
                <a16:creationId xmlns:a16="http://schemas.microsoft.com/office/drawing/2014/main" id="{18CD2E87-8426-FC12-6665-A6E2F64FEA93}"/>
              </a:ext>
            </a:extLst>
          </p:cNvPr>
          <p:cNvSpPr>
            <a:spLocks noChangeAspect="1"/>
          </p:cNvSpPr>
          <p:nvPr userDrawn="1"/>
        </p:nvSpPr>
        <p:spPr>
          <a:xfrm flipH="1">
            <a:off x="-9525" y="5039331"/>
            <a:ext cx="986377" cy="128016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1">
            <a:extLst>
              <a:ext uri="{FF2B5EF4-FFF2-40B4-BE49-F238E27FC236}">
                <a16:creationId xmlns:a16="http://schemas.microsoft.com/office/drawing/2014/main" id="{D35CF771-1335-6C94-6AA8-AF68EADDDF00}"/>
              </a:ext>
            </a:extLst>
          </p:cNvPr>
          <p:cNvSpPr/>
          <p:nvPr userDrawn="1"/>
        </p:nvSpPr>
        <p:spPr>
          <a:xfrm>
            <a:off x="1140014" y="5142797"/>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chemeClr val="bg2">
                <a:lumMod val="75000"/>
              </a:schemeClr>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92439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914400" y="731520"/>
            <a:ext cx="7671816" cy="2103120"/>
          </a:xfrm>
        </p:spPr>
        <p:txBody>
          <a:bodyPr anchor="b" anchorCtr="0">
            <a:normAutofit/>
          </a:bodyPr>
          <a:lstStyle/>
          <a:p>
            <a:r>
              <a:rPr lang="en-US"/>
              <a:t>Click to edit Master title style</a:t>
            </a:r>
            <a:endParaRPr lang="en-US" dirty="0"/>
          </a:p>
        </p:txBody>
      </p:sp>
      <p:sp>
        <p:nvSpPr>
          <p:cNvPr id="15" name="Content Placeholder 2">
            <a:extLst>
              <a:ext uri="{FF2B5EF4-FFF2-40B4-BE49-F238E27FC236}">
                <a16:creationId xmlns:a16="http://schemas.microsoft.com/office/drawing/2014/main" id="{F9296AFE-5FB8-52A4-3111-3B53DBE4DB3E}"/>
              </a:ext>
            </a:extLst>
          </p:cNvPr>
          <p:cNvSpPr>
            <a:spLocks noGrp="1"/>
          </p:cNvSpPr>
          <p:nvPr>
            <p:ph idx="14"/>
          </p:nvPr>
        </p:nvSpPr>
        <p:spPr>
          <a:xfrm>
            <a:off x="914400" y="3200400"/>
            <a:ext cx="10149840" cy="28346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dirty="0"/>
          </a:p>
        </p:txBody>
      </p:sp>
      <p:sp>
        <p:nvSpPr>
          <p:cNvPr id="3" name="Freeform: Shape 12">
            <a:extLst>
              <a:ext uri="{FF2B5EF4-FFF2-40B4-BE49-F238E27FC236}">
                <a16:creationId xmlns:a16="http://schemas.microsoft.com/office/drawing/2014/main" id="{809C5320-0161-C582-141C-55F06D4F3BAE}"/>
              </a:ext>
            </a:extLst>
          </p:cNvPr>
          <p:cNvSpPr/>
          <p:nvPr userDrawn="1"/>
        </p:nvSpPr>
        <p:spPr>
          <a:xfrm>
            <a:off x="8893126" y="351937"/>
            <a:ext cx="1331054" cy="150249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7" name="Freeform 6">
            <a:extLst>
              <a:ext uri="{FF2B5EF4-FFF2-40B4-BE49-F238E27FC236}">
                <a16:creationId xmlns:a16="http://schemas.microsoft.com/office/drawing/2014/main" id="{29C982F3-4477-76AC-0429-350585A39FFA}"/>
              </a:ext>
            </a:extLst>
          </p:cNvPr>
          <p:cNvSpPr/>
          <p:nvPr userDrawn="1"/>
        </p:nvSpPr>
        <p:spPr>
          <a:xfrm>
            <a:off x="5255120" y="0"/>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5">
              <a:lumMod val="75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7">
            <a:extLst>
              <a:ext uri="{FF2B5EF4-FFF2-40B4-BE49-F238E27FC236}">
                <a16:creationId xmlns:a16="http://schemas.microsoft.com/office/drawing/2014/main" id="{87A8F7B2-0552-AAD4-9DE2-845DE10CA10A}"/>
              </a:ext>
            </a:extLst>
          </p:cNvPr>
          <p:cNvSpPr/>
          <p:nvPr userDrawn="1"/>
        </p:nvSpPr>
        <p:spPr>
          <a:xfrm>
            <a:off x="6710252" y="0"/>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9">
            <a:extLst>
              <a:ext uri="{FF2B5EF4-FFF2-40B4-BE49-F238E27FC236}">
                <a16:creationId xmlns:a16="http://schemas.microsoft.com/office/drawing/2014/main" id="{395DA7FF-BAA0-F04C-CA6C-16E9C2D55593}"/>
              </a:ext>
            </a:extLst>
          </p:cNvPr>
          <p:cNvSpPr/>
          <p:nvPr userDrawn="1"/>
        </p:nvSpPr>
        <p:spPr>
          <a:xfrm>
            <a:off x="879765" y="0"/>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10">
            <a:extLst>
              <a:ext uri="{FF2B5EF4-FFF2-40B4-BE49-F238E27FC236}">
                <a16:creationId xmlns:a16="http://schemas.microsoft.com/office/drawing/2014/main" id="{468D9CEC-53B7-B8DC-B77E-E3F86681879C}"/>
              </a:ext>
            </a:extLst>
          </p:cNvPr>
          <p:cNvSpPr/>
          <p:nvPr userDrawn="1"/>
        </p:nvSpPr>
        <p:spPr>
          <a:xfrm>
            <a:off x="2336512" y="-9525"/>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1">
            <a:extLst>
              <a:ext uri="{FF2B5EF4-FFF2-40B4-BE49-F238E27FC236}">
                <a16:creationId xmlns:a16="http://schemas.microsoft.com/office/drawing/2014/main" id="{9222D4D6-56B1-C4C3-0E51-FB22F0CD902B}"/>
              </a:ext>
            </a:extLst>
          </p:cNvPr>
          <p:cNvSpPr/>
          <p:nvPr userDrawn="1"/>
        </p:nvSpPr>
        <p:spPr>
          <a:xfrm>
            <a:off x="8160084" y="-10376"/>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12">
            <a:extLst>
              <a:ext uri="{FF2B5EF4-FFF2-40B4-BE49-F238E27FC236}">
                <a16:creationId xmlns:a16="http://schemas.microsoft.com/office/drawing/2014/main" id="{0E6292F0-9E78-C98C-097B-30DEBBC1B179}"/>
              </a:ext>
            </a:extLst>
          </p:cNvPr>
          <p:cNvSpPr/>
          <p:nvPr userDrawn="1"/>
        </p:nvSpPr>
        <p:spPr>
          <a:xfrm>
            <a:off x="9615216" y="0"/>
            <a:ext cx="1330247" cy="603188"/>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2">
            <a:extLst>
              <a:ext uri="{FF2B5EF4-FFF2-40B4-BE49-F238E27FC236}">
                <a16:creationId xmlns:a16="http://schemas.microsoft.com/office/drawing/2014/main" id="{315817B3-76DB-FDD0-60F7-E385C0E84F58}"/>
              </a:ext>
            </a:extLst>
          </p:cNvPr>
          <p:cNvSpPr/>
          <p:nvPr userDrawn="1"/>
        </p:nvSpPr>
        <p:spPr>
          <a:xfrm>
            <a:off x="10342958" y="320527"/>
            <a:ext cx="1331054" cy="150249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Tree>
    <p:extLst>
      <p:ext uri="{BB962C8B-B14F-4D97-AF65-F5344CB8AC3E}">
        <p14:creationId xmlns:p14="http://schemas.microsoft.com/office/powerpoint/2010/main" val="389171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8" name="Title Placeholder 4">
            <a:extLst>
              <a:ext uri="{FF2B5EF4-FFF2-40B4-BE49-F238E27FC236}">
                <a16:creationId xmlns:a16="http://schemas.microsoft.com/office/drawing/2014/main" id="{F73BF8E3-2426-5D65-6582-D4B03C765A5D}"/>
              </a:ext>
            </a:extLst>
          </p:cNvPr>
          <p:cNvSpPr>
            <a:spLocks noGrp="1"/>
          </p:cNvSpPr>
          <p:nvPr>
            <p:ph type="title"/>
          </p:nvPr>
        </p:nvSpPr>
        <p:spPr>
          <a:xfrm>
            <a:off x="6710510" y="2016579"/>
            <a:ext cx="4441188" cy="277585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2" name="Content placeholder 47">
            <a:extLst>
              <a:ext uri="{FF2B5EF4-FFF2-40B4-BE49-F238E27FC236}">
                <a16:creationId xmlns:a16="http://schemas.microsoft.com/office/drawing/2014/main" id="{117BCD91-6BBA-AACD-3424-C3A4E5C1AB1D}"/>
              </a:ext>
            </a:extLst>
          </p:cNvPr>
          <p:cNvSpPr>
            <a:spLocks noGrp="1" noChangeAspect="1"/>
          </p:cNvSpPr>
          <p:nvPr>
            <p:ph type="pic" sz="quarter" idx="48"/>
          </p:nvPr>
        </p:nvSpPr>
        <p:spPr>
          <a:xfrm>
            <a:off x="914400" y="539496"/>
            <a:ext cx="5025207" cy="5779008"/>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a:t>Click icon to add picture</a:t>
            </a:r>
            <a:endParaRPr lang="en-US" altLang="zh-CN" noProof="0" dirty="0"/>
          </a:p>
        </p:txBody>
      </p:sp>
      <p:pic>
        <p:nvPicPr>
          <p:cNvPr id="7" name="Shape 33">
            <a:extLst>
              <a:ext uri="{FF2B5EF4-FFF2-40B4-BE49-F238E27FC236}">
                <a16:creationId xmlns:a16="http://schemas.microsoft.com/office/drawing/2014/main" id="{78B6A20E-2402-E586-7E92-A2C0D0B854D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352010" y="4038403"/>
            <a:ext cx="1438713" cy="1645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3" name="Freeform: Shape 11">
            <a:extLst>
              <a:ext uri="{FF2B5EF4-FFF2-40B4-BE49-F238E27FC236}">
                <a16:creationId xmlns:a16="http://schemas.microsoft.com/office/drawing/2014/main" id="{20E24AA2-A4D8-FFB3-C801-0E57990B8CB6}"/>
              </a:ext>
            </a:extLst>
          </p:cNvPr>
          <p:cNvSpPr/>
          <p:nvPr userDrawn="1"/>
        </p:nvSpPr>
        <p:spPr>
          <a:xfrm>
            <a:off x="1360235" y="5541405"/>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1">
              <a:lumMod val="60000"/>
              <a:lumOff val="4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9" name="Freeform: Shape 5">
            <a:extLst>
              <a:ext uri="{FF2B5EF4-FFF2-40B4-BE49-F238E27FC236}">
                <a16:creationId xmlns:a16="http://schemas.microsoft.com/office/drawing/2014/main" id="{1FEC53F3-5030-5BCF-54CA-ABB14457C073}"/>
              </a:ext>
            </a:extLst>
          </p:cNvPr>
          <p:cNvSpPr/>
          <p:nvPr userDrawn="1"/>
        </p:nvSpPr>
        <p:spPr>
          <a:xfrm>
            <a:off x="5429027" y="393334"/>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Tree>
    <p:extLst>
      <p:ext uri="{BB962C8B-B14F-4D97-AF65-F5344CB8AC3E}">
        <p14:creationId xmlns:p14="http://schemas.microsoft.com/office/powerpoint/2010/main" val="3407711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6721E85-C7DE-A05F-D33D-97CAF161E33A}"/>
              </a:ext>
            </a:extLst>
          </p:cNvPr>
          <p:cNvSpPr/>
          <p:nvPr userDrawn="1"/>
        </p:nvSpPr>
        <p:spPr>
          <a:xfrm>
            <a:off x="0" y="2860787"/>
            <a:ext cx="2004570" cy="3676532"/>
          </a:xfrm>
          <a:custGeom>
            <a:avLst/>
            <a:gdLst>
              <a:gd name="connsiteX0" fmla="*/ 417538 w 2004570"/>
              <a:gd name="connsiteY0" fmla="*/ 0 h 3676532"/>
              <a:gd name="connsiteX1" fmla="*/ 2004570 w 2004570"/>
              <a:gd name="connsiteY1" fmla="*/ 925683 h 3676532"/>
              <a:gd name="connsiteX2" fmla="*/ 2004570 w 2004570"/>
              <a:gd name="connsiteY2" fmla="*/ 2763949 h 3676532"/>
              <a:gd name="connsiteX3" fmla="*/ 413202 w 2004570"/>
              <a:gd name="connsiteY3" fmla="*/ 3676532 h 3676532"/>
              <a:gd name="connsiteX4" fmla="*/ 0 w 2004570"/>
              <a:gd name="connsiteY4" fmla="*/ 3439338 h 3676532"/>
              <a:gd name="connsiteX5" fmla="*/ 0 w 2004570"/>
              <a:gd name="connsiteY5" fmla="*/ 241075 h 367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4570" h="3676532">
                <a:moveTo>
                  <a:pt x="417538" y="0"/>
                </a:moveTo>
                <a:lnTo>
                  <a:pt x="2004570" y="925683"/>
                </a:lnTo>
                <a:lnTo>
                  <a:pt x="2004570" y="2763949"/>
                </a:lnTo>
                <a:lnTo>
                  <a:pt x="413202" y="3676532"/>
                </a:lnTo>
                <a:lnTo>
                  <a:pt x="0" y="3439338"/>
                </a:lnTo>
                <a:lnTo>
                  <a:pt x="0" y="241075"/>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2BA5A58B-9440-7DAB-E7D7-3143B049FBAC}"/>
              </a:ext>
            </a:extLst>
          </p:cNvPr>
          <p:cNvSpPr/>
          <p:nvPr userDrawn="1"/>
        </p:nvSpPr>
        <p:spPr>
          <a:xfrm flipH="1">
            <a:off x="657773" y="5253270"/>
            <a:ext cx="1710765" cy="1621875"/>
          </a:xfrm>
          <a:custGeom>
            <a:avLst/>
            <a:gdLst>
              <a:gd name="connsiteX0" fmla="*/ 852873 w 1710765"/>
              <a:gd name="connsiteY0" fmla="*/ 0 h 1593273"/>
              <a:gd name="connsiteX1" fmla="*/ 0 w 1710765"/>
              <a:gd name="connsiteY1" fmla="*/ 494134 h 1593273"/>
              <a:gd name="connsiteX2" fmla="*/ 0 w 1710765"/>
              <a:gd name="connsiteY2" fmla="*/ 1475410 h 1593273"/>
              <a:gd name="connsiteX3" fmla="*/ 206916 w 1710765"/>
              <a:gd name="connsiteY3" fmla="*/ 1593273 h 1593273"/>
              <a:gd name="connsiteX4" fmla="*/ 1502835 w 1710765"/>
              <a:gd name="connsiteY4" fmla="*/ 1593273 h 1593273"/>
              <a:gd name="connsiteX5" fmla="*/ 1709418 w 1710765"/>
              <a:gd name="connsiteY5" fmla="*/ 1475480 h 1593273"/>
              <a:gd name="connsiteX6" fmla="*/ 1710407 w 1710765"/>
              <a:gd name="connsiteY6" fmla="*/ 491803 h 159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0765" h="1593273">
                <a:moveTo>
                  <a:pt x="852873" y="0"/>
                </a:moveTo>
                <a:lnTo>
                  <a:pt x="0" y="494134"/>
                </a:lnTo>
                <a:lnTo>
                  <a:pt x="0" y="1475410"/>
                </a:lnTo>
                <a:lnTo>
                  <a:pt x="206916" y="1593273"/>
                </a:lnTo>
                <a:lnTo>
                  <a:pt x="1502835" y="1593273"/>
                </a:lnTo>
                <a:lnTo>
                  <a:pt x="1709418" y="1475480"/>
                </a:lnTo>
                <a:cubicBezTo>
                  <a:pt x="1707864" y="1146834"/>
                  <a:pt x="1711961" y="820449"/>
                  <a:pt x="1710407" y="491803"/>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4">
            <a:extLst>
              <a:ext uri="{FF2B5EF4-FFF2-40B4-BE49-F238E27FC236}">
                <a16:creationId xmlns:a16="http://schemas.microsoft.com/office/drawing/2014/main" id="{A23F9759-CF52-CE45-5E22-9678534685A7}"/>
              </a:ext>
            </a:extLst>
          </p:cNvPr>
          <p:cNvSpPr/>
          <p:nvPr userDrawn="1"/>
        </p:nvSpPr>
        <p:spPr>
          <a:xfrm flipH="1">
            <a:off x="2275432" y="4699053"/>
            <a:ext cx="668814" cy="784693"/>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Title 5">
            <a:extLst>
              <a:ext uri="{FF2B5EF4-FFF2-40B4-BE49-F238E27FC236}">
                <a16:creationId xmlns:a16="http://schemas.microsoft.com/office/drawing/2014/main" id="{5D84FCC1-368D-680C-31AA-597C3AAF4232}"/>
              </a:ext>
            </a:extLst>
          </p:cNvPr>
          <p:cNvSpPr>
            <a:spLocks noGrp="1"/>
          </p:cNvSpPr>
          <p:nvPr>
            <p:ph type="title"/>
          </p:nvPr>
        </p:nvSpPr>
        <p:spPr>
          <a:xfrm>
            <a:off x="3465576" y="1499616"/>
            <a:ext cx="7955280" cy="1335024"/>
          </a:xfrm>
        </p:spPr>
        <p:txBody>
          <a:bodyPr anchor="b">
            <a:normAutofit/>
          </a:bodyPr>
          <a:lstStyle>
            <a:lvl1pPr>
              <a:defRPr sz="3600"/>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6FFF81D2-C0B4-3B82-8DF6-D10CC07C441C}"/>
              </a:ext>
            </a:extLst>
          </p:cNvPr>
          <p:cNvSpPr>
            <a:spLocks noGrp="1"/>
          </p:cNvSpPr>
          <p:nvPr>
            <p:ph idx="14"/>
          </p:nvPr>
        </p:nvSpPr>
        <p:spPr>
          <a:xfrm>
            <a:off x="3465576" y="3108960"/>
            <a:ext cx="4572000" cy="3108960"/>
          </a:xfrm>
        </p:spPr>
        <p:txBody>
          <a:bodyPr/>
          <a:lstStyle>
            <a:lvl1pPr marL="512064" indent="-512064">
              <a:buFont typeface="+mj-lt"/>
              <a:buAutoNum type="arabicPeriod"/>
              <a:defRPr sz="1800"/>
            </a:lvl1pPr>
            <a:lvl2pPr marL="1097280" indent="-512064">
              <a:buFont typeface="+mj-lt"/>
              <a:buAutoNum type="alphaLcPeriod"/>
              <a:defRPr sz="1800"/>
            </a:lvl2pPr>
            <a:lvl3pPr marL="1645920" indent="-512064">
              <a:buFont typeface="+mj-lt"/>
              <a:buAutoNum type="romanLcPeriod"/>
              <a:defRPr sz="1800"/>
            </a:lvl3pPr>
            <a:lvl4pPr marL="2194560" indent="-512064">
              <a:buFont typeface="+mj-lt"/>
              <a:buAutoNum type="arabicParen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2">
            <a:extLst>
              <a:ext uri="{FF2B5EF4-FFF2-40B4-BE49-F238E27FC236}">
                <a16:creationId xmlns:a16="http://schemas.microsoft.com/office/drawing/2014/main" id="{F190F721-56C7-251D-948D-117696095C32}"/>
              </a:ext>
            </a:extLst>
          </p:cNvPr>
          <p:cNvSpPr>
            <a:spLocks noGrp="1"/>
          </p:cNvSpPr>
          <p:nvPr>
            <p:ph idx="1"/>
          </p:nvPr>
        </p:nvSpPr>
        <p:spPr>
          <a:xfrm>
            <a:off x="8229600" y="3108960"/>
            <a:ext cx="3017520" cy="3108960"/>
          </a:xfrm>
        </p:spPr>
        <p:txBody>
          <a:bodyPr/>
          <a:lstStyle>
            <a:lvl1pPr marL="0" indent="0">
              <a:lnSpc>
                <a:spcPct val="100000"/>
              </a:lnSpc>
              <a:spcBef>
                <a:spcPts val="0"/>
              </a:spcBef>
              <a:spcAft>
                <a:spcPts val="600"/>
              </a:spcAft>
              <a:buNone/>
              <a:defRPr sz="1800"/>
            </a:lvl1pPr>
            <a:lvl2pPr>
              <a:lnSpc>
                <a:spcPct val="100000"/>
              </a:lnSpc>
              <a:spcBef>
                <a:spcPts val="0"/>
              </a:spcBef>
              <a:spcAft>
                <a:spcPts val="600"/>
              </a:spcAft>
              <a:defRPr sz="1800"/>
            </a:lvl2pPr>
            <a:lvl3pPr>
              <a:lnSpc>
                <a:spcPct val="100000"/>
              </a:lnSpc>
              <a:spcBef>
                <a:spcPts val="0"/>
              </a:spcBef>
              <a:spcAft>
                <a:spcPts val="600"/>
              </a:spcAft>
              <a:defRPr sz="1800"/>
            </a:lvl3pPr>
            <a:lvl4pPr>
              <a:lnSpc>
                <a:spcPct val="100000"/>
              </a:lnSpc>
              <a:spcBef>
                <a:spcPts val="0"/>
              </a:spcBef>
              <a:spcAft>
                <a:spcPts val="600"/>
              </a:spcAft>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6C94E8A0-C02C-2322-50C1-50080A793F84}"/>
              </a:ext>
            </a:extLst>
          </p:cNvPr>
          <p:cNvSpPr>
            <a:spLocks noGrp="1"/>
          </p:cNvSpPr>
          <p:nvPr>
            <p:ph type="ftr" sz="quarter" idx="41"/>
          </p:nvPr>
        </p:nvSpPr>
        <p:spPr>
          <a:xfrm>
            <a:off x="3465576" y="6217920"/>
            <a:ext cx="4114800" cy="365125"/>
          </a:xfrm>
        </p:spPr>
        <p:txBody>
          <a:bodyPr/>
          <a:lstStyle/>
          <a:p>
            <a:endParaRPr lang="en-US" noProof="0" dirty="0"/>
          </a:p>
        </p:txBody>
      </p:sp>
      <p:sp>
        <p:nvSpPr>
          <p:cNvPr id="5" name="Slide Number Placeholder 4">
            <a:extLst>
              <a:ext uri="{FF2B5EF4-FFF2-40B4-BE49-F238E27FC236}">
                <a16:creationId xmlns:a16="http://schemas.microsoft.com/office/drawing/2014/main" id="{2446A453-65E1-B688-A3F9-EA0AA347DDEA}"/>
              </a:ext>
            </a:extLst>
          </p:cNvPr>
          <p:cNvSpPr>
            <a:spLocks noGrp="1"/>
          </p:cNvSpPr>
          <p:nvPr>
            <p:ph type="sldNum" sz="quarter" idx="40"/>
          </p:nvPr>
        </p:nvSpPr>
        <p:spPr/>
        <p:txBody>
          <a:bodyPr>
            <a:noAutofit/>
          </a:bodyPr>
          <a:lstStyle/>
          <a:p>
            <a:fld id="{47FEACEE-25B4-4A2D-B147-27296E36371D}" type="slidenum">
              <a:rPr lang="en-US" altLang="zh-CN" noProof="0" smtClean="0"/>
              <a:pPr/>
              <a:t>‹#›</a:t>
            </a:fld>
            <a:endParaRPr lang="en-US" altLang="zh-CN" noProof="0" dirty="0"/>
          </a:p>
        </p:txBody>
      </p:sp>
      <p:sp>
        <p:nvSpPr>
          <p:cNvPr id="2" name="Freeform: Shape 12">
            <a:extLst>
              <a:ext uri="{FF2B5EF4-FFF2-40B4-BE49-F238E27FC236}">
                <a16:creationId xmlns:a16="http://schemas.microsoft.com/office/drawing/2014/main" id="{0750FD92-E143-4402-D455-30DC417CBDBE}"/>
              </a:ext>
            </a:extLst>
          </p:cNvPr>
          <p:cNvSpPr/>
          <p:nvPr userDrawn="1"/>
        </p:nvSpPr>
        <p:spPr>
          <a:xfrm>
            <a:off x="1198465" y="958947"/>
            <a:ext cx="1544735" cy="174369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29" name="Freeform 28">
            <a:extLst>
              <a:ext uri="{FF2B5EF4-FFF2-40B4-BE49-F238E27FC236}">
                <a16:creationId xmlns:a16="http://schemas.microsoft.com/office/drawing/2014/main" id="{6B13E9E2-D67B-E75B-D60D-CE3782A4FC67}"/>
              </a:ext>
            </a:extLst>
          </p:cNvPr>
          <p:cNvSpPr/>
          <p:nvPr userDrawn="1"/>
        </p:nvSpPr>
        <p:spPr>
          <a:xfrm>
            <a:off x="326738" y="0"/>
            <a:ext cx="1544359" cy="1254845"/>
          </a:xfrm>
          <a:custGeom>
            <a:avLst/>
            <a:gdLst>
              <a:gd name="connsiteX0" fmla="*/ 0 w 1544359"/>
              <a:gd name="connsiteY0" fmla="*/ 0 h 1254845"/>
              <a:gd name="connsiteX1" fmla="*/ 1544359 w 1544359"/>
              <a:gd name="connsiteY1" fmla="*/ 0 h 1254845"/>
              <a:gd name="connsiteX2" fmla="*/ 1543519 w 1544359"/>
              <a:gd name="connsiteY2" fmla="*/ 822090 h 1254845"/>
              <a:gd name="connsiteX3" fmla="*/ 772206 w 1544359"/>
              <a:gd name="connsiteY3" fmla="*/ 1254845 h 1254845"/>
              <a:gd name="connsiteX4" fmla="*/ 0 w 1544359"/>
              <a:gd name="connsiteY4" fmla="*/ 822027 h 1254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359" h="1254845">
                <a:moveTo>
                  <a:pt x="0" y="0"/>
                </a:moveTo>
                <a:lnTo>
                  <a:pt x="1544359" y="0"/>
                </a:lnTo>
                <a:lnTo>
                  <a:pt x="1543519" y="822090"/>
                </a:lnTo>
                <a:lnTo>
                  <a:pt x="772206" y="1254845"/>
                </a:lnTo>
                <a:lnTo>
                  <a:pt x="0" y="82202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662113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04">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39B50CEE-D9F9-B5CD-C274-BEAA5EAB37E3}"/>
              </a:ext>
            </a:extLst>
          </p:cNvPr>
          <p:cNvSpPr/>
          <p:nvPr userDrawn="1"/>
        </p:nvSpPr>
        <p:spPr>
          <a:xfrm>
            <a:off x="410352" y="12435"/>
            <a:ext cx="1455521" cy="1019127"/>
          </a:xfrm>
          <a:custGeom>
            <a:avLst/>
            <a:gdLst>
              <a:gd name="connsiteX0" fmla="*/ 219223 w 1455521"/>
              <a:gd name="connsiteY0" fmla="*/ 0 h 1019127"/>
              <a:gd name="connsiteX1" fmla="*/ 1236298 w 1455521"/>
              <a:gd name="connsiteY1" fmla="*/ 0 h 1019127"/>
              <a:gd name="connsiteX2" fmla="*/ 1455521 w 1455521"/>
              <a:gd name="connsiteY2" fmla="*/ 385779 h 1019127"/>
              <a:gd name="connsiteX3" fmla="*/ 1095615 w 1455521"/>
              <a:gd name="connsiteY3" fmla="*/ 1019127 h 1019127"/>
              <a:gd name="connsiteX4" fmla="*/ 359906 w 1455521"/>
              <a:gd name="connsiteY4" fmla="*/ 1019127 h 1019127"/>
              <a:gd name="connsiteX5" fmla="*/ 0 w 1455521"/>
              <a:gd name="connsiteY5" fmla="*/ 385779 h 101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1019127">
                <a:moveTo>
                  <a:pt x="219223" y="0"/>
                </a:moveTo>
                <a:lnTo>
                  <a:pt x="1236298" y="0"/>
                </a:lnTo>
                <a:lnTo>
                  <a:pt x="1455521" y="385779"/>
                </a:lnTo>
                <a:lnTo>
                  <a:pt x="1095615" y="1019127"/>
                </a:lnTo>
                <a:lnTo>
                  <a:pt x="359906" y="1019127"/>
                </a:lnTo>
                <a:lnTo>
                  <a:pt x="0" y="38577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Hexagon 15">
            <a:extLst>
              <a:ext uri="{FF2B5EF4-FFF2-40B4-BE49-F238E27FC236}">
                <a16:creationId xmlns:a16="http://schemas.microsoft.com/office/drawing/2014/main" id="{93831F6E-A0DA-46E5-AF13-ED5D9ABF108D}"/>
              </a:ext>
            </a:extLst>
          </p:cNvPr>
          <p:cNvSpPr/>
          <p:nvPr userDrawn="1"/>
        </p:nvSpPr>
        <p:spPr>
          <a:xfrm>
            <a:off x="1579486" y="450004"/>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Hexagon 17">
            <a:extLst>
              <a:ext uri="{FF2B5EF4-FFF2-40B4-BE49-F238E27FC236}">
                <a16:creationId xmlns:a16="http://schemas.microsoft.com/office/drawing/2014/main" id="{18B06ECC-5FA7-4ACA-86BF-694240D0C05B}"/>
              </a:ext>
            </a:extLst>
          </p:cNvPr>
          <p:cNvSpPr/>
          <p:nvPr userDrawn="1"/>
        </p:nvSpPr>
        <p:spPr>
          <a:xfrm>
            <a:off x="412218" y="1136470"/>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1" name="Hexagon 19">
            <a:extLst>
              <a:ext uri="{FF2B5EF4-FFF2-40B4-BE49-F238E27FC236}">
                <a16:creationId xmlns:a16="http://schemas.microsoft.com/office/drawing/2014/main" id="{089AA305-8FFC-46A5-B806-D5D78320D0CD}"/>
              </a:ext>
            </a:extLst>
          </p:cNvPr>
          <p:cNvSpPr/>
          <p:nvPr userDrawn="1"/>
        </p:nvSpPr>
        <p:spPr>
          <a:xfrm>
            <a:off x="1580070" y="1812437"/>
            <a:ext cx="1455521" cy="1266696"/>
          </a:xfrm>
          <a:prstGeom prst="hexagon">
            <a:avLst>
              <a:gd name="adj" fmla="val 28413"/>
              <a:gd name="vf" fmla="val 115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Hexagon 21">
            <a:extLst>
              <a:ext uri="{FF2B5EF4-FFF2-40B4-BE49-F238E27FC236}">
                <a16:creationId xmlns:a16="http://schemas.microsoft.com/office/drawing/2014/main" id="{DB2D65ED-32BC-44B2-92F3-E16717051CA1}"/>
              </a:ext>
            </a:extLst>
          </p:cNvPr>
          <p:cNvSpPr/>
          <p:nvPr userDrawn="1"/>
        </p:nvSpPr>
        <p:spPr>
          <a:xfrm>
            <a:off x="3953772" y="4582171"/>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4" name="Freeform 43">
            <a:extLst>
              <a:ext uri="{FF2B5EF4-FFF2-40B4-BE49-F238E27FC236}">
                <a16:creationId xmlns:a16="http://schemas.microsoft.com/office/drawing/2014/main" id="{6100186E-95B0-AB29-6F1D-DBFBAA566DB2}"/>
              </a:ext>
            </a:extLst>
          </p:cNvPr>
          <p:cNvSpPr/>
          <p:nvPr userDrawn="1"/>
        </p:nvSpPr>
        <p:spPr>
          <a:xfrm>
            <a:off x="3955762" y="5952136"/>
            <a:ext cx="1455521" cy="932559"/>
          </a:xfrm>
          <a:custGeom>
            <a:avLst/>
            <a:gdLst>
              <a:gd name="connsiteX0" fmla="*/ 359906 w 1455521"/>
              <a:gd name="connsiteY0" fmla="*/ 0 h 932559"/>
              <a:gd name="connsiteX1" fmla="*/ 1095615 w 1455521"/>
              <a:gd name="connsiteY1" fmla="*/ 0 h 932559"/>
              <a:gd name="connsiteX2" fmla="*/ 1455521 w 1455521"/>
              <a:gd name="connsiteY2" fmla="*/ 633348 h 932559"/>
              <a:gd name="connsiteX3" fmla="*/ 1285492 w 1455521"/>
              <a:gd name="connsiteY3" fmla="*/ 932559 h 932559"/>
              <a:gd name="connsiteX4" fmla="*/ 170030 w 1455521"/>
              <a:gd name="connsiteY4" fmla="*/ 932559 h 932559"/>
              <a:gd name="connsiteX5" fmla="*/ 0 w 1455521"/>
              <a:gd name="connsiteY5" fmla="*/ 633348 h 93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32559">
                <a:moveTo>
                  <a:pt x="359906" y="0"/>
                </a:moveTo>
                <a:lnTo>
                  <a:pt x="1095615" y="0"/>
                </a:lnTo>
                <a:lnTo>
                  <a:pt x="1455521" y="633348"/>
                </a:lnTo>
                <a:lnTo>
                  <a:pt x="1285492" y="932559"/>
                </a:lnTo>
                <a:lnTo>
                  <a:pt x="170030" y="932559"/>
                </a:lnTo>
                <a:lnTo>
                  <a:pt x="0" y="633348"/>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Hexagon 27">
            <a:extLst>
              <a:ext uri="{FF2B5EF4-FFF2-40B4-BE49-F238E27FC236}">
                <a16:creationId xmlns:a16="http://schemas.microsoft.com/office/drawing/2014/main" id="{5275D449-7441-440B-8584-96D25256F24D}"/>
              </a:ext>
            </a:extLst>
          </p:cNvPr>
          <p:cNvSpPr/>
          <p:nvPr userDrawn="1"/>
        </p:nvSpPr>
        <p:spPr>
          <a:xfrm>
            <a:off x="2783996" y="5245443"/>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Hexagon 21">
            <a:extLst>
              <a:ext uri="{FF2B5EF4-FFF2-40B4-BE49-F238E27FC236}">
                <a16:creationId xmlns:a16="http://schemas.microsoft.com/office/drawing/2014/main" id="{AA088CB3-68C2-8BF7-640B-511D7AD708D4}"/>
              </a:ext>
            </a:extLst>
          </p:cNvPr>
          <p:cNvSpPr/>
          <p:nvPr userDrawn="1"/>
        </p:nvSpPr>
        <p:spPr>
          <a:xfrm>
            <a:off x="2757266" y="2493385"/>
            <a:ext cx="1467568" cy="1305975"/>
          </a:xfrm>
          <a:prstGeom prst="hexagon">
            <a:avLst>
              <a:gd name="adj" fmla="val 28413"/>
              <a:gd name="vf" fmla="val 115470"/>
            </a:avLst>
          </a:prstGeom>
          <a:noFill/>
          <a:ln w="19050">
            <a:solidFill>
              <a:srgbClr val="D84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5" name="Hexagon 28">
            <a:extLst>
              <a:ext uri="{FF2B5EF4-FFF2-40B4-BE49-F238E27FC236}">
                <a16:creationId xmlns:a16="http://schemas.microsoft.com/office/drawing/2014/main" id="{94CFCD79-F5CD-4175-96DE-1AC2E1999DB6}"/>
              </a:ext>
            </a:extLst>
          </p:cNvPr>
          <p:cNvSpPr/>
          <p:nvPr userDrawn="1"/>
        </p:nvSpPr>
        <p:spPr>
          <a:xfrm>
            <a:off x="2767144" y="3880620"/>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3" name="Freeform 42">
            <a:extLst>
              <a:ext uri="{FF2B5EF4-FFF2-40B4-BE49-F238E27FC236}">
                <a16:creationId xmlns:a16="http://schemas.microsoft.com/office/drawing/2014/main" id="{C8667104-E096-23C3-4C2C-5277C2AF5C57}"/>
              </a:ext>
            </a:extLst>
          </p:cNvPr>
          <p:cNvSpPr/>
          <p:nvPr userDrawn="1"/>
        </p:nvSpPr>
        <p:spPr>
          <a:xfrm>
            <a:off x="3702" y="448131"/>
            <a:ext cx="678871" cy="1266696"/>
          </a:xfrm>
          <a:custGeom>
            <a:avLst/>
            <a:gdLst>
              <a:gd name="connsiteX0" fmla="*/ 0 w 678871"/>
              <a:gd name="connsiteY0" fmla="*/ 0 h 1266696"/>
              <a:gd name="connsiteX1" fmla="*/ 318965 w 678871"/>
              <a:gd name="connsiteY1" fmla="*/ 0 h 1266696"/>
              <a:gd name="connsiteX2" fmla="*/ 678871 w 678871"/>
              <a:gd name="connsiteY2" fmla="*/ 633348 h 1266696"/>
              <a:gd name="connsiteX3" fmla="*/ 318965 w 678871"/>
              <a:gd name="connsiteY3" fmla="*/ 1266696 h 1266696"/>
              <a:gd name="connsiteX4" fmla="*/ 0 w 678871"/>
              <a:gd name="connsiteY4" fmla="*/ 1266696 h 126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871" h="1266696">
                <a:moveTo>
                  <a:pt x="0" y="0"/>
                </a:moveTo>
                <a:lnTo>
                  <a:pt x="318965" y="0"/>
                </a:lnTo>
                <a:lnTo>
                  <a:pt x="678871" y="633348"/>
                </a:lnTo>
                <a:lnTo>
                  <a:pt x="318965" y="1266696"/>
                </a:lnTo>
                <a:lnTo>
                  <a:pt x="0" y="1266696"/>
                </a:lnTo>
                <a:close/>
              </a:path>
            </a:pathLst>
          </a:cu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Hexagon 31">
            <a:extLst>
              <a:ext uri="{FF2B5EF4-FFF2-40B4-BE49-F238E27FC236}">
                <a16:creationId xmlns:a16="http://schemas.microsoft.com/office/drawing/2014/main" id="{61BB4AB0-7C5C-4697-A25B-0AFD8754AB52}"/>
              </a:ext>
            </a:extLst>
          </p:cNvPr>
          <p:cNvSpPr/>
          <p:nvPr userDrawn="1"/>
        </p:nvSpPr>
        <p:spPr>
          <a:xfrm>
            <a:off x="1580353" y="3182793"/>
            <a:ext cx="1455521" cy="1266696"/>
          </a:xfrm>
          <a:prstGeom prst="hexagon">
            <a:avLst>
              <a:gd name="adj" fmla="val 28413"/>
              <a:gd name="vf" fmla="val 11547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7" name="Hexagon 28">
            <a:extLst>
              <a:ext uri="{FF2B5EF4-FFF2-40B4-BE49-F238E27FC236}">
                <a16:creationId xmlns:a16="http://schemas.microsoft.com/office/drawing/2014/main" id="{E4EF439B-1CC3-CA39-B62A-E54F83ED70D2}"/>
              </a:ext>
            </a:extLst>
          </p:cNvPr>
          <p:cNvSpPr/>
          <p:nvPr userDrawn="1"/>
        </p:nvSpPr>
        <p:spPr>
          <a:xfrm>
            <a:off x="396269" y="2511644"/>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6" name="Freeform 45">
            <a:extLst>
              <a:ext uri="{FF2B5EF4-FFF2-40B4-BE49-F238E27FC236}">
                <a16:creationId xmlns:a16="http://schemas.microsoft.com/office/drawing/2014/main" id="{2363FF00-E570-D743-258E-E9FEF4F02A08}"/>
              </a:ext>
            </a:extLst>
          </p:cNvPr>
          <p:cNvSpPr/>
          <p:nvPr userDrawn="1"/>
        </p:nvSpPr>
        <p:spPr>
          <a:xfrm>
            <a:off x="6334981" y="5962237"/>
            <a:ext cx="1455521" cy="901561"/>
          </a:xfrm>
          <a:custGeom>
            <a:avLst/>
            <a:gdLst>
              <a:gd name="connsiteX0" fmla="*/ 359906 w 1455521"/>
              <a:gd name="connsiteY0" fmla="*/ 0 h 901561"/>
              <a:gd name="connsiteX1" fmla="*/ 1095615 w 1455521"/>
              <a:gd name="connsiteY1" fmla="*/ 0 h 901561"/>
              <a:gd name="connsiteX2" fmla="*/ 1455521 w 1455521"/>
              <a:gd name="connsiteY2" fmla="*/ 633348 h 901561"/>
              <a:gd name="connsiteX3" fmla="*/ 1303107 w 1455521"/>
              <a:gd name="connsiteY3" fmla="*/ 901561 h 901561"/>
              <a:gd name="connsiteX4" fmla="*/ 152415 w 1455521"/>
              <a:gd name="connsiteY4" fmla="*/ 901561 h 901561"/>
              <a:gd name="connsiteX5" fmla="*/ 0 w 1455521"/>
              <a:gd name="connsiteY5" fmla="*/ 633348 h 90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01561">
                <a:moveTo>
                  <a:pt x="359906" y="0"/>
                </a:moveTo>
                <a:lnTo>
                  <a:pt x="1095615" y="0"/>
                </a:lnTo>
                <a:lnTo>
                  <a:pt x="1455521" y="633348"/>
                </a:lnTo>
                <a:lnTo>
                  <a:pt x="1303107" y="901561"/>
                </a:lnTo>
                <a:lnTo>
                  <a:pt x="152415" y="901561"/>
                </a:lnTo>
                <a:lnTo>
                  <a:pt x="0" y="633348"/>
                </a:lnTo>
                <a:close/>
              </a:path>
            </a:pathLst>
          </a:custGeom>
          <a:noFill/>
          <a:ln w="19050">
            <a:solidFill>
              <a:srgbClr val="98432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Hexagon 21">
            <a:extLst>
              <a:ext uri="{FF2B5EF4-FFF2-40B4-BE49-F238E27FC236}">
                <a16:creationId xmlns:a16="http://schemas.microsoft.com/office/drawing/2014/main" id="{A38FF139-88E9-67A9-6010-4EDFB851076B}"/>
              </a:ext>
            </a:extLst>
          </p:cNvPr>
          <p:cNvSpPr/>
          <p:nvPr userDrawn="1"/>
        </p:nvSpPr>
        <p:spPr>
          <a:xfrm>
            <a:off x="5150156" y="5261378"/>
            <a:ext cx="1455521" cy="1266696"/>
          </a:xfrm>
          <a:prstGeom prst="hexagon">
            <a:avLst>
              <a:gd name="adj" fmla="val 28413"/>
              <a:gd name="vf" fmla="val 115470"/>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Hexagon 21">
            <a:extLst>
              <a:ext uri="{FF2B5EF4-FFF2-40B4-BE49-F238E27FC236}">
                <a16:creationId xmlns:a16="http://schemas.microsoft.com/office/drawing/2014/main" id="{99956147-4454-5EA6-FC9C-94C08EE35F28}"/>
              </a:ext>
            </a:extLst>
          </p:cNvPr>
          <p:cNvSpPr/>
          <p:nvPr userDrawn="1"/>
        </p:nvSpPr>
        <p:spPr>
          <a:xfrm>
            <a:off x="3948599" y="3206642"/>
            <a:ext cx="1455521" cy="1266696"/>
          </a:xfrm>
          <a:prstGeom prst="hexagon">
            <a:avLst>
              <a:gd name="adj" fmla="val 28413"/>
              <a:gd name="vf" fmla="val 1154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2" name="Title 1">
            <a:extLst>
              <a:ext uri="{FF2B5EF4-FFF2-40B4-BE49-F238E27FC236}">
                <a16:creationId xmlns:a16="http://schemas.microsoft.com/office/drawing/2014/main" id="{4722C9EB-D452-B3DF-5219-160F48DE789C}"/>
              </a:ext>
            </a:extLst>
          </p:cNvPr>
          <p:cNvSpPr>
            <a:spLocks noGrp="1"/>
          </p:cNvSpPr>
          <p:nvPr>
            <p:ph type="title"/>
          </p:nvPr>
        </p:nvSpPr>
        <p:spPr>
          <a:xfrm>
            <a:off x="6035040" y="731520"/>
            <a:ext cx="5394960" cy="2103120"/>
          </a:xfrm>
        </p:spPr>
        <p:txBody>
          <a:bodyPr anchor="b">
            <a:normAutofit/>
          </a:bodyPr>
          <a:lstStyle/>
          <a:p>
            <a:r>
              <a:rPr lang="en-US"/>
              <a:t>Click to edit Master title style</a:t>
            </a:r>
            <a:endParaRPr lang="en-US" dirty="0"/>
          </a:p>
        </p:txBody>
      </p:sp>
      <p:sp>
        <p:nvSpPr>
          <p:cNvPr id="21" name="Content Placeholder 47" descr="Click icon to add picture">
            <a:extLst>
              <a:ext uri="{FF2B5EF4-FFF2-40B4-BE49-F238E27FC236}">
                <a16:creationId xmlns:a16="http://schemas.microsoft.com/office/drawing/2014/main" id="{B7E46D91-6194-E279-CAE3-425E21FD4A83}"/>
              </a:ext>
            </a:extLst>
          </p:cNvPr>
          <p:cNvSpPr>
            <a:spLocks noGrp="1"/>
          </p:cNvSpPr>
          <p:nvPr>
            <p:ph type="body" sz="quarter" idx="27"/>
          </p:nvPr>
        </p:nvSpPr>
        <p:spPr>
          <a:xfrm>
            <a:off x="6035040" y="3108960"/>
            <a:ext cx="5394960" cy="1879791"/>
          </a:xfrm>
          <a:prstGeom prst="rect">
            <a:avLst/>
          </a:prstGeom>
        </p:spPr>
        <p:txBody>
          <a:bodyPr anchor="t">
            <a:normAutofit/>
          </a:bodyPr>
          <a:lstStyle>
            <a:lvl1pPr marL="0" indent="0" algn="l">
              <a:lnSpc>
                <a:spcPct val="100000"/>
              </a:lnSpc>
              <a:buNone/>
              <a:defRPr sz="1800" b="0">
                <a:solidFill>
                  <a:schemeClr val="bg1"/>
                </a:solidFill>
              </a:defRPr>
            </a:lvl1pPr>
            <a:lvl2pPr>
              <a:defRPr sz="1000"/>
            </a:lvl2pPr>
            <a:lvl3pPr>
              <a:defRPr sz="900"/>
            </a:lvl3pPr>
            <a:lvl4pPr>
              <a:defRPr sz="800"/>
            </a:lvl4pPr>
            <a:lvl5pPr>
              <a:defRPr sz="800"/>
            </a:lvl5pPr>
          </a:lstStyle>
          <a:p>
            <a:pPr lvl="0"/>
            <a:r>
              <a:rPr lang="en-US" altLang="zh-CN"/>
              <a:t>Click to edit Master text styles</a:t>
            </a:r>
          </a:p>
        </p:txBody>
      </p:sp>
      <p:sp>
        <p:nvSpPr>
          <p:cNvPr id="40" name="Freeform 39">
            <a:extLst>
              <a:ext uri="{FF2B5EF4-FFF2-40B4-BE49-F238E27FC236}">
                <a16:creationId xmlns:a16="http://schemas.microsoft.com/office/drawing/2014/main" id="{E3C8467A-0A34-2A65-92FE-F12F6A3D84A6}"/>
              </a:ext>
            </a:extLst>
          </p:cNvPr>
          <p:cNvSpPr/>
          <p:nvPr userDrawn="1"/>
        </p:nvSpPr>
        <p:spPr>
          <a:xfrm>
            <a:off x="-6538" y="1815084"/>
            <a:ext cx="697438" cy="1266696"/>
          </a:xfrm>
          <a:custGeom>
            <a:avLst/>
            <a:gdLst>
              <a:gd name="connsiteX0" fmla="*/ 0 w 732607"/>
              <a:gd name="connsiteY0" fmla="*/ 0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0" fmla="*/ 43961 w 732607"/>
              <a:gd name="connsiteY0" fmla="*/ 8793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5" fmla="*/ 43961 w 732607"/>
              <a:gd name="connsiteY5" fmla="*/ 8793 h 1266696"/>
              <a:gd name="connsiteX0" fmla="*/ 8792 w 697438"/>
              <a:gd name="connsiteY0" fmla="*/ 8793 h 1266696"/>
              <a:gd name="connsiteX1" fmla="*/ 337532 w 697438"/>
              <a:gd name="connsiteY1" fmla="*/ 0 h 1266696"/>
              <a:gd name="connsiteX2" fmla="*/ 697438 w 697438"/>
              <a:gd name="connsiteY2" fmla="*/ 633348 h 1266696"/>
              <a:gd name="connsiteX3" fmla="*/ 337532 w 697438"/>
              <a:gd name="connsiteY3" fmla="*/ 1266696 h 1266696"/>
              <a:gd name="connsiteX4" fmla="*/ 0 w 697438"/>
              <a:gd name="connsiteY4" fmla="*/ 1266696 h 1266696"/>
              <a:gd name="connsiteX5" fmla="*/ 8792 w 697438"/>
              <a:gd name="connsiteY5" fmla="*/ 8793 h 12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438" h="1266696">
                <a:moveTo>
                  <a:pt x="8792" y="8793"/>
                </a:moveTo>
                <a:lnTo>
                  <a:pt x="337532" y="0"/>
                </a:lnTo>
                <a:lnTo>
                  <a:pt x="697438" y="633348"/>
                </a:lnTo>
                <a:lnTo>
                  <a:pt x="337532" y="1266696"/>
                </a:lnTo>
                <a:lnTo>
                  <a:pt x="0" y="1266696"/>
                </a:lnTo>
                <a:cubicBezTo>
                  <a:pt x="0" y="844464"/>
                  <a:pt x="8792" y="431025"/>
                  <a:pt x="8792" y="8793"/>
                </a:cubicBezTo>
                <a:close/>
              </a:path>
            </a:pathLst>
          </a:custGeom>
          <a:no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47334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Content placeholder 47">
            <a:extLst>
              <a:ext uri="{FF2B5EF4-FFF2-40B4-BE49-F238E27FC236}">
                <a16:creationId xmlns:a16="http://schemas.microsoft.com/office/drawing/2014/main" id="{28B6388A-37D2-4382-A7FC-9B9A76BDE84D}"/>
              </a:ext>
            </a:extLst>
          </p:cNvPr>
          <p:cNvSpPr>
            <a:spLocks noGrp="1"/>
          </p:cNvSpPr>
          <p:nvPr>
            <p:ph type="sldNum" sz="quarter" idx="4"/>
          </p:nvPr>
        </p:nvSpPr>
        <p:spPr>
          <a:xfrm>
            <a:off x="11194169" y="6217920"/>
            <a:ext cx="458592" cy="365125"/>
          </a:xfrm>
          <a:prstGeom prst="rect">
            <a:avLst/>
          </a:prstGeom>
        </p:spPr>
        <p:txBody>
          <a:bodyPr vert="horz" lIns="91440" tIns="45720" rIns="91440" bIns="45720" rtlCol="0" anchor="ctr">
            <a:noAutofit/>
          </a:bodyPr>
          <a:lstStyle>
            <a:lvl1pPr algn="ctr">
              <a:defRPr sz="1200">
                <a:solidFill>
                  <a:schemeClr val="bg1"/>
                </a:solidFill>
                <a:latin typeface="+mn-lt"/>
              </a:defRPr>
            </a:lvl1pPr>
          </a:lstStyle>
          <a:p>
            <a:fld id="{47FEACEE-25B4-4A2D-B147-27296E36371D}" type="slidenum">
              <a:rPr lang="en-US" altLang="zh-CN" noProof="0" smtClean="0"/>
              <a:pPr/>
              <a:t>‹#›</a:t>
            </a:fld>
            <a:endParaRPr lang="en-US" altLang="zh-CN" noProof="0" dirty="0"/>
          </a:p>
        </p:txBody>
      </p:sp>
      <p:sp>
        <p:nvSpPr>
          <p:cNvPr id="6" name="Text Placeholder 2">
            <a:extLst>
              <a:ext uri="{FF2B5EF4-FFF2-40B4-BE49-F238E27FC236}">
                <a16:creationId xmlns:a16="http://schemas.microsoft.com/office/drawing/2014/main" id="{18CB8A3D-9A54-FD7C-F6A5-B33E6C891A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itle Placeholder 4">
            <a:extLst>
              <a:ext uri="{FF2B5EF4-FFF2-40B4-BE49-F238E27FC236}">
                <a16:creationId xmlns:a16="http://schemas.microsoft.com/office/drawing/2014/main" id="{F38A7675-78A2-B642-22AF-B98514C68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noProof="0"/>
              <a:t>Click to edit Master title style</a:t>
            </a:r>
          </a:p>
        </p:txBody>
      </p:sp>
      <p:sp>
        <p:nvSpPr>
          <p:cNvPr id="8" name="Footer Placeholder 7">
            <a:extLst>
              <a:ext uri="{FF2B5EF4-FFF2-40B4-BE49-F238E27FC236}">
                <a16:creationId xmlns:a16="http://schemas.microsoft.com/office/drawing/2014/main" id="{C176125D-E69D-E2ED-1549-3D67DBD487E0}"/>
              </a:ext>
            </a:extLst>
          </p:cNvPr>
          <p:cNvSpPr>
            <a:spLocks noGrp="1"/>
          </p:cNvSpPr>
          <p:nvPr>
            <p:ph type="ftr" sz="quarter" idx="3"/>
          </p:nvPr>
        </p:nvSpPr>
        <p:spPr>
          <a:xfrm>
            <a:off x="914400" y="6217920"/>
            <a:ext cx="4114800" cy="365125"/>
          </a:xfrm>
          <a:prstGeom prst="rect">
            <a:avLst/>
          </a:prstGeom>
        </p:spPr>
        <p:txBody>
          <a:bodyPr vert="horz" lIns="91440" tIns="45720" rIns="91440" bIns="45720" rtlCol="0" anchor="ctr">
            <a:noAutofit/>
          </a:bodyPr>
          <a:lstStyle>
            <a:lvl1pPr algn="l">
              <a:defRPr sz="1200">
                <a:solidFill>
                  <a:schemeClr val="bg1"/>
                </a:solidFill>
                <a:latin typeface="+mn-lt"/>
              </a:defRPr>
            </a:lvl1pPr>
          </a:lstStyle>
          <a:p>
            <a:endParaRPr lang="en-US" noProof="0" dirty="0"/>
          </a:p>
        </p:txBody>
      </p:sp>
    </p:spTree>
    <p:extLst>
      <p:ext uri="{BB962C8B-B14F-4D97-AF65-F5344CB8AC3E}">
        <p14:creationId xmlns:p14="http://schemas.microsoft.com/office/powerpoint/2010/main" val="2020574204"/>
      </p:ext>
    </p:extLst>
  </p:cSld>
  <p:clrMap bg1="lt1" tx1="dk1" bg2="lt2" tx2="dk2" accent1="accent1" accent2="accent2" accent3="accent3" accent4="accent4" accent5="accent5" accent6="accent6" hlink="hlink" folHlink="folHlink"/>
  <p:sldLayoutIdLst>
    <p:sldLayoutId id="2147483667" r:id="rId1"/>
    <p:sldLayoutId id="2147483671" r:id="rId2"/>
    <p:sldLayoutId id="2147483674" r:id="rId3"/>
    <p:sldLayoutId id="2147483670" r:id="rId4"/>
    <p:sldLayoutId id="2147483669" r:id="rId5"/>
    <p:sldLayoutId id="2147483655" r:id="rId6"/>
    <p:sldLayoutId id="2147483651" r:id="rId7"/>
    <p:sldLayoutId id="2147483662" r:id="rId8"/>
    <p:sldLayoutId id="2147483672" r:id="rId9"/>
    <p:sldLayoutId id="2147483673" r:id="rId10"/>
    <p:sldLayoutId id="2147483653" r:id="rId11"/>
    <p:sldLayoutId id="2147483663" r:id="rId12"/>
    <p:sldLayoutId id="2147483665" r:id="rId13"/>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347472"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1pPr>
      <a:lvl2pPr marL="73152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2pPr>
      <a:lvl3pPr marL="109728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3pPr>
      <a:lvl4pPr marL="146304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4pPr>
      <a:lvl5pPr marL="182880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guide id="2" pos="3840" userDrawn="1">
          <p15:clr>
            <a:srgbClr val="F26B43"/>
          </p15:clr>
        </p15:guide>
        <p15:guide id="3" pos="5640" userDrawn="1">
          <p15:clr>
            <a:srgbClr val="F26B43"/>
          </p15:clr>
        </p15:guide>
        <p15:guide id="4" pos="1656" userDrawn="1">
          <p15:clr>
            <a:srgbClr val="F26B43"/>
          </p15:clr>
        </p15:guide>
        <p15:guide id="5" pos="520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A3B864-5E85-99D2-93E5-5CA1F4F35DC7}"/>
              </a:ext>
            </a:extLst>
          </p:cNvPr>
          <p:cNvSpPr>
            <a:spLocks noGrp="1"/>
          </p:cNvSpPr>
          <p:nvPr>
            <p:ph type="title"/>
          </p:nvPr>
        </p:nvSpPr>
        <p:spPr>
          <a:xfrm>
            <a:off x="513347" y="731520"/>
            <a:ext cx="5660145" cy="3291840"/>
          </a:xfrm>
        </p:spPr>
        <p:txBody>
          <a:bodyPr lIns="0" anchor="b" anchorCtr="0"/>
          <a:lstStyle/>
          <a:p>
            <a:r>
              <a:rPr lang="en-US" altLang="zh-CN" dirty="0"/>
              <a:t>TECHNOPRENEUR </a:t>
            </a:r>
            <a:endParaRPr lang="en-US" dirty="0"/>
          </a:p>
        </p:txBody>
      </p:sp>
      <p:sp>
        <p:nvSpPr>
          <p:cNvPr id="9" name="Text Placeholder 8">
            <a:extLst>
              <a:ext uri="{FF2B5EF4-FFF2-40B4-BE49-F238E27FC236}">
                <a16:creationId xmlns:a16="http://schemas.microsoft.com/office/drawing/2014/main" id="{485E0237-B9A1-0B58-E0AA-05EF84817EB4}"/>
              </a:ext>
            </a:extLst>
          </p:cNvPr>
          <p:cNvSpPr>
            <a:spLocks noGrp="1"/>
          </p:cNvSpPr>
          <p:nvPr>
            <p:ph type="body" sz="quarter" idx="28"/>
          </p:nvPr>
        </p:nvSpPr>
        <p:spPr>
          <a:xfrm>
            <a:off x="1260894" y="4172084"/>
            <a:ext cx="4912598" cy="914400"/>
          </a:xfrm>
        </p:spPr>
        <p:txBody>
          <a:bodyPr/>
          <a:lstStyle/>
          <a:p>
            <a:r>
              <a:rPr lang="en-US" dirty="0"/>
              <a:t>N </a:t>
            </a:r>
            <a:r>
              <a:rPr lang="en-US" dirty="0" err="1"/>
              <a:t>Herawadi</a:t>
            </a:r>
            <a:r>
              <a:rPr lang="en-US" dirty="0"/>
              <a:t> Sudibyo </a:t>
            </a:r>
          </a:p>
        </p:txBody>
      </p:sp>
      <p:pic>
        <p:nvPicPr>
          <p:cNvPr id="20" name="Picture Placeholder 19" descr="Two people looking at a laptop at a table">
            <a:extLst>
              <a:ext uri="{FF2B5EF4-FFF2-40B4-BE49-F238E27FC236}">
                <a16:creationId xmlns:a16="http://schemas.microsoft.com/office/drawing/2014/main" id="{E83BB08F-E403-8715-0B24-AD9E4B72C80E}"/>
              </a:ext>
            </a:extLst>
          </p:cNvPr>
          <p:cNvPicPr>
            <a:picLocks noGrp="1" noChangeAspect="1"/>
          </p:cNvPicPr>
          <p:nvPr>
            <p:ph type="pic" sz="quarter" idx="47"/>
          </p:nvPr>
        </p:nvPicPr>
        <p:blipFill>
          <a:blip r:embed="rId3"/>
          <a:srcRect l="23" r="23"/>
          <a:stretch/>
        </p:blipFill>
        <p:spPr>
          <a:xfrm>
            <a:off x="6742557" y="821836"/>
            <a:ext cx="4405503" cy="5066346"/>
          </a:xfrm>
        </p:spPr>
      </p:pic>
    </p:spTree>
    <p:extLst>
      <p:ext uri="{BB962C8B-B14F-4D97-AF65-F5344CB8AC3E}">
        <p14:creationId xmlns:p14="http://schemas.microsoft.com/office/powerpoint/2010/main" val="3898447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F021C-3CEB-0FBA-DA89-C9C82E741BB3}"/>
              </a:ext>
            </a:extLst>
          </p:cNvPr>
          <p:cNvSpPr>
            <a:spLocks noGrp="1"/>
          </p:cNvSpPr>
          <p:nvPr>
            <p:ph type="title"/>
          </p:nvPr>
        </p:nvSpPr>
        <p:spPr>
          <a:xfrm>
            <a:off x="272716" y="2626895"/>
            <a:ext cx="4206240" cy="2377440"/>
          </a:xfrm>
        </p:spPr>
        <p:txBody>
          <a:bodyPr anchor="t" anchorCtr="0"/>
          <a:lstStyle/>
          <a:p>
            <a:r>
              <a:rPr lang="en-US" dirty="0" err="1"/>
              <a:t>Capaian</a:t>
            </a:r>
            <a:r>
              <a:rPr lang="en-US" dirty="0"/>
              <a:t> </a:t>
            </a:r>
            <a:r>
              <a:rPr lang="en-US" dirty="0" err="1"/>
              <a:t>Pembelajaran</a:t>
            </a:r>
            <a:endParaRPr lang="en-US" dirty="0"/>
          </a:p>
        </p:txBody>
      </p:sp>
      <p:sp>
        <p:nvSpPr>
          <p:cNvPr id="4" name="Slide Number Placeholder 3">
            <a:extLst>
              <a:ext uri="{FF2B5EF4-FFF2-40B4-BE49-F238E27FC236}">
                <a16:creationId xmlns:a16="http://schemas.microsoft.com/office/drawing/2014/main" id="{5D559569-83D5-A20B-653C-B9D6C8D98164}"/>
              </a:ext>
            </a:extLst>
          </p:cNvPr>
          <p:cNvSpPr>
            <a:spLocks noGrp="1"/>
          </p:cNvSpPr>
          <p:nvPr>
            <p:ph type="sldNum" sz="quarter" idx="34"/>
          </p:nvPr>
        </p:nvSpPr>
        <p:spPr/>
        <p:txBody>
          <a:bodyPr/>
          <a:lstStyle/>
          <a:p>
            <a:fld id="{47FEACEE-25B4-4A2D-B147-27296E36371D}" type="slidenum">
              <a:rPr lang="en-US" altLang="zh-CN" noProof="0" smtClean="0"/>
              <a:pPr/>
              <a:t>2</a:t>
            </a:fld>
            <a:endParaRPr lang="en-US" altLang="zh-CN" noProof="0" dirty="0"/>
          </a:p>
        </p:txBody>
      </p:sp>
      <p:sp>
        <p:nvSpPr>
          <p:cNvPr id="8" name="TextBox 7">
            <a:extLst>
              <a:ext uri="{FF2B5EF4-FFF2-40B4-BE49-F238E27FC236}">
                <a16:creationId xmlns:a16="http://schemas.microsoft.com/office/drawing/2014/main" id="{EAF9247E-AFFF-0133-4FB9-07AAF6E7C105}"/>
              </a:ext>
            </a:extLst>
          </p:cNvPr>
          <p:cNvSpPr txBox="1"/>
          <p:nvPr/>
        </p:nvSpPr>
        <p:spPr>
          <a:xfrm>
            <a:off x="3594222" y="3114635"/>
            <a:ext cx="7599947" cy="2308324"/>
          </a:xfrm>
          <a:prstGeom prst="rect">
            <a:avLst/>
          </a:prstGeom>
          <a:noFill/>
        </p:spPr>
        <p:txBody>
          <a:bodyPr wrap="square">
            <a:spAutoFit/>
          </a:bodyPr>
          <a:lstStyle/>
          <a:p>
            <a:pPr marL="342900" lvl="0" indent="-342900">
              <a:buFont typeface="Arial" panose="020B0604020202020204" pitchFamily="34" charset="0"/>
              <a:buChar char="•"/>
            </a:pPr>
            <a:r>
              <a:rPr lang="en-ID" dirty="0" err="1">
                <a:solidFill>
                  <a:srgbClr val="FFFF00"/>
                </a:solidFill>
              </a:rPr>
              <a:t>Menjelaskan</a:t>
            </a:r>
            <a:r>
              <a:rPr lang="en-ID" dirty="0">
                <a:solidFill>
                  <a:srgbClr val="FFFF00"/>
                </a:solidFill>
              </a:rPr>
              <a:t> </a:t>
            </a:r>
            <a:r>
              <a:rPr lang="en-ID" dirty="0" err="1">
                <a:solidFill>
                  <a:srgbClr val="FFFF00"/>
                </a:solidFill>
              </a:rPr>
              <a:t>pengertian</a:t>
            </a:r>
            <a:r>
              <a:rPr lang="en-ID" dirty="0">
                <a:solidFill>
                  <a:srgbClr val="FFFF00"/>
                </a:solidFill>
              </a:rPr>
              <a:t> entrepreneur.</a:t>
            </a:r>
          </a:p>
          <a:p>
            <a:pPr marL="342900" lvl="0" indent="-342900">
              <a:buFont typeface="Arial" panose="020B0604020202020204" pitchFamily="34" charset="0"/>
              <a:buChar char="•"/>
            </a:pPr>
            <a:r>
              <a:rPr lang="en-ID" dirty="0" err="1">
                <a:solidFill>
                  <a:srgbClr val="FFFF00"/>
                </a:solidFill>
              </a:rPr>
              <a:t>Menjelaskan</a:t>
            </a:r>
            <a:r>
              <a:rPr lang="en-ID" dirty="0">
                <a:solidFill>
                  <a:srgbClr val="FFFF00"/>
                </a:solidFill>
              </a:rPr>
              <a:t> </a:t>
            </a:r>
            <a:r>
              <a:rPr lang="en-ID" dirty="0" err="1">
                <a:solidFill>
                  <a:srgbClr val="FFFF00"/>
                </a:solidFill>
              </a:rPr>
              <a:t>pengertian</a:t>
            </a:r>
            <a:r>
              <a:rPr lang="en-ID" dirty="0">
                <a:solidFill>
                  <a:srgbClr val="FFFF00"/>
                </a:solidFill>
              </a:rPr>
              <a:t> technopreneur.</a:t>
            </a:r>
          </a:p>
          <a:p>
            <a:pPr marL="342900" lvl="0" indent="-342900">
              <a:buFont typeface="Arial" panose="020B0604020202020204" pitchFamily="34" charset="0"/>
              <a:buChar char="•"/>
            </a:pPr>
            <a:r>
              <a:rPr lang="en-ID" dirty="0" err="1">
                <a:solidFill>
                  <a:srgbClr val="FFFF00"/>
                </a:solidFill>
              </a:rPr>
              <a:t>Mengidentifikasi</a:t>
            </a:r>
            <a:r>
              <a:rPr lang="en-ID" dirty="0">
                <a:solidFill>
                  <a:srgbClr val="FFFF00"/>
                </a:solidFill>
              </a:rPr>
              <a:t> </a:t>
            </a:r>
            <a:r>
              <a:rPr lang="en-ID" dirty="0" err="1">
                <a:solidFill>
                  <a:srgbClr val="FFFF00"/>
                </a:solidFill>
              </a:rPr>
              <a:t>karakteristik</a:t>
            </a:r>
            <a:r>
              <a:rPr lang="en-ID" dirty="0">
                <a:solidFill>
                  <a:srgbClr val="FFFF00"/>
                </a:solidFill>
              </a:rPr>
              <a:t> </a:t>
            </a:r>
            <a:r>
              <a:rPr lang="en-ID" dirty="0" err="1">
                <a:solidFill>
                  <a:srgbClr val="FFFF00"/>
                </a:solidFill>
              </a:rPr>
              <a:t>seorang</a:t>
            </a:r>
            <a:r>
              <a:rPr lang="en-ID" dirty="0">
                <a:solidFill>
                  <a:srgbClr val="FFFF00"/>
                </a:solidFill>
              </a:rPr>
              <a:t> technopreneur.</a:t>
            </a:r>
          </a:p>
          <a:p>
            <a:pPr marL="342900" lvl="0" indent="-342900">
              <a:buFont typeface="Arial" panose="020B0604020202020204" pitchFamily="34" charset="0"/>
              <a:buChar char="•"/>
            </a:pPr>
            <a:r>
              <a:rPr lang="en-ID" dirty="0" err="1">
                <a:solidFill>
                  <a:srgbClr val="FFFF00"/>
                </a:solidFill>
              </a:rPr>
              <a:t>Menjelaskan</a:t>
            </a:r>
            <a:r>
              <a:rPr lang="en-ID" dirty="0">
                <a:solidFill>
                  <a:srgbClr val="FFFF00"/>
                </a:solidFill>
              </a:rPr>
              <a:t> </a:t>
            </a:r>
            <a:r>
              <a:rPr lang="en-ID" dirty="0" err="1">
                <a:solidFill>
                  <a:srgbClr val="FFFF00"/>
                </a:solidFill>
              </a:rPr>
              <a:t>perbedaan</a:t>
            </a:r>
            <a:r>
              <a:rPr lang="en-ID" dirty="0">
                <a:solidFill>
                  <a:srgbClr val="FFFF00"/>
                </a:solidFill>
              </a:rPr>
              <a:t> entrepreneur dan technopreneur.</a:t>
            </a:r>
          </a:p>
          <a:p>
            <a:pPr marL="342900" lvl="0" indent="-342900">
              <a:buFont typeface="Arial" panose="020B0604020202020204" pitchFamily="34" charset="0"/>
              <a:buChar char="•"/>
            </a:pPr>
            <a:r>
              <a:rPr lang="en-ID" dirty="0" err="1">
                <a:solidFill>
                  <a:srgbClr val="FFFF00"/>
                </a:solidFill>
              </a:rPr>
              <a:t>Menjelaskan</a:t>
            </a:r>
            <a:r>
              <a:rPr lang="en-ID" dirty="0">
                <a:solidFill>
                  <a:srgbClr val="FFFF00"/>
                </a:solidFill>
              </a:rPr>
              <a:t> </a:t>
            </a:r>
            <a:r>
              <a:rPr lang="en-ID" dirty="0" err="1">
                <a:solidFill>
                  <a:srgbClr val="FFFF00"/>
                </a:solidFill>
              </a:rPr>
              <a:t>peran</a:t>
            </a:r>
            <a:r>
              <a:rPr lang="en-ID" dirty="0">
                <a:solidFill>
                  <a:srgbClr val="FFFF00"/>
                </a:solidFill>
              </a:rPr>
              <a:t> </a:t>
            </a:r>
            <a:r>
              <a:rPr lang="en-ID" dirty="0" err="1">
                <a:solidFill>
                  <a:srgbClr val="FFFF00"/>
                </a:solidFill>
              </a:rPr>
              <a:t>teknologi</a:t>
            </a:r>
            <a:r>
              <a:rPr lang="en-ID" dirty="0">
                <a:solidFill>
                  <a:srgbClr val="FFFF00"/>
                </a:solidFill>
              </a:rPr>
              <a:t> </a:t>
            </a:r>
            <a:r>
              <a:rPr lang="en-ID" dirty="0" err="1">
                <a:solidFill>
                  <a:srgbClr val="FFFF00"/>
                </a:solidFill>
              </a:rPr>
              <a:t>dalam</a:t>
            </a:r>
            <a:r>
              <a:rPr lang="en-ID" dirty="0">
                <a:solidFill>
                  <a:srgbClr val="FFFF00"/>
                </a:solidFill>
              </a:rPr>
              <a:t> </a:t>
            </a:r>
            <a:r>
              <a:rPr lang="en-ID" dirty="0" err="1">
                <a:solidFill>
                  <a:srgbClr val="FFFF00"/>
                </a:solidFill>
              </a:rPr>
              <a:t>kegiatan</a:t>
            </a:r>
            <a:r>
              <a:rPr lang="en-ID" dirty="0">
                <a:solidFill>
                  <a:srgbClr val="FFFF00"/>
                </a:solidFill>
              </a:rPr>
              <a:t> </a:t>
            </a:r>
            <a:r>
              <a:rPr lang="en-ID" dirty="0" err="1">
                <a:solidFill>
                  <a:srgbClr val="FFFF00"/>
                </a:solidFill>
              </a:rPr>
              <a:t>kewirausahaan</a:t>
            </a:r>
            <a:r>
              <a:rPr lang="en-ID" dirty="0">
                <a:solidFill>
                  <a:srgbClr val="FFFF00"/>
                </a:solidFill>
              </a:rPr>
              <a:t>.</a:t>
            </a:r>
          </a:p>
          <a:p>
            <a:pPr marL="342900" lvl="0" indent="-342900">
              <a:buFont typeface="Arial" panose="020B0604020202020204" pitchFamily="34" charset="0"/>
              <a:buChar char="•"/>
            </a:pPr>
            <a:r>
              <a:rPr lang="en-ID" dirty="0" err="1">
                <a:solidFill>
                  <a:srgbClr val="FFFF00"/>
                </a:solidFill>
              </a:rPr>
              <a:t>Mengidentifikasi</a:t>
            </a:r>
            <a:r>
              <a:rPr lang="en-ID" dirty="0">
                <a:solidFill>
                  <a:srgbClr val="FFFF00"/>
                </a:solidFill>
              </a:rPr>
              <a:t> </a:t>
            </a:r>
            <a:r>
              <a:rPr lang="en-ID" dirty="0" err="1">
                <a:solidFill>
                  <a:srgbClr val="FFFF00"/>
                </a:solidFill>
              </a:rPr>
              <a:t>contoh</a:t>
            </a:r>
            <a:r>
              <a:rPr lang="en-ID" dirty="0">
                <a:solidFill>
                  <a:srgbClr val="FFFF00"/>
                </a:solidFill>
              </a:rPr>
              <a:t> </a:t>
            </a:r>
            <a:r>
              <a:rPr lang="en-ID" dirty="0" err="1">
                <a:solidFill>
                  <a:srgbClr val="FFFF00"/>
                </a:solidFill>
              </a:rPr>
              <a:t>bisnis</a:t>
            </a:r>
            <a:r>
              <a:rPr lang="en-ID" dirty="0">
                <a:solidFill>
                  <a:srgbClr val="FFFF00"/>
                </a:solidFill>
              </a:rPr>
              <a:t> </a:t>
            </a:r>
            <a:r>
              <a:rPr lang="en-ID" dirty="0" err="1">
                <a:solidFill>
                  <a:srgbClr val="FFFF00"/>
                </a:solidFill>
              </a:rPr>
              <a:t>berbasis</a:t>
            </a:r>
            <a:r>
              <a:rPr lang="en-ID" dirty="0">
                <a:solidFill>
                  <a:srgbClr val="FFFF00"/>
                </a:solidFill>
              </a:rPr>
              <a:t> </a:t>
            </a:r>
            <a:r>
              <a:rPr lang="en-ID" dirty="0" err="1">
                <a:solidFill>
                  <a:srgbClr val="FFFF00"/>
                </a:solidFill>
              </a:rPr>
              <a:t>teknologi</a:t>
            </a:r>
            <a:r>
              <a:rPr lang="en-ID" dirty="0">
                <a:solidFill>
                  <a:srgbClr val="FFFF00"/>
                </a:solidFill>
              </a:rPr>
              <a:t>.</a:t>
            </a:r>
          </a:p>
          <a:p>
            <a:pPr marL="342900" lvl="0" indent="-342900">
              <a:buFont typeface="Arial" panose="020B0604020202020204" pitchFamily="34" charset="0"/>
              <a:buChar char="•"/>
            </a:pPr>
            <a:r>
              <a:rPr lang="en-ID" dirty="0" err="1">
                <a:solidFill>
                  <a:srgbClr val="FFFF00"/>
                </a:solidFill>
              </a:rPr>
              <a:t>Menghubungkan</a:t>
            </a:r>
            <a:r>
              <a:rPr lang="en-ID" dirty="0">
                <a:solidFill>
                  <a:srgbClr val="FFFF00"/>
                </a:solidFill>
              </a:rPr>
              <a:t> </a:t>
            </a:r>
            <a:r>
              <a:rPr lang="en-ID" dirty="0" err="1">
                <a:solidFill>
                  <a:srgbClr val="FFFF00"/>
                </a:solidFill>
              </a:rPr>
              <a:t>perkembangan</a:t>
            </a:r>
            <a:r>
              <a:rPr lang="en-ID" dirty="0">
                <a:solidFill>
                  <a:srgbClr val="FFFF00"/>
                </a:solidFill>
              </a:rPr>
              <a:t> </a:t>
            </a:r>
            <a:r>
              <a:rPr lang="en-ID" dirty="0" err="1">
                <a:solidFill>
                  <a:srgbClr val="FFFF00"/>
                </a:solidFill>
              </a:rPr>
              <a:t>teknologi</a:t>
            </a:r>
            <a:r>
              <a:rPr lang="en-ID" dirty="0">
                <a:solidFill>
                  <a:srgbClr val="FFFF00"/>
                </a:solidFill>
              </a:rPr>
              <a:t> </a:t>
            </a:r>
            <a:r>
              <a:rPr lang="en-ID" dirty="0" err="1">
                <a:solidFill>
                  <a:srgbClr val="FFFF00"/>
                </a:solidFill>
              </a:rPr>
              <a:t>dengan</a:t>
            </a:r>
            <a:r>
              <a:rPr lang="en-ID" dirty="0">
                <a:solidFill>
                  <a:srgbClr val="FFFF00"/>
                </a:solidFill>
              </a:rPr>
              <a:t> </a:t>
            </a:r>
            <a:r>
              <a:rPr lang="en-ID" dirty="0" err="1">
                <a:solidFill>
                  <a:srgbClr val="FFFF00"/>
                </a:solidFill>
              </a:rPr>
              <a:t>peluang</a:t>
            </a:r>
            <a:r>
              <a:rPr lang="en-ID" dirty="0">
                <a:solidFill>
                  <a:srgbClr val="FFFF00"/>
                </a:solidFill>
              </a:rPr>
              <a:t> </a:t>
            </a:r>
            <a:r>
              <a:rPr lang="en-ID" dirty="0" err="1">
                <a:solidFill>
                  <a:srgbClr val="FFFF00"/>
                </a:solidFill>
              </a:rPr>
              <a:t>usaha</a:t>
            </a:r>
            <a:r>
              <a:rPr lang="en-ID" dirty="0">
                <a:solidFill>
                  <a:srgbClr val="FFFF00"/>
                </a:solidFill>
              </a:rPr>
              <a:t>.</a:t>
            </a:r>
          </a:p>
          <a:p>
            <a:pPr marL="342900" lvl="0" indent="-342900">
              <a:buFont typeface="Arial" panose="020B0604020202020204" pitchFamily="34" charset="0"/>
              <a:buChar char="•"/>
            </a:pPr>
            <a:r>
              <a:rPr lang="en-ID" dirty="0" err="1">
                <a:solidFill>
                  <a:srgbClr val="FFFF00"/>
                </a:solidFill>
              </a:rPr>
              <a:t>Mengidentifikasi</a:t>
            </a:r>
            <a:r>
              <a:rPr lang="en-ID" dirty="0">
                <a:solidFill>
                  <a:srgbClr val="FFFF00"/>
                </a:solidFill>
              </a:rPr>
              <a:t> </a:t>
            </a:r>
            <a:r>
              <a:rPr lang="en-ID" dirty="0" err="1">
                <a:solidFill>
                  <a:srgbClr val="FFFF00"/>
                </a:solidFill>
              </a:rPr>
              <a:t>contoh</a:t>
            </a:r>
            <a:r>
              <a:rPr lang="en-ID" dirty="0">
                <a:solidFill>
                  <a:srgbClr val="FFFF00"/>
                </a:solidFill>
              </a:rPr>
              <a:t> technopreneur di </a:t>
            </a:r>
            <a:r>
              <a:rPr lang="en-ID" dirty="0" err="1">
                <a:solidFill>
                  <a:srgbClr val="FFFF00"/>
                </a:solidFill>
              </a:rPr>
              <a:t>lingkungan</a:t>
            </a:r>
            <a:r>
              <a:rPr lang="en-ID" dirty="0">
                <a:solidFill>
                  <a:srgbClr val="FFFF00"/>
                </a:solidFill>
              </a:rPr>
              <a:t> </a:t>
            </a:r>
            <a:r>
              <a:rPr lang="en-ID" dirty="0" err="1">
                <a:solidFill>
                  <a:srgbClr val="FFFF00"/>
                </a:solidFill>
              </a:rPr>
              <a:t>sekitar</a:t>
            </a:r>
            <a:r>
              <a:rPr lang="en-ID" dirty="0">
                <a:solidFill>
                  <a:srgbClr val="FFFF00"/>
                </a:solidFill>
              </a:rPr>
              <a:t>.</a:t>
            </a:r>
          </a:p>
        </p:txBody>
      </p:sp>
    </p:spTree>
    <p:extLst>
      <p:ext uri="{BB962C8B-B14F-4D97-AF65-F5344CB8AC3E}">
        <p14:creationId xmlns:p14="http://schemas.microsoft.com/office/powerpoint/2010/main" val="1485080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2A73C-F597-27B7-8F29-D6406DC4DB9A}"/>
              </a:ext>
            </a:extLst>
          </p:cNvPr>
          <p:cNvSpPr>
            <a:spLocks noGrp="1"/>
          </p:cNvSpPr>
          <p:nvPr>
            <p:ph type="title"/>
          </p:nvPr>
        </p:nvSpPr>
        <p:spPr>
          <a:xfrm>
            <a:off x="5998464" y="731520"/>
            <a:ext cx="5029200" cy="1954396"/>
          </a:xfrm>
        </p:spPr>
        <p:txBody>
          <a:bodyPr lIns="0" anchor="b" anchorCtr="0"/>
          <a:lstStyle/>
          <a:p>
            <a:r>
              <a:rPr lang="en-ID" dirty="0" err="1"/>
              <a:t>Fenomena</a:t>
            </a:r>
            <a:r>
              <a:rPr lang="en-ID" dirty="0"/>
              <a:t> </a:t>
            </a:r>
            <a:r>
              <a:rPr lang="en-ID" dirty="0" err="1"/>
              <a:t>Teknologi</a:t>
            </a:r>
            <a:r>
              <a:rPr lang="en-ID" dirty="0"/>
              <a:t> dan Dunia </a:t>
            </a:r>
            <a:r>
              <a:rPr lang="en-ID" dirty="0" err="1"/>
              <a:t>Bisnis</a:t>
            </a:r>
            <a:endParaRPr lang="en-US" dirty="0"/>
          </a:p>
        </p:txBody>
      </p:sp>
      <p:sp>
        <p:nvSpPr>
          <p:cNvPr id="3" name="Text Placeholder 2">
            <a:extLst>
              <a:ext uri="{FF2B5EF4-FFF2-40B4-BE49-F238E27FC236}">
                <a16:creationId xmlns:a16="http://schemas.microsoft.com/office/drawing/2014/main" id="{AC190503-C2C6-37F4-4636-9B4A8A3DE4EB}"/>
              </a:ext>
            </a:extLst>
          </p:cNvPr>
          <p:cNvSpPr>
            <a:spLocks noGrp="1"/>
          </p:cNvSpPr>
          <p:nvPr>
            <p:ph type="body" sz="quarter" idx="28"/>
          </p:nvPr>
        </p:nvSpPr>
        <p:spPr>
          <a:xfrm>
            <a:off x="0" y="6432884"/>
            <a:ext cx="4910328" cy="425116"/>
          </a:xfrm>
        </p:spPr>
        <p:txBody>
          <a:bodyPr/>
          <a:lstStyle/>
          <a:p>
            <a:r>
              <a:rPr lang="en-US" dirty="0"/>
              <a:t>Navigating the future</a:t>
            </a:r>
          </a:p>
        </p:txBody>
      </p:sp>
    </p:spTree>
    <p:extLst>
      <p:ext uri="{BB962C8B-B14F-4D97-AF65-F5344CB8AC3E}">
        <p14:creationId xmlns:p14="http://schemas.microsoft.com/office/powerpoint/2010/main" val="3530111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5F5E3-2B1C-7C0A-8581-67A9052D13AA}"/>
              </a:ext>
            </a:extLst>
          </p:cNvPr>
          <p:cNvSpPr>
            <a:spLocks noGrp="1"/>
          </p:cNvSpPr>
          <p:nvPr>
            <p:ph type="title"/>
          </p:nvPr>
        </p:nvSpPr>
        <p:spPr>
          <a:xfrm>
            <a:off x="753979" y="1325562"/>
            <a:ext cx="4572000" cy="3383280"/>
          </a:xfrm>
          <a:noFill/>
        </p:spPr>
        <p:txBody>
          <a:bodyPr anchor="t" anchorCtr="0">
            <a:noAutofit/>
          </a:bodyPr>
          <a:lstStyle/>
          <a:p>
            <a:r>
              <a:rPr lang="en-ID" dirty="0"/>
              <a:t>ENTREPRENEUR</a:t>
            </a:r>
            <a:endParaRPr lang="en-US" dirty="0"/>
          </a:p>
        </p:txBody>
      </p:sp>
      <p:sp>
        <p:nvSpPr>
          <p:cNvPr id="4" name="Slide Number Placeholder 3">
            <a:extLst>
              <a:ext uri="{FF2B5EF4-FFF2-40B4-BE49-F238E27FC236}">
                <a16:creationId xmlns:a16="http://schemas.microsoft.com/office/drawing/2014/main" id="{14D4AF3B-CC38-C6F7-1058-2FC5EE48D7F2}"/>
              </a:ext>
            </a:extLst>
          </p:cNvPr>
          <p:cNvSpPr>
            <a:spLocks noGrp="1"/>
          </p:cNvSpPr>
          <p:nvPr>
            <p:ph type="sldNum" sz="quarter" idx="12"/>
          </p:nvPr>
        </p:nvSpPr>
        <p:spPr/>
        <p:txBody>
          <a:bodyPr/>
          <a:lstStyle/>
          <a:p>
            <a:fld id="{69E57DC2-970A-4B3E-BB1C-7A09969E49DF}" type="slidenum">
              <a:rPr lang="en-US" smtClean="0"/>
              <a:t>4</a:t>
            </a:fld>
            <a:endParaRPr lang="en-US" dirty="0"/>
          </a:p>
        </p:txBody>
      </p:sp>
      <p:sp>
        <p:nvSpPr>
          <p:cNvPr id="6" name="Content Placeholder 5">
            <a:extLst>
              <a:ext uri="{FF2B5EF4-FFF2-40B4-BE49-F238E27FC236}">
                <a16:creationId xmlns:a16="http://schemas.microsoft.com/office/drawing/2014/main" id="{AF8D1B29-E2AA-A4C6-91C0-4A611EAEC5FF}"/>
              </a:ext>
            </a:extLst>
          </p:cNvPr>
          <p:cNvSpPr>
            <a:spLocks noGrp="1"/>
          </p:cNvSpPr>
          <p:nvPr>
            <p:ph idx="1"/>
          </p:nvPr>
        </p:nvSpPr>
        <p:spPr>
          <a:xfrm>
            <a:off x="753979" y="2393513"/>
            <a:ext cx="4074053" cy="3383280"/>
          </a:xfrm>
        </p:spPr>
        <p:txBody>
          <a:bodyPr>
            <a:normAutofit fontScale="92500" lnSpcReduction="20000"/>
          </a:bodyPr>
          <a:lstStyle/>
          <a:p>
            <a:pPr lvl="0"/>
            <a:r>
              <a:rPr lang="en-ID" dirty="0" err="1"/>
              <a:t>melihat</a:t>
            </a:r>
            <a:r>
              <a:rPr lang="en-ID" dirty="0"/>
              <a:t> </a:t>
            </a:r>
            <a:r>
              <a:rPr lang="en-ID" dirty="0" err="1"/>
              <a:t>peluang</a:t>
            </a:r>
            <a:r>
              <a:rPr lang="en-ID" dirty="0"/>
              <a:t>;</a:t>
            </a:r>
          </a:p>
          <a:p>
            <a:pPr lvl="0"/>
            <a:r>
              <a:rPr lang="en-ID" dirty="0" err="1"/>
              <a:t>menemukan</a:t>
            </a:r>
            <a:r>
              <a:rPr lang="en-ID" dirty="0"/>
              <a:t> </a:t>
            </a:r>
            <a:r>
              <a:rPr lang="en-ID" dirty="0" err="1"/>
              <a:t>masalah</a:t>
            </a:r>
            <a:r>
              <a:rPr lang="en-ID" dirty="0"/>
              <a:t>;</a:t>
            </a:r>
          </a:p>
          <a:p>
            <a:pPr lvl="0"/>
            <a:r>
              <a:rPr lang="en-ID" dirty="0" err="1"/>
              <a:t>menciptakan</a:t>
            </a:r>
            <a:r>
              <a:rPr lang="en-ID" dirty="0"/>
              <a:t> </a:t>
            </a:r>
            <a:r>
              <a:rPr lang="en-ID" dirty="0" err="1"/>
              <a:t>solusi</a:t>
            </a:r>
            <a:r>
              <a:rPr lang="en-ID" dirty="0"/>
              <a:t>;</a:t>
            </a:r>
          </a:p>
          <a:p>
            <a:pPr lvl="0"/>
            <a:r>
              <a:rPr lang="en-ID" dirty="0" err="1"/>
              <a:t>berani</a:t>
            </a:r>
            <a:r>
              <a:rPr lang="en-ID" dirty="0"/>
              <a:t> </a:t>
            </a:r>
            <a:r>
              <a:rPr lang="en-ID" dirty="0" err="1"/>
              <a:t>mencoba</a:t>
            </a:r>
            <a:r>
              <a:rPr lang="en-ID" dirty="0"/>
              <a:t>;</a:t>
            </a:r>
          </a:p>
          <a:p>
            <a:pPr lvl="0"/>
            <a:r>
              <a:rPr lang="en-ID" dirty="0" err="1"/>
              <a:t>mengelola</a:t>
            </a:r>
            <a:r>
              <a:rPr lang="en-ID" dirty="0"/>
              <a:t> </a:t>
            </a:r>
            <a:r>
              <a:rPr lang="en-ID" dirty="0" err="1"/>
              <a:t>sumber</a:t>
            </a:r>
            <a:r>
              <a:rPr lang="en-ID" dirty="0"/>
              <a:t> </a:t>
            </a:r>
            <a:r>
              <a:rPr lang="en-ID" dirty="0" err="1"/>
              <a:t>daya</a:t>
            </a:r>
            <a:r>
              <a:rPr lang="en-ID" dirty="0"/>
              <a:t>;</a:t>
            </a:r>
          </a:p>
          <a:p>
            <a:pPr lvl="0"/>
            <a:r>
              <a:rPr lang="en-ID" dirty="0" err="1"/>
              <a:t>menghadapi</a:t>
            </a:r>
            <a:r>
              <a:rPr lang="en-ID" dirty="0"/>
              <a:t> </a:t>
            </a:r>
            <a:r>
              <a:rPr lang="en-ID" dirty="0" err="1"/>
              <a:t>ketidakpastian</a:t>
            </a:r>
            <a:r>
              <a:rPr lang="en-ID" dirty="0"/>
              <a:t>;</a:t>
            </a:r>
          </a:p>
          <a:p>
            <a:pPr lvl="0"/>
            <a:r>
              <a:rPr lang="en-ID" dirty="0" err="1"/>
              <a:t>menciptakan</a:t>
            </a:r>
            <a:r>
              <a:rPr lang="en-ID" dirty="0"/>
              <a:t> </a:t>
            </a:r>
            <a:r>
              <a:rPr lang="en-ID" dirty="0" err="1"/>
              <a:t>nilai</a:t>
            </a:r>
            <a:r>
              <a:rPr lang="en-ID" dirty="0"/>
              <a:t>;</a:t>
            </a:r>
          </a:p>
          <a:p>
            <a:pPr lvl="0"/>
            <a:r>
              <a:rPr lang="en-ID" dirty="0" err="1"/>
              <a:t>melakukan</a:t>
            </a:r>
            <a:r>
              <a:rPr lang="en-ID" dirty="0"/>
              <a:t> </a:t>
            </a:r>
            <a:r>
              <a:rPr lang="en-ID" dirty="0" err="1"/>
              <a:t>inovasi</a:t>
            </a:r>
            <a:r>
              <a:rPr lang="en-ID" dirty="0"/>
              <a:t>;</a:t>
            </a:r>
          </a:p>
          <a:p>
            <a:pPr lvl="0"/>
            <a:r>
              <a:rPr lang="en-ID" dirty="0"/>
              <a:t>dan </a:t>
            </a:r>
            <a:r>
              <a:rPr lang="en-ID" dirty="0" err="1"/>
              <a:t>mengembangkan</a:t>
            </a:r>
            <a:r>
              <a:rPr lang="en-ID" dirty="0"/>
              <a:t> </a:t>
            </a:r>
            <a:r>
              <a:rPr lang="en-ID" dirty="0" err="1"/>
              <a:t>usaha</a:t>
            </a:r>
            <a:r>
              <a:rPr lang="en-ID" dirty="0"/>
              <a:t>.</a:t>
            </a:r>
          </a:p>
          <a:p>
            <a:pPr marL="0" indent="0">
              <a:buNone/>
            </a:pPr>
            <a:endParaRPr lang="en-ID" dirty="0"/>
          </a:p>
        </p:txBody>
      </p:sp>
      <p:sp>
        <p:nvSpPr>
          <p:cNvPr id="8" name="TextBox 7">
            <a:extLst>
              <a:ext uri="{FF2B5EF4-FFF2-40B4-BE49-F238E27FC236}">
                <a16:creationId xmlns:a16="http://schemas.microsoft.com/office/drawing/2014/main" id="{F375D84A-5AA1-BFAF-6431-0227F93068D4}"/>
              </a:ext>
            </a:extLst>
          </p:cNvPr>
          <p:cNvSpPr txBox="1"/>
          <p:nvPr/>
        </p:nvSpPr>
        <p:spPr>
          <a:xfrm>
            <a:off x="5325979" y="1809888"/>
            <a:ext cx="6326782" cy="1477328"/>
          </a:xfrm>
          <a:prstGeom prst="rect">
            <a:avLst/>
          </a:prstGeom>
          <a:noFill/>
        </p:spPr>
        <p:txBody>
          <a:bodyPr wrap="square">
            <a:spAutoFit/>
          </a:bodyPr>
          <a:lstStyle/>
          <a:p>
            <a:r>
              <a:rPr lang="en-ID" dirty="0">
                <a:solidFill>
                  <a:schemeClr val="bg1"/>
                </a:solidFill>
              </a:rPr>
              <a:t>Entrepreneur </a:t>
            </a:r>
            <a:r>
              <a:rPr lang="en-ID" dirty="0" err="1">
                <a:solidFill>
                  <a:schemeClr val="bg1"/>
                </a:solidFill>
              </a:rPr>
              <a:t>atau</a:t>
            </a:r>
            <a:r>
              <a:rPr lang="en-ID" dirty="0">
                <a:solidFill>
                  <a:schemeClr val="bg1"/>
                </a:solidFill>
              </a:rPr>
              <a:t> </a:t>
            </a:r>
            <a:r>
              <a:rPr lang="en-ID" dirty="0" err="1">
                <a:solidFill>
                  <a:schemeClr val="bg1"/>
                </a:solidFill>
              </a:rPr>
              <a:t>wirausahawan</a:t>
            </a:r>
            <a:r>
              <a:rPr lang="en-ID" dirty="0">
                <a:solidFill>
                  <a:schemeClr val="bg1"/>
                </a:solidFill>
              </a:rPr>
              <a:t> </a:t>
            </a:r>
            <a:r>
              <a:rPr lang="en-ID" dirty="0" err="1">
                <a:solidFill>
                  <a:schemeClr val="bg1"/>
                </a:solidFill>
              </a:rPr>
              <a:t>adalah</a:t>
            </a:r>
            <a:r>
              <a:rPr lang="en-ID" dirty="0">
                <a:solidFill>
                  <a:schemeClr val="bg1"/>
                </a:solidFill>
              </a:rPr>
              <a:t> </a:t>
            </a:r>
            <a:r>
              <a:rPr lang="en-ID" dirty="0" err="1">
                <a:solidFill>
                  <a:schemeClr val="bg1"/>
                </a:solidFill>
              </a:rPr>
              <a:t>seseorang</a:t>
            </a:r>
            <a:r>
              <a:rPr lang="en-ID" dirty="0">
                <a:solidFill>
                  <a:schemeClr val="bg1"/>
                </a:solidFill>
              </a:rPr>
              <a:t> yang </a:t>
            </a:r>
            <a:r>
              <a:rPr lang="en-ID" dirty="0" err="1">
                <a:solidFill>
                  <a:schemeClr val="bg1"/>
                </a:solidFill>
              </a:rPr>
              <a:t>mampu</a:t>
            </a:r>
            <a:r>
              <a:rPr lang="en-ID" dirty="0">
                <a:solidFill>
                  <a:schemeClr val="bg1"/>
                </a:solidFill>
              </a:rPr>
              <a:t> </a:t>
            </a:r>
            <a:r>
              <a:rPr lang="en-ID" dirty="0" err="1">
                <a:solidFill>
                  <a:schemeClr val="bg1"/>
                </a:solidFill>
              </a:rPr>
              <a:t>melihat</a:t>
            </a:r>
            <a:r>
              <a:rPr lang="en-ID" dirty="0">
                <a:solidFill>
                  <a:schemeClr val="bg1"/>
                </a:solidFill>
              </a:rPr>
              <a:t> </a:t>
            </a:r>
            <a:r>
              <a:rPr lang="en-ID" dirty="0" err="1">
                <a:solidFill>
                  <a:schemeClr val="bg1"/>
                </a:solidFill>
              </a:rPr>
              <a:t>peluang</a:t>
            </a:r>
            <a:r>
              <a:rPr lang="en-ID" dirty="0">
                <a:solidFill>
                  <a:schemeClr val="bg1"/>
                </a:solidFill>
              </a:rPr>
              <a:t>, </a:t>
            </a:r>
            <a:r>
              <a:rPr lang="en-ID" dirty="0" err="1">
                <a:solidFill>
                  <a:schemeClr val="bg1"/>
                </a:solidFill>
              </a:rPr>
              <a:t>menciptakan</a:t>
            </a:r>
            <a:r>
              <a:rPr lang="en-ID" dirty="0">
                <a:solidFill>
                  <a:schemeClr val="bg1"/>
                </a:solidFill>
              </a:rPr>
              <a:t> </a:t>
            </a:r>
            <a:r>
              <a:rPr lang="en-ID" dirty="0" err="1">
                <a:solidFill>
                  <a:schemeClr val="bg1"/>
                </a:solidFill>
              </a:rPr>
              <a:t>atau</a:t>
            </a:r>
            <a:r>
              <a:rPr lang="en-ID" dirty="0">
                <a:solidFill>
                  <a:schemeClr val="bg1"/>
                </a:solidFill>
              </a:rPr>
              <a:t> </a:t>
            </a:r>
            <a:r>
              <a:rPr lang="en-ID" dirty="0" err="1">
                <a:solidFill>
                  <a:schemeClr val="bg1"/>
                </a:solidFill>
              </a:rPr>
              <a:t>mengembangkan</a:t>
            </a:r>
            <a:r>
              <a:rPr lang="en-ID" dirty="0">
                <a:solidFill>
                  <a:schemeClr val="bg1"/>
                </a:solidFill>
              </a:rPr>
              <a:t> </a:t>
            </a:r>
            <a:r>
              <a:rPr lang="en-ID" dirty="0" err="1">
                <a:solidFill>
                  <a:schemeClr val="bg1"/>
                </a:solidFill>
              </a:rPr>
              <a:t>suatu</a:t>
            </a:r>
            <a:r>
              <a:rPr lang="en-ID" dirty="0">
                <a:solidFill>
                  <a:schemeClr val="bg1"/>
                </a:solidFill>
              </a:rPr>
              <a:t> </a:t>
            </a:r>
            <a:r>
              <a:rPr lang="en-ID" dirty="0" err="1">
                <a:solidFill>
                  <a:schemeClr val="bg1"/>
                </a:solidFill>
              </a:rPr>
              <a:t>usaha</a:t>
            </a:r>
            <a:r>
              <a:rPr lang="en-ID" dirty="0">
                <a:solidFill>
                  <a:schemeClr val="bg1"/>
                </a:solidFill>
              </a:rPr>
              <a:t>, </a:t>
            </a:r>
            <a:r>
              <a:rPr lang="en-ID" dirty="0" err="1">
                <a:solidFill>
                  <a:schemeClr val="bg1"/>
                </a:solidFill>
              </a:rPr>
              <a:t>mengorganisasikan</a:t>
            </a:r>
            <a:r>
              <a:rPr lang="en-ID" dirty="0">
                <a:solidFill>
                  <a:schemeClr val="bg1"/>
                </a:solidFill>
              </a:rPr>
              <a:t> </a:t>
            </a:r>
            <a:r>
              <a:rPr lang="en-ID" dirty="0" err="1">
                <a:solidFill>
                  <a:schemeClr val="bg1"/>
                </a:solidFill>
              </a:rPr>
              <a:t>sumber</a:t>
            </a:r>
            <a:r>
              <a:rPr lang="en-ID" dirty="0">
                <a:solidFill>
                  <a:schemeClr val="bg1"/>
                </a:solidFill>
              </a:rPr>
              <a:t> </a:t>
            </a:r>
            <a:r>
              <a:rPr lang="en-ID" dirty="0" err="1">
                <a:solidFill>
                  <a:schemeClr val="bg1"/>
                </a:solidFill>
              </a:rPr>
              <a:t>daya</a:t>
            </a:r>
            <a:r>
              <a:rPr lang="en-ID" dirty="0">
                <a:solidFill>
                  <a:schemeClr val="bg1"/>
                </a:solidFill>
              </a:rPr>
              <a:t>, </a:t>
            </a:r>
            <a:r>
              <a:rPr lang="en-ID" dirty="0" err="1">
                <a:solidFill>
                  <a:schemeClr val="bg1"/>
                </a:solidFill>
              </a:rPr>
              <a:t>mengambil</a:t>
            </a:r>
            <a:r>
              <a:rPr lang="en-ID" dirty="0">
                <a:solidFill>
                  <a:schemeClr val="bg1"/>
                </a:solidFill>
              </a:rPr>
              <a:t> </a:t>
            </a:r>
            <a:r>
              <a:rPr lang="en-ID" dirty="0" err="1">
                <a:solidFill>
                  <a:schemeClr val="bg1"/>
                </a:solidFill>
              </a:rPr>
              <a:t>keputusan</a:t>
            </a:r>
            <a:r>
              <a:rPr lang="en-ID" dirty="0">
                <a:solidFill>
                  <a:schemeClr val="bg1"/>
                </a:solidFill>
              </a:rPr>
              <a:t>, </a:t>
            </a:r>
            <a:r>
              <a:rPr lang="en-ID" dirty="0" err="1">
                <a:solidFill>
                  <a:schemeClr val="bg1"/>
                </a:solidFill>
              </a:rPr>
              <a:t>menghadapi</a:t>
            </a:r>
            <a:r>
              <a:rPr lang="en-ID" dirty="0">
                <a:solidFill>
                  <a:schemeClr val="bg1"/>
                </a:solidFill>
              </a:rPr>
              <a:t> </a:t>
            </a:r>
            <a:r>
              <a:rPr lang="en-ID" dirty="0" err="1">
                <a:solidFill>
                  <a:schemeClr val="bg1"/>
                </a:solidFill>
              </a:rPr>
              <a:t>risiko</a:t>
            </a:r>
            <a:r>
              <a:rPr lang="en-ID" dirty="0">
                <a:solidFill>
                  <a:schemeClr val="bg1"/>
                </a:solidFill>
              </a:rPr>
              <a:t> yang </a:t>
            </a:r>
            <a:r>
              <a:rPr lang="en-ID" dirty="0" err="1">
                <a:solidFill>
                  <a:schemeClr val="bg1"/>
                </a:solidFill>
              </a:rPr>
              <a:t>diperhitungkan</a:t>
            </a:r>
            <a:r>
              <a:rPr lang="en-ID" dirty="0">
                <a:solidFill>
                  <a:schemeClr val="bg1"/>
                </a:solidFill>
              </a:rPr>
              <a:t>, dan </a:t>
            </a:r>
            <a:r>
              <a:rPr lang="en-ID" dirty="0" err="1">
                <a:solidFill>
                  <a:schemeClr val="bg1"/>
                </a:solidFill>
              </a:rPr>
              <a:t>menciptakan</a:t>
            </a:r>
            <a:r>
              <a:rPr lang="en-ID" dirty="0">
                <a:solidFill>
                  <a:schemeClr val="bg1"/>
                </a:solidFill>
              </a:rPr>
              <a:t> </a:t>
            </a:r>
            <a:r>
              <a:rPr lang="en-ID" dirty="0" err="1">
                <a:solidFill>
                  <a:schemeClr val="bg1"/>
                </a:solidFill>
              </a:rPr>
              <a:t>nilai</a:t>
            </a:r>
            <a:r>
              <a:rPr lang="en-ID" dirty="0">
                <a:solidFill>
                  <a:schemeClr val="bg1"/>
                </a:solidFill>
              </a:rPr>
              <a:t> </a:t>
            </a:r>
            <a:r>
              <a:rPr lang="en-ID" dirty="0" err="1">
                <a:solidFill>
                  <a:schemeClr val="bg1"/>
                </a:solidFill>
              </a:rPr>
              <a:t>bagi</a:t>
            </a:r>
            <a:r>
              <a:rPr lang="en-ID" dirty="0">
                <a:solidFill>
                  <a:schemeClr val="bg1"/>
                </a:solidFill>
              </a:rPr>
              <a:t> </a:t>
            </a:r>
            <a:r>
              <a:rPr lang="en-ID" dirty="0" err="1">
                <a:solidFill>
                  <a:schemeClr val="bg1"/>
                </a:solidFill>
              </a:rPr>
              <a:t>pelanggan</a:t>
            </a:r>
            <a:r>
              <a:rPr lang="en-ID" dirty="0">
                <a:solidFill>
                  <a:schemeClr val="bg1"/>
                </a:solidFill>
              </a:rPr>
              <a:t> </a:t>
            </a:r>
            <a:r>
              <a:rPr lang="en-ID" dirty="0" err="1">
                <a:solidFill>
                  <a:schemeClr val="bg1"/>
                </a:solidFill>
              </a:rPr>
              <a:t>maupun</a:t>
            </a:r>
            <a:r>
              <a:rPr lang="en-ID" dirty="0">
                <a:solidFill>
                  <a:schemeClr val="bg1"/>
                </a:solidFill>
              </a:rPr>
              <a:t> </a:t>
            </a:r>
            <a:r>
              <a:rPr lang="en-ID" dirty="0" err="1">
                <a:solidFill>
                  <a:schemeClr val="bg1"/>
                </a:solidFill>
              </a:rPr>
              <a:t>lingkungan</a:t>
            </a:r>
            <a:r>
              <a:rPr lang="en-ID" dirty="0">
                <a:solidFill>
                  <a:schemeClr val="bg1"/>
                </a:solidFill>
              </a:rPr>
              <a:t>.</a:t>
            </a:r>
          </a:p>
        </p:txBody>
      </p:sp>
      <p:sp>
        <p:nvSpPr>
          <p:cNvPr id="9" name="Title 1">
            <a:extLst>
              <a:ext uri="{FF2B5EF4-FFF2-40B4-BE49-F238E27FC236}">
                <a16:creationId xmlns:a16="http://schemas.microsoft.com/office/drawing/2014/main" id="{8CAD268D-C1A1-CAD7-6E47-3CD5ED369BD1}"/>
              </a:ext>
            </a:extLst>
          </p:cNvPr>
          <p:cNvSpPr txBox="1">
            <a:spLocks/>
          </p:cNvSpPr>
          <p:nvPr/>
        </p:nvSpPr>
        <p:spPr>
          <a:xfrm>
            <a:off x="4197096" y="3792558"/>
            <a:ext cx="7307829" cy="2297346"/>
          </a:xfrm>
          <a:prstGeom prst="rect">
            <a:avLst/>
          </a:prstGeom>
        </p:spPr>
        <p:txBody>
          <a:bodyPr vert="horz" lIns="0" tIns="45720" rIns="91440" bIns="45720" rtlCol="0" anchor="b" anchorCtr="0">
            <a:no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ID" sz="3600" dirty="0" err="1">
                <a:solidFill>
                  <a:srgbClr val="00B050"/>
                </a:solidFill>
              </a:rPr>
              <a:t>Apakah</a:t>
            </a:r>
            <a:r>
              <a:rPr lang="en-ID" sz="3600" dirty="0">
                <a:solidFill>
                  <a:srgbClr val="00B050"/>
                </a:solidFill>
              </a:rPr>
              <a:t> ide </a:t>
            </a:r>
            <a:r>
              <a:rPr lang="en-ID" sz="3600" dirty="0" err="1">
                <a:solidFill>
                  <a:srgbClr val="00B050"/>
                </a:solidFill>
              </a:rPr>
              <a:t>bisnis</a:t>
            </a:r>
            <a:r>
              <a:rPr lang="en-ID" sz="3600" dirty="0">
                <a:solidFill>
                  <a:srgbClr val="00B050"/>
                </a:solidFill>
              </a:rPr>
              <a:t> yang </a:t>
            </a:r>
            <a:r>
              <a:rPr lang="en-ID" sz="3600" dirty="0" err="1">
                <a:solidFill>
                  <a:srgbClr val="00B050"/>
                </a:solidFill>
              </a:rPr>
              <a:t>pernah</a:t>
            </a:r>
            <a:r>
              <a:rPr lang="en-ID" sz="3600" dirty="0">
                <a:solidFill>
                  <a:srgbClr val="00B050"/>
                </a:solidFill>
              </a:rPr>
              <a:t> </a:t>
            </a:r>
            <a:r>
              <a:rPr lang="en-ID" sz="3600" dirty="0" err="1">
                <a:solidFill>
                  <a:srgbClr val="00B050"/>
                </a:solidFill>
              </a:rPr>
              <a:t>anda</a:t>
            </a:r>
            <a:r>
              <a:rPr lang="en-ID" sz="3600" dirty="0">
                <a:solidFill>
                  <a:srgbClr val="00B050"/>
                </a:solidFill>
              </a:rPr>
              <a:t> </a:t>
            </a:r>
            <a:r>
              <a:rPr lang="en-ID" sz="3600" dirty="0" err="1">
                <a:solidFill>
                  <a:srgbClr val="00B050"/>
                </a:solidFill>
              </a:rPr>
              <a:t>fikirkan</a:t>
            </a:r>
            <a:r>
              <a:rPr lang="en-ID" sz="3600" dirty="0">
                <a:solidFill>
                  <a:srgbClr val="00B050"/>
                </a:solidFill>
              </a:rPr>
              <a:t> </a:t>
            </a:r>
            <a:r>
              <a:rPr lang="en-ID" sz="3600" dirty="0" err="1">
                <a:solidFill>
                  <a:srgbClr val="00B050"/>
                </a:solidFill>
              </a:rPr>
              <a:t>sejauh</a:t>
            </a:r>
            <a:r>
              <a:rPr lang="en-ID" sz="3600" dirty="0">
                <a:solidFill>
                  <a:srgbClr val="00B050"/>
                </a:solidFill>
              </a:rPr>
              <a:t> </a:t>
            </a:r>
            <a:r>
              <a:rPr lang="en-ID" sz="3600" dirty="0" err="1">
                <a:solidFill>
                  <a:srgbClr val="00B050"/>
                </a:solidFill>
              </a:rPr>
              <a:t>ini</a:t>
            </a:r>
            <a:r>
              <a:rPr lang="en-ID" sz="3600" dirty="0">
                <a:solidFill>
                  <a:srgbClr val="00B050"/>
                </a:solidFill>
              </a:rPr>
              <a:t>, dan </a:t>
            </a:r>
            <a:r>
              <a:rPr lang="en-ID" sz="3600" dirty="0" err="1">
                <a:solidFill>
                  <a:srgbClr val="00B050"/>
                </a:solidFill>
              </a:rPr>
              <a:t>nilai</a:t>
            </a:r>
            <a:r>
              <a:rPr lang="en-ID" sz="3600" dirty="0">
                <a:solidFill>
                  <a:srgbClr val="00B050"/>
                </a:solidFill>
              </a:rPr>
              <a:t> </a:t>
            </a:r>
            <a:r>
              <a:rPr lang="en-ID" sz="3600" dirty="0" err="1">
                <a:solidFill>
                  <a:srgbClr val="00B050"/>
                </a:solidFill>
              </a:rPr>
              <a:t>apa</a:t>
            </a:r>
            <a:r>
              <a:rPr lang="en-ID" sz="3600" dirty="0">
                <a:solidFill>
                  <a:srgbClr val="00B050"/>
                </a:solidFill>
              </a:rPr>
              <a:t> yang </a:t>
            </a:r>
            <a:r>
              <a:rPr lang="en-ID" sz="3600" dirty="0" err="1">
                <a:solidFill>
                  <a:srgbClr val="00B050"/>
                </a:solidFill>
              </a:rPr>
              <a:t>ditawarkan</a:t>
            </a:r>
            <a:r>
              <a:rPr lang="en-ID" sz="3600" dirty="0">
                <a:solidFill>
                  <a:srgbClr val="00B050"/>
                </a:solidFill>
              </a:rPr>
              <a:t> </a:t>
            </a:r>
            <a:r>
              <a:rPr lang="en-ID" sz="3600" dirty="0" err="1">
                <a:solidFill>
                  <a:srgbClr val="00B050"/>
                </a:solidFill>
              </a:rPr>
              <a:t>dari</a:t>
            </a:r>
            <a:r>
              <a:rPr lang="en-ID" sz="3600" dirty="0">
                <a:solidFill>
                  <a:srgbClr val="00B050"/>
                </a:solidFill>
              </a:rPr>
              <a:t> ide </a:t>
            </a:r>
            <a:r>
              <a:rPr lang="en-ID" sz="3600" dirty="0" err="1">
                <a:solidFill>
                  <a:srgbClr val="00B050"/>
                </a:solidFill>
              </a:rPr>
              <a:t>bisnis</a:t>
            </a:r>
            <a:r>
              <a:rPr lang="en-ID" sz="3600" dirty="0">
                <a:solidFill>
                  <a:srgbClr val="00B050"/>
                </a:solidFill>
              </a:rPr>
              <a:t> </a:t>
            </a:r>
            <a:r>
              <a:rPr lang="en-ID" sz="3600" dirty="0" err="1">
                <a:solidFill>
                  <a:srgbClr val="00B050"/>
                </a:solidFill>
              </a:rPr>
              <a:t>tersebut</a:t>
            </a:r>
            <a:r>
              <a:rPr lang="en-ID" sz="3600" dirty="0">
                <a:solidFill>
                  <a:srgbClr val="00B050"/>
                </a:solidFill>
              </a:rPr>
              <a:t> </a:t>
            </a:r>
            <a:r>
              <a:rPr lang="en-ID" sz="3600" dirty="0" err="1">
                <a:solidFill>
                  <a:srgbClr val="00B050"/>
                </a:solidFill>
              </a:rPr>
              <a:t>menurut</a:t>
            </a:r>
            <a:r>
              <a:rPr lang="en-ID" sz="3600" dirty="0">
                <a:solidFill>
                  <a:srgbClr val="00B050"/>
                </a:solidFill>
              </a:rPr>
              <a:t> </a:t>
            </a:r>
            <a:r>
              <a:rPr lang="en-ID" sz="3600" dirty="0" err="1">
                <a:solidFill>
                  <a:srgbClr val="00B050"/>
                </a:solidFill>
              </a:rPr>
              <a:t>anda</a:t>
            </a:r>
            <a:r>
              <a:rPr lang="en-ID" sz="3600" dirty="0">
                <a:solidFill>
                  <a:srgbClr val="00B050"/>
                </a:solidFill>
              </a:rPr>
              <a:t>?</a:t>
            </a:r>
            <a:endParaRPr lang="en-US" sz="3600" dirty="0">
              <a:solidFill>
                <a:srgbClr val="00B050"/>
              </a:solidFill>
            </a:endParaRPr>
          </a:p>
        </p:txBody>
      </p:sp>
    </p:spTree>
    <p:extLst>
      <p:ext uri="{BB962C8B-B14F-4D97-AF65-F5344CB8AC3E}">
        <p14:creationId xmlns:p14="http://schemas.microsoft.com/office/powerpoint/2010/main" val="366667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p:cTn id="12"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 calcmode="lin" valueType="num">
                                      <p:cBhvr>
                                        <p:cTn id="20"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 calcmode="lin" valueType="num">
                                      <p:cBhvr>
                                        <p:cTn id="28"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6">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 calcmode="lin" valueType="num">
                                      <p:cBhvr>
                                        <p:cTn id="36"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6">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6">
                                            <p:txEl>
                                              <p:pRg st="4" end="4"/>
                                            </p:txEl>
                                          </p:spTgt>
                                        </p:tgtEl>
                                        <p:attrNameLst>
                                          <p:attrName>style.visibility</p:attrName>
                                        </p:attrNameLst>
                                      </p:cBhvr>
                                      <p:to>
                                        <p:strVal val="visible"/>
                                      </p:to>
                                    </p:set>
                                    <p:anim calcmode="lin" valueType="num">
                                      <p:cBhvr>
                                        <p:cTn id="44"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5"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46"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47" dur="1000"/>
                                        <p:tgtEl>
                                          <p:spTgt spid="6">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6">
                                            <p:txEl>
                                              <p:pRg st="5" end="5"/>
                                            </p:txEl>
                                          </p:spTgt>
                                        </p:tgtEl>
                                        <p:attrNameLst>
                                          <p:attrName>style.visibility</p:attrName>
                                        </p:attrNameLst>
                                      </p:cBhvr>
                                      <p:to>
                                        <p:strVal val="visible"/>
                                      </p:to>
                                    </p:set>
                                    <p:anim calcmode="lin" valueType="num">
                                      <p:cBhvr>
                                        <p:cTn id="52"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53"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54"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55" dur="1000"/>
                                        <p:tgtEl>
                                          <p:spTgt spid="6">
                                            <p:txEl>
                                              <p:pRg st="5" end="5"/>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6">
                                            <p:txEl>
                                              <p:pRg st="6" end="6"/>
                                            </p:txEl>
                                          </p:spTgt>
                                        </p:tgtEl>
                                        <p:attrNameLst>
                                          <p:attrName>style.visibility</p:attrName>
                                        </p:attrNameLst>
                                      </p:cBhvr>
                                      <p:to>
                                        <p:strVal val="visible"/>
                                      </p:to>
                                    </p:set>
                                    <p:anim calcmode="lin" valueType="num">
                                      <p:cBhvr>
                                        <p:cTn id="60" dur="1000" fill="hold"/>
                                        <p:tgtEl>
                                          <p:spTgt spid="6">
                                            <p:txEl>
                                              <p:pRg st="6" end="6"/>
                                            </p:txEl>
                                          </p:spTgt>
                                        </p:tgtEl>
                                        <p:attrNameLst>
                                          <p:attrName>ppt_w</p:attrName>
                                        </p:attrNameLst>
                                      </p:cBhvr>
                                      <p:tavLst>
                                        <p:tav tm="0">
                                          <p:val>
                                            <p:fltVal val="0"/>
                                          </p:val>
                                        </p:tav>
                                        <p:tav tm="100000">
                                          <p:val>
                                            <p:strVal val="#ppt_w"/>
                                          </p:val>
                                        </p:tav>
                                      </p:tavLst>
                                    </p:anim>
                                    <p:anim calcmode="lin" valueType="num">
                                      <p:cBhvr>
                                        <p:cTn id="61" dur="1000" fill="hold"/>
                                        <p:tgtEl>
                                          <p:spTgt spid="6">
                                            <p:txEl>
                                              <p:pRg st="6" end="6"/>
                                            </p:txEl>
                                          </p:spTgt>
                                        </p:tgtEl>
                                        <p:attrNameLst>
                                          <p:attrName>ppt_h</p:attrName>
                                        </p:attrNameLst>
                                      </p:cBhvr>
                                      <p:tavLst>
                                        <p:tav tm="0">
                                          <p:val>
                                            <p:fltVal val="0"/>
                                          </p:val>
                                        </p:tav>
                                        <p:tav tm="100000">
                                          <p:val>
                                            <p:strVal val="#ppt_h"/>
                                          </p:val>
                                        </p:tav>
                                      </p:tavLst>
                                    </p:anim>
                                    <p:anim calcmode="lin" valueType="num">
                                      <p:cBhvr>
                                        <p:cTn id="62" dur="1000" fill="hold"/>
                                        <p:tgtEl>
                                          <p:spTgt spid="6">
                                            <p:txEl>
                                              <p:pRg st="6" end="6"/>
                                            </p:txEl>
                                          </p:spTgt>
                                        </p:tgtEl>
                                        <p:attrNameLst>
                                          <p:attrName>style.rotation</p:attrName>
                                        </p:attrNameLst>
                                      </p:cBhvr>
                                      <p:tavLst>
                                        <p:tav tm="0">
                                          <p:val>
                                            <p:fltVal val="90"/>
                                          </p:val>
                                        </p:tav>
                                        <p:tav tm="100000">
                                          <p:val>
                                            <p:fltVal val="0"/>
                                          </p:val>
                                        </p:tav>
                                      </p:tavLst>
                                    </p:anim>
                                    <p:animEffect transition="in" filter="fade">
                                      <p:cBhvr>
                                        <p:cTn id="63" dur="1000"/>
                                        <p:tgtEl>
                                          <p:spTgt spid="6">
                                            <p:txEl>
                                              <p:pRg st="6" end="6"/>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31" presetClass="entr" presetSubtype="0" fill="hold" grpId="0" nodeType="clickEffect">
                                  <p:stCondLst>
                                    <p:cond delay="0"/>
                                  </p:stCondLst>
                                  <p:childTnLst>
                                    <p:set>
                                      <p:cBhvr>
                                        <p:cTn id="67" dur="1" fill="hold">
                                          <p:stCondLst>
                                            <p:cond delay="0"/>
                                          </p:stCondLst>
                                        </p:cTn>
                                        <p:tgtEl>
                                          <p:spTgt spid="6">
                                            <p:txEl>
                                              <p:pRg st="7" end="7"/>
                                            </p:txEl>
                                          </p:spTgt>
                                        </p:tgtEl>
                                        <p:attrNameLst>
                                          <p:attrName>style.visibility</p:attrName>
                                        </p:attrNameLst>
                                      </p:cBhvr>
                                      <p:to>
                                        <p:strVal val="visible"/>
                                      </p:to>
                                    </p:set>
                                    <p:anim calcmode="lin" valueType="num">
                                      <p:cBhvr>
                                        <p:cTn id="68" dur="1000" fill="hold"/>
                                        <p:tgtEl>
                                          <p:spTgt spid="6">
                                            <p:txEl>
                                              <p:pRg st="7" end="7"/>
                                            </p:txEl>
                                          </p:spTgt>
                                        </p:tgtEl>
                                        <p:attrNameLst>
                                          <p:attrName>ppt_w</p:attrName>
                                        </p:attrNameLst>
                                      </p:cBhvr>
                                      <p:tavLst>
                                        <p:tav tm="0">
                                          <p:val>
                                            <p:fltVal val="0"/>
                                          </p:val>
                                        </p:tav>
                                        <p:tav tm="100000">
                                          <p:val>
                                            <p:strVal val="#ppt_w"/>
                                          </p:val>
                                        </p:tav>
                                      </p:tavLst>
                                    </p:anim>
                                    <p:anim calcmode="lin" valueType="num">
                                      <p:cBhvr>
                                        <p:cTn id="69" dur="1000" fill="hold"/>
                                        <p:tgtEl>
                                          <p:spTgt spid="6">
                                            <p:txEl>
                                              <p:pRg st="7" end="7"/>
                                            </p:txEl>
                                          </p:spTgt>
                                        </p:tgtEl>
                                        <p:attrNameLst>
                                          <p:attrName>ppt_h</p:attrName>
                                        </p:attrNameLst>
                                      </p:cBhvr>
                                      <p:tavLst>
                                        <p:tav tm="0">
                                          <p:val>
                                            <p:fltVal val="0"/>
                                          </p:val>
                                        </p:tav>
                                        <p:tav tm="100000">
                                          <p:val>
                                            <p:strVal val="#ppt_h"/>
                                          </p:val>
                                        </p:tav>
                                      </p:tavLst>
                                    </p:anim>
                                    <p:anim calcmode="lin" valueType="num">
                                      <p:cBhvr>
                                        <p:cTn id="70" dur="1000" fill="hold"/>
                                        <p:tgtEl>
                                          <p:spTgt spid="6">
                                            <p:txEl>
                                              <p:pRg st="7" end="7"/>
                                            </p:txEl>
                                          </p:spTgt>
                                        </p:tgtEl>
                                        <p:attrNameLst>
                                          <p:attrName>style.rotation</p:attrName>
                                        </p:attrNameLst>
                                      </p:cBhvr>
                                      <p:tavLst>
                                        <p:tav tm="0">
                                          <p:val>
                                            <p:fltVal val="90"/>
                                          </p:val>
                                        </p:tav>
                                        <p:tav tm="100000">
                                          <p:val>
                                            <p:fltVal val="0"/>
                                          </p:val>
                                        </p:tav>
                                      </p:tavLst>
                                    </p:anim>
                                    <p:animEffect transition="in" filter="fade">
                                      <p:cBhvr>
                                        <p:cTn id="71" dur="1000"/>
                                        <p:tgtEl>
                                          <p:spTgt spid="6">
                                            <p:txEl>
                                              <p:pRg st="7" end="7"/>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31" presetClass="entr" presetSubtype="0" fill="hold" grpId="0" nodeType="clickEffect">
                                  <p:stCondLst>
                                    <p:cond delay="0"/>
                                  </p:stCondLst>
                                  <p:childTnLst>
                                    <p:set>
                                      <p:cBhvr>
                                        <p:cTn id="75" dur="1" fill="hold">
                                          <p:stCondLst>
                                            <p:cond delay="0"/>
                                          </p:stCondLst>
                                        </p:cTn>
                                        <p:tgtEl>
                                          <p:spTgt spid="6">
                                            <p:txEl>
                                              <p:pRg st="8" end="8"/>
                                            </p:txEl>
                                          </p:spTgt>
                                        </p:tgtEl>
                                        <p:attrNameLst>
                                          <p:attrName>style.visibility</p:attrName>
                                        </p:attrNameLst>
                                      </p:cBhvr>
                                      <p:to>
                                        <p:strVal val="visible"/>
                                      </p:to>
                                    </p:set>
                                    <p:anim calcmode="lin" valueType="num">
                                      <p:cBhvr>
                                        <p:cTn id="76" dur="1000" fill="hold"/>
                                        <p:tgtEl>
                                          <p:spTgt spid="6">
                                            <p:txEl>
                                              <p:pRg st="8" end="8"/>
                                            </p:txEl>
                                          </p:spTgt>
                                        </p:tgtEl>
                                        <p:attrNameLst>
                                          <p:attrName>ppt_w</p:attrName>
                                        </p:attrNameLst>
                                      </p:cBhvr>
                                      <p:tavLst>
                                        <p:tav tm="0">
                                          <p:val>
                                            <p:fltVal val="0"/>
                                          </p:val>
                                        </p:tav>
                                        <p:tav tm="100000">
                                          <p:val>
                                            <p:strVal val="#ppt_w"/>
                                          </p:val>
                                        </p:tav>
                                      </p:tavLst>
                                    </p:anim>
                                    <p:anim calcmode="lin" valueType="num">
                                      <p:cBhvr>
                                        <p:cTn id="77" dur="1000" fill="hold"/>
                                        <p:tgtEl>
                                          <p:spTgt spid="6">
                                            <p:txEl>
                                              <p:pRg st="8" end="8"/>
                                            </p:txEl>
                                          </p:spTgt>
                                        </p:tgtEl>
                                        <p:attrNameLst>
                                          <p:attrName>ppt_h</p:attrName>
                                        </p:attrNameLst>
                                      </p:cBhvr>
                                      <p:tavLst>
                                        <p:tav tm="0">
                                          <p:val>
                                            <p:fltVal val="0"/>
                                          </p:val>
                                        </p:tav>
                                        <p:tav tm="100000">
                                          <p:val>
                                            <p:strVal val="#ppt_h"/>
                                          </p:val>
                                        </p:tav>
                                      </p:tavLst>
                                    </p:anim>
                                    <p:anim calcmode="lin" valueType="num">
                                      <p:cBhvr>
                                        <p:cTn id="78" dur="1000" fill="hold"/>
                                        <p:tgtEl>
                                          <p:spTgt spid="6">
                                            <p:txEl>
                                              <p:pRg st="8" end="8"/>
                                            </p:txEl>
                                          </p:spTgt>
                                        </p:tgtEl>
                                        <p:attrNameLst>
                                          <p:attrName>style.rotation</p:attrName>
                                        </p:attrNameLst>
                                      </p:cBhvr>
                                      <p:tavLst>
                                        <p:tav tm="0">
                                          <p:val>
                                            <p:fltVal val="90"/>
                                          </p:val>
                                        </p:tav>
                                        <p:tav tm="100000">
                                          <p:val>
                                            <p:fltVal val="0"/>
                                          </p:val>
                                        </p:tav>
                                      </p:tavLst>
                                    </p:anim>
                                    <p:animEffect transition="in" filter="fade">
                                      <p:cBhvr>
                                        <p:cTn id="79" dur="1000"/>
                                        <p:tgtEl>
                                          <p:spTgt spid="6">
                                            <p:txEl>
                                              <p:pRg st="8" end="8"/>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31" presetClass="entr" presetSubtype="0" fill="hold" grpId="0" nodeType="clickEffect">
                                  <p:stCondLst>
                                    <p:cond delay="0"/>
                                  </p:stCondLst>
                                  <p:childTnLst>
                                    <p:set>
                                      <p:cBhvr>
                                        <p:cTn id="83" dur="1" fill="hold">
                                          <p:stCondLst>
                                            <p:cond delay="0"/>
                                          </p:stCondLst>
                                        </p:cTn>
                                        <p:tgtEl>
                                          <p:spTgt spid="9"/>
                                        </p:tgtEl>
                                        <p:attrNameLst>
                                          <p:attrName>style.visibility</p:attrName>
                                        </p:attrNameLst>
                                      </p:cBhvr>
                                      <p:to>
                                        <p:strVal val="visible"/>
                                      </p:to>
                                    </p:set>
                                    <p:anim calcmode="lin" valueType="num">
                                      <p:cBhvr>
                                        <p:cTn id="84" dur="1000" fill="hold"/>
                                        <p:tgtEl>
                                          <p:spTgt spid="9"/>
                                        </p:tgtEl>
                                        <p:attrNameLst>
                                          <p:attrName>ppt_w</p:attrName>
                                        </p:attrNameLst>
                                      </p:cBhvr>
                                      <p:tavLst>
                                        <p:tav tm="0">
                                          <p:val>
                                            <p:fltVal val="0"/>
                                          </p:val>
                                        </p:tav>
                                        <p:tav tm="100000">
                                          <p:val>
                                            <p:strVal val="#ppt_w"/>
                                          </p:val>
                                        </p:tav>
                                      </p:tavLst>
                                    </p:anim>
                                    <p:anim calcmode="lin" valueType="num">
                                      <p:cBhvr>
                                        <p:cTn id="85" dur="1000" fill="hold"/>
                                        <p:tgtEl>
                                          <p:spTgt spid="9"/>
                                        </p:tgtEl>
                                        <p:attrNameLst>
                                          <p:attrName>ppt_h</p:attrName>
                                        </p:attrNameLst>
                                      </p:cBhvr>
                                      <p:tavLst>
                                        <p:tav tm="0">
                                          <p:val>
                                            <p:fltVal val="0"/>
                                          </p:val>
                                        </p:tav>
                                        <p:tav tm="100000">
                                          <p:val>
                                            <p:strVal val="#ppt_h"/>
                                          </p:val>
                                        </p:tav>
                                      </p:tavLst>
                                    </p:anim>
                                    <p:anim calcmode="lin" valueType="num">
                                      <p:cBhvr>
                                        <p:cTn id="86" dur="1000" fill="hold"/>
                                        <p:tgtEl>
                                          <p:spTgt spid="9"/>
                                        </p:tgtEl>
                                        <p:attrNameLst>
                                          <p:attrName>style.rotation</p:attrName>
                                        </p:attrNameLst>
                                      </p:cBhvr>
                                      <p:tavLst>
                                        <p:tav tm="0">
                                          <p:val>
                                            <p:fltVal val="90"/>
                                          </p:val>
                                        </p:tav>
                                        <p:tav tm="100000">
                                          <p:val>
                                            <p:fltVal val="0"/>
                                          </p:val>
                                        </p:tav>
                                      </p:tavLst>
                                    </p:anim>
                                    <p:animEffect transition="in" filter="fade">
                                      <p:cBhvr>
                                        <p:cTn id="8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670AE-D18F-D4A6-D262-1B56891AA05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A3F9DDD-4E05-C741-D29A-E0FE49116072}"/>
              </a:ext>
            </a:extLst>
          </p:cNvPr>
          <p:cNvSpPr>
            <a:spLocks noGrp="1"/>
          </p:cNvSpPr>
          <p:nvPr>
            <p:ph type="title"/>
          </p:nvPr>
        </p:nvSpPr>
        <p:spPr/>
        <p:txBody>
          <a:bodyPr/>
          <a:lstStyle/>
          <a:p>
            <a:endParaRPr lang="en-ID"/>
          </a:p>
        </p:txBody>
      </p:sp>
      <p:sp>
        <p:nvSpPr>
          <p:cNvPr id="10" name="Content Placeholder 9">
            <a:extLst>
              <a:ext uri="{FF2B5EF4-FFF2-40B4-BE49-F238E27FC236}">
                <a16:creationId xmlns:a16="http://schemas.microsoft.com/office/drawing/2014/main" id="{E81A065D-A240-A82B-BC4F-A2A5AB652597}"/>
              </a:ext>
            </a:extLst>
          </p:cNvPr>
          <p:cNvSpPr>
            <a:spLocks noGrp="1"/>
          </p:cNvSpPr>
          <p:nvPr>
            <p:ph idx="1"/>
          </p:nvPr>
        </p:nvSpPr>
        <p:spPr/>
        <p:txBody>
          <a:bodyPr/>
          <a:lstStyle/>
          <a:p>
            <a:endParaRPr lang="en-ID"/>
          </a:p>
        </p:txBody>
      </p:sp>
      <p:pic>
        <p:nvPicPr>
          <p:cNvPr id="12" name="Picture 11">
            <a:extLst>
              <a:ext uri="{FF2B5EF4-FFF2-40B4-BE49-F238E27FC236}">
                <a16:creationId xmlns:a16="http://schemas.microsoft.com/office/drawing/2014/main" id="{62A21052-14D2-A024-7BD6-25B3180AD946}"/>
              </a:ext>
            </a:extLst>
          </p:cNvPr>
          <p:cNvPicPr>
            <a:picLocks noChangeAspect="1"/>
          </p:cNvPicPr>
          <p:nvPr/>
        </p:nvPicPr>
        <p:blipFill>
          <a:blip r:embed="rId2"/>
          <a:stretch>
            <a:fillRect/>
          </a:stretch>
        </p:blipFill>
        <p:spPr>
          <a:xfrm>
            <a:off x="0" y="-64008"/>
            <a:ext cx="12192000" cy="6858000"/>
          </a:xfrm>
          <a:prstGeom prst="rect">
            <a:avLst/>
          </a:prstGeom>
        </p:spPr>
      </p:pic>
      <p:sp>
        <p:nvSpPr>
          <p:cNvPr id="15" name="Title 1">
            <a:extLst>
              <a:ext uri="{FF2B5EF4-FFF2-40B4-BE49-F238E27FC236}">
                <a16:creationId xmlns:a16="http://schemas.microsoft.com/office/drawing/2014/main" id="{FB96F167-B6FC-C685-6FB6-174A261F6591}"/>
              </a:ext>
            </a:extLst>
          </p:cNvPr>
          <p:cNvSpPr txBox="1">
            <a:spLocks/>
          </p:cNvSpPr>
          <p:nvPr/>
        </p:nvSpPr>
        <p:spPr>
          <a:xfrm>
            <a:off x="4334256" y="2886201"/>
            <a:ext cx="7307829" cy="2297346"/>
          </a:xfrm>
          <a:prstGeom prst="rect">
            <a:avLst/>
          </a:prstGeom>
        </p:spPr>
        <p:txBody>
          <a:bodyPr vert="horz" lIns="0" tIns="45720" rIns="91440" bIns="45720" rtlCol="0" anchor="b" anchorCtr="0">
            <a:no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en-ID" sz="3600" dirty="0" err="1">
                <a:solidFill>
                  <a:srgbClr val="00B050"/>
                </a:solidFill>
              </a:rPr>
              <a:t>Apakah</a:t>
            </a:r>
            <a:r>
              <a:rPr lang="en-ID" sz="3600" dirty="0">
                <a:solidFill>
                  <a:srgbClr val="00B050"/>
                </a:solidFill>
              </a:rPr>
              <a:t> ide </a:t>
            </a:r>
            <a:r>
              <a:rPr lang="en-ID" sz="3600" dirty="0" err="1">
                <a:solidFill>
                  <a:srgbClr val="00B050"/>
                </a:solidFill>
              </a:rPr>
              <a:t>bisnis</a:t>
            </a:r>
            <a:r>
              <a:rPr lang="en-ID" sz="3600" dirty="0">
                <a:solidFill>
                  <a:srgbClr val="00B050"/>
                </a:solidFill>
              </a:rPr>
              <a:t> yang </a:t>
            </a:r>
            <a:r>
              <a:rPr lang="en-ID" sz="3600" dirty="0" err="1">
                <a:solidFill>
                  <a:srgbClr val="00B050"/>
                </a:solidFill>
              </a:rPr>
              <a:t>pernah</a:t>
            </a:r>
            <a:r>
              <a:rPr lang="en-ID" sz="3600" dirty="0">
                <a:solidFill>
                  <a:srgbClr val="00B050"/>
                </a:solidFill>
              </a:rPr>
              <a:t> </a:t>
            </a:r>
            <a:r>
              <a:rPr lang="en-ID" sz="3600" dirty="0" err="1">
                <a:solidFill>
                  <a:srgbClr val="00B050"/>
                </a:solidFill>
              </a:rPr>
              <a:t>anda</a:t>
            </a:r>
            <a:r>
              <a:rPr lang="en-ID" sz="3600" dirty="0">
                <a:solidFill>
                  <a:srgbClr val="00B050"/>
                </a:solidFill>
              </a:rPr>
              <a:t> </a:t>
            </a:r>
            <a:r>
              <a:rPr lang="en-ID" sz="3600" dirty="0" err="1">
                <a:solidFill>
                  <a:srgbClr val="00B050"/>
                </a:solidFill>
              </a:rPr>
              <a:t>fikirkan</a:t>
            </a:r>
            <a:r>
              <a:rPr lang="en-ID" sz="3600" dirty="0">
                <a:solidFill>
                  <a:srgbClr val="00B050"/>
                </a:solidFill>
              </a:rPr>
              <a:t> </a:t>
            </a:r>
            <a:r>
              <a:rPr lang="en-ID" sz="3600" dirty="0" err="1">
                <a:solidFill>
                  <a:srgbClr val="00B050"/>
                </a:solidFill>
              </a:rPr>
              <a:t>sejauh</a:t>
            </a:r>
            <a:r>
              <a:rPr lang="en-ID" sz="3600" dirty="0">
                <a:solidFill>
                  <a:srgbClr val="00B050"/>
                </a:solidFill>
              </a:rPr>
              <a:t> </a:t>
            </a:r>
            <a:r>
              <a:rPr lang="en-ID" sz="3600" dirty="0" err="1">
                <a:solidFill>
                  <a:srgbClr val="00B050"/>
                </a:solidFill>
              </a:rPr>
              <a:t>ini</a:t>
            </a:r>
            <a:r>
              <a:rPr lang="en-ID" sz="3600" dirty="0">
                <a:solidFill>
                  <a:srgbClr val="00B050"/>
                </a:solidFill>
              </a:rPr>
              <a:t>, dan </a:t>
            </a:r>
            <a:r>
              <a:rPr lang="en-ID" sz="3600" dirty="0" err="1">
                <a:solidFill>
                  <a:srgbClr val="00B050"/>
                </a:solidFill>
              </a:rPr>
              <a:t>nilai</a:t>
            </a:r>
            <a:r>
              <a:rPr lang="en-ID" sz="3600" dirty="0">
                <a:solidFill>
                  <a:srgbClr val="00B050"/>
                </a:solidFill>
              </a:rPr>
              <a:t> </a:t>
            </a:r>
            <a:r>
              <a:rPr lang="en-ID" sz="3600" dirty="0" err="1">
                <a:solidFill>
                  <a:srgbClr val="00B050"/>
                </a:solidFill>
              </a:rPr>
              <a:t>apa</a:t>
            </a:r>
            <a:r>
              <a:rPr lang="en-ID" sz="3600" dirty="0">
                <a:solidFill>
                  <a:srgbClr val="00B050"/>
                </a:solidFill>
              </a:rPr>
              <a:t> yang </a:t>
            </a:r>
            <a:r>
              <a:rPr lang="en-ID" sz="3600" dirty="0" err="1">
                <a:solidFill>
                  <a:srgbClr val="00B050"/>
                </a:solidFill>
              </a:rPr>
              <a:t>ditawarkan</a:t>
            </a:r>
            <a:r>
              <a:rPr lang="en-ID" sz="3600" dirty="0">
                <a:solidFill>
                  <a:srgbClr val="00B050"/>
                </a:solidFill>
              </a:rPr>
              <a:t> </a:t>
            </a:r>
            <a:r>
              <a:rPr lang="en-ID" sz="3600" dirty="0" err="1">
                <a:solidFill>
                  <a:srgbClr val="00B050"/>
                </a:solidFill>
              </a:rPr>
              <a:t>dari</a:t>
            </a:r>
            <a:r>
              <a:rPr lang="en-ID" sz="3600" dirty="0">
                <a:solidFill>
                  <a:srgbClr val="00B050"/>
                </a:solidFill>
              </a:rPr>
              <a:t> ide </a:t>
            </a:r>
            <a:r>
              <a:rPr lang="en-ID" sz="3600" dirty="0" err="1">
                <a:solidFill>
                  <a:srgbClr val="00B050"/>
                </a:solidFill>
              </a:rPr>
              <a:t>bisnis</a:t>
            </a:r>
            <a:r>
              <a:rPr lang="en-ID" sz="3600" dirty="0">
                <a:solidFill>
                  <a:srgbClr val="00B050"/>
                </a:solidFill>
              </a:rPr>
              <a:t> </a:t>
            </a:r>
            <a:r>
              <a:rPr lang="en-ID" sz="3600" dirty="0" err="1">
                <a:solidFill>
                  <a:srgbClr val="00B050"/>
                </a:solidFill>
              </a:rPr>
              <a:t>tersebut</a:t>
            </a:r>
            <a:r>
              <a:rPr lang="en-ID" sz="3600" dirty="0">
                <a:solidFill>
                  <a:srgbClr val="00B050"/>
                </a:solidFill>
              </a:rPr>
              <a:t> </a:t>
            </a:r>
            <a:r>
              <a:rPr lang="en-ID" sz="3600" dirty="0" err="1">
                <a:solidFill>
                  <a:srgbClr val="00B050"/>
                </a:solidFill>
              </a:rPr>
              <a:t>menurut</a:t>
            </a:r>
            <a:r>
              <a:rPr lang="en-ID" sz="3600" dirty="0">
                <a:solidFill>
                  <a:srgbClr val="00B050"/>
                </a:solidFill>
              </a:rPr>
              <a:t> </a:t>
            </a:r>
            <a:r>
              <a:rPr lang="en-ID" sz="3600" dirty="0" err="1">
                <a:solidFill>
                  <a:srgbClr val="00B050"/>
                </a:solidFill>
              </a:rPr>
              <a:t>anda</a:t>
            </a:r>
            <a:r>
              <a:rPr lang="en-ID" sz="3600" dirty="0">
                <a:solidFill>
                  <a:srgbClr val="00B050"/>
                </a:solidFill>
              </a:rPr>
              <a:t>?</a:t>
            </a:r>
            <a:endParaRPr lang="en-US" sz="3600" dirty="0">
              <a:solidFill>
                <a:srgbClr val="00B050"/>
              </a:solidFill>
            </a:endParaRPr>
          </a:p>
        </p:txBody>
      </p:sp>
    </p:spTree>
    <p:extLst>
      <p:ext uri="{BB962C8B-B14F-4D97-AF65-F5344CB8AC3E}">
        <p14:creationId xmlns:p14="http://schemas.microsoft.com/office/powerpoint/2010/main" val="104227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A61EC-5F42-6AB8-DF35-480F070288EB}"/>
              </a:ext>
            </a:extLst>
          </p:cNvPr>
          <p:cNvSpPr>
            <a:spLocks noGrp="1"/>
          </p:cNvSpPr>
          <p:nvPr>
            <p:ph type="title"/>
          </p:nvPr>
        </p:nvSpPr>
        <p:spPr>
          <a:xfrm>
            <a:off x="932773" y="721892"/>
            <a:ext cx="7601627" cy="1764634"/>
          </a:xfrm>
        </p:spPr>
        <p:txBody>
          <a:bodyPr lIns="0" anchor="t" anchorCtr="0">
            <a:normAutofit/>
          </a:bodyPr>
          <a:lstStyle/>
          <a:p>
            <a:r>
              <a:rPr lang="en-ID" dirty="0"/>
              <a:t>Entrepreneur dan </a:t>
            </a:r>
            <a:r>
              <a:rPr lang="en-ID" dirty="0" err="1"/>
              <a:t>Peluang</a:t>
            </a:r>
            <a:endParaRPr lang="en-US" dirty="0"/>
          </a:p>
        </p:txBody>
      </p:sp>
      <p:pic>
        <p:nvPicPr>
          <p:cNvPr id="12" name="Picture Placeholder 11" descr="A person sitting at their deck and a person walking to their desk">
            <a:extLst>
              <a:ext uri="{FF2B5EF4-FFF2-40B4-BE49-F238E27FC236}">
                <a16:creationId xmlns:a16="http://schemas.microsoft.com/office/drawing/2014/main" id="{7372550F-E2C0-2C0B-0ABA-5672CEBF71D0}"/>
              </a:ext>
            </a:extLst>
          </p:cNvPr>
          <p:cNvPicPr>
            <a:picLocks noGrp="1" noChangeAspect="1"/>
          </p:cNvPicPr>
          <p:nvPr>
            <p:ph type="pic" sz="quarter" idx="47"/>
          </p:nvPr>
        </p:nvPicPr>
        <p:blipFill>
          <a:blip r:embed="rId2"/>
          <a:srcRect l="10" r="10"/>
          <a:stretch/>
        </p:blipFill>
        <p:spPr>
          <a:xfrm>
            <a:off x="7493157" y="529148"/>
            <a:ext cx="4248873" cy="4731130"/>
          </a:xfrm>
        </p:spPr>
      </p:pic>
      <p:sp>
        <p:nvSpPr>
          <p:cNvPr id="5" name="Text Placeholder 4">
            <a:extLst>
              <a:ext uri="{FF2B5EF4-FFF2-40B4-BE49-F238E27FC236}">
                <a16:creationId xmlns:a16="http://schemas.microsoft.com/office/drawing/2014/main" id="{72A975EB-EF91-E914-282A-60C7F023CB2A}"/>
              </a:ext>
            </a:extLst>
          </p:cNvPr>
          <p:cNvSpPr>
            <a:spLocks noGrp="1"/>
          </p:cNvSpPr>
          <p:nvPr>
            <p:ph type="body" sz="quarter" idx="28"/>
          </p:nvPr>
        </p:nvSpPr>
        <p:spPr>
          <a:xfrm>
            <a:off x="1261872" y="2240280"/>
            <a:ext cx="5029200" cy="2492141"/>
          </a:xfrm>
        </p:spPr>
        <p:txBody>
          <a:bodyPr>
            <a:normAutofit fontScale="92500" lnSpcReduction="20000"/>
          </a:bodyPr>
          <a:lstStyle/>
          <a:p>
            <a:r>
              <a:rPr lang="en-US" dirty="0" err="1"/>
              <a:t>Munculnya</a:t>
            </a:r>
            <a:r>
              <a:rPr lang="en-US" dirty="0"/>
              <a:t> </a:t>
            </a:r>
            <a:r>
              <a:rPr lang="en-US" dirty="0" err="1"/>
              <a:t>Peluan</a:t>
            </a:r>
            <a:r>
              <a:rPr lang="en-US" dirty="0"/>
              <a:t>:</a:t>
            </a:r>
          </a:p>
          <a:p>
            <a:pPr marL="457200" indent="-457200">
              <a:buAutoNum type="alphaLcPeriod"/>
            </a:pPr>
            <a:r>
              <a:rPr lang="en-US" dirty="0" err="1"/>
              <a:t>Masalah</a:t>
            </a:r>
            <a:endParaRPr lang="en-US" dirty="0"/>
          </a:p>
          <a:p>
            <a:pPr marL="457200" indent="-457200">
              <a:buAutoNum type="alphaLcPeriod"/>
            </a:pPr>
            <a:r>
              <a:rPr lang="en-US" dirty="0" err="1"/>
              <a:t>Kebutuhan</a:t>
            </a:r>
            <a:endParaRPr lang="en-US" dirty="0"/>
          </a:p>
          <a:p>
            <a:pPr marL="457200" indent="-457200">
              <a:buAutoNum type="alphaLcPeriod"/>
            </a:pPr>
            <a:r>
              <a:rPr lang="en-US" dirty="0" err="1"/>
              <a:t>Perubahan</a:t>
            </a:r>
            <a:r>
              <a:rPr lang="en-US" dirty="0"/>
              <a:t> </a:t>
            </a:r>
            <a:r>
              <a:rPr lang="en-US" dirty="0" err="1"/>
              <a:t>gaya</a:t>
            </a:r>
            <a:r>
              <a:rPr lang="en-US" dirty="0"/>
              <a:t> </a:t>
            </a:r>
            <a:r>
              <a:rPr lang="en-US" dirty="0" err="1"/>
              <a:t>hidup</a:t>
            </a:r>
            <a:endParaRPr lang="en-US" dirty="0"/>
          </a:p>
          <a:p>
            <a:pPr marL="457200" indent="-457200">
              <a:buAutoNum type="alphaLcPeriod"/>
            </a:pPr>
            <a:r>
              <a:rPr lang="en-US" dirty="0" err="1"/>
              <a:t>Perkembangan</a:t>
            </a:r>
            <a:r>
              <a:rPr lang="en-US" dirty="0"/>
              <a:t> </a:t>
            </a:r>
            <a:r>
              <a:rPr lang="en-US" dirty="0" err="1"/>
              <a:t>Teknologi</a:t>
            </a:r>
            <a:endParaRPr lang="en-US" dirty="0"/>
          </a:p>
          <a:p>
            <a:r>
              <a:rPr lang="en-US" dirty="0"/>
              <a:t> </a:t>
            </a:r>
            <a:endParaRPr lang="en-ID" dirty="0"/>
          </a:p>
        </p:txBody>
      </p:sp>
    </p:spTree>
    <p:extLst>
      <p:ext uri="{BB962C8B-B14F-4D97-AF65-F5344CB8AC3E}">
        <p14:creationId xmlns:p14="http://schemas.microsoft.com/office/powerpoint/2010/main" val="2735087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1D18537-D028-9E9C-FB87-93F24955DFC7}"/>
              </a:ext>
            </a:extLst>
          </p:cNvPr>
          <p:cNvSpPr>
            <a:spLocks noGrp="1"/>
          </p:cNvSpPr>
          <p:nvPr>
            <p:ph type="title"/>
          </p:nvPr>
        </p:nvSpPr>
        <p:spPr>
          <a:xfrm>
            <a:off x="914400" y="1549668"/>
            <a:ext cx="3931920" cy="1305827"/>
          </a:xfrm>
        </p:spPr>
        <p:txBody>
          <a:bodyPr anchor="b" anchorCtr="0"/>
          <a:lstStyle/>
          <a:p>
            <a:r>
              <a:rPr lang="en-US" altLang="zh-CN" dirty="0"/>
              <a:t>Technopreneur</a:t>
            </a:r>
            <a:endParaRPr lang="en-US" dirty="0"/>
          </a:p>
        </p:txBody>
      </p:sp>
      <p:sp>
        <p:nvSpPr>
          <p:cNvPr id="20" name="Text Placeholder 19">
            <a:extLst>
              <a:ext uri="{FF2B5EF4-FFF2-40B4-BE49-F238E27FC236}">
                <a16:creationId xmlns:a16="http://schemas.microsoft.com/office/drawing/2014/main" id="{CC0093B1-77CC-1E61-FB22-E136F94EABD2}"/>
              </a:ext>
            </a:extLst>
          </p:cNvPr>
          <p:cNvSpPr>
            <a:spLocks noGrp="1"/>
          </p:cNvSpPr>
          <p:nvPr>
            <p:ph idx="1"/>
          </p:nvPr>
        </p:nvSpPr>
        <p:spPr>
          <a:xfrm>
            <a:off x="1205086" y="2864639"/>
            <a:ext cx="4539916" cy="2651760"/>
          </a:xfrm>
        </p:spPr>
        <p:txBody>
          <a:bodyPr/>
          <a:lstStyle/>
          <a:p>
            <a:pPr marL="0" indent="0">
              <a:buNone/>
            </a:pPr>
            <a:r>
              <a:rPr lang="en-US" dirty="0"/>
              <a:t>Technopreneur </a:t>
            </a:r>
            <a:r>
              <a:rPr lang="en-US" dirty="0" err="1"/>
              <a:t>merupakan</a:t>
            </a:r>
            <a:r>
              <a:rPr lang="en-US" dirty="0"/>
              <a:t> entrepreneur yang </a:t>
            </a:r>
            <a:r>
              <a:rPr lang="en-US" dirty="0" err="1"/>
              <a:t>menjadikan</a:t>
            </a:r>
            <a:r>
              <a:rPr lang="en-US" dirty="0"/>
              <a:t> </a:t>
            </a:r>
            <a:r>
              <a:rPr lang="en-US" dirty="0" err="1"/>
              <a:t>teknologi</a:t>
            </a:r>
            <a:r>
              <a:rPr lang="en-US" dirty="0"/>
              <a:t> </a:t>
            </a:r>
            <a:r>
              <a:rPr lang="en-US" dirty="0" err="1"/>
              <a:t>sebgai</a:t>
            </a:r>
            <a:r>
              <a:rPr lang="en-US" dirty="0"/>
              <a:t> </a:t>
            </a:r>
            <a:r>
              <a:rPr lang="en-US" dirty="0" err="1"/>
              <a:t>bagian</a:t>
            </a:r>
            <a:r>
              <a:rPr lang="en-US" dirty="0"/>
              <a:t> </a:t>
            </a:r>
            <a:r>
              <a:rPr lang="en-US" dirty="0" err="1"/>
              <a:t>penting</a:t>
            </a:r>
            <a:r>
              <a:rPr lang="en-US" dirty="0"/>
              <a:t> </a:t>
            </a:r>
            <a:r>
              <a:rPr lang="en-US" dirty="0" err="1"/>
              <a:t>dalam</a:t>
            </a:r>
            <a:r>
              <a:rPr lang="en-US" dirty="0"/>
              <a:t> </a:t>
            </a:r>
            <a:r>
              <a:rPr lang="en-US" dirty="0" err="1"/>
              <a:t>menciptakan</a:t>
            </a:r>
            <a:r>
              <a:rPr lang="en-US" dirty="0"/>
              <a:t>, </a:t>
            </a:r>
            <a:r>
              <a:rPr lang="en-US" dirty="0" err="1"/>
              <a:t>mmengembangkan</a:t>
            </a:r>
            <a:r>
              <a:rPr lang="en-US" dirty="0"/>
              <a:t>, </a:t>
            </a:r>
            <a:r>
              <a:rPr lang="en-US" dirty="0" err="1"/>
              <a:t>atau</a:t>
            </a:r>
            <a:r>
              <a:rPr lang="en-US" dirty="0"/>
              <a:t> </a:t>
            </a:r>
            <a:r>
              <a:rPr lang="en-US" dirty="0" err="1"/>
              <a:t>menyapaikan</a:t>
            </a:r>
            <a:r>
              <a:rPr lang="en-US" dirty="0"/>
              <a:t> </a:t>
            </a:r>
            <a:r>
              <a:rPr lang="en-US" dirty="0" err="1"/>
              <a:t>nilai</a:t>
            </a:r>
            <a:r>
              <a:rPr lang="en-US" dirty="0"/>
              <a:t> </a:t>
            </a:r>
            <a:r>
              <a:rPr lang="en-US" dirty="0" err="1"/>
              <a:t>bisnis</a:t>
            </a:r>
            <a:r>
              <a:rPr lang="en-US" dirty="0"/>
              <a:t>.</a:t>
            </a:r>
          </a:p>
          <a:p>
            <a:pPr marL="0" indent="0">
              <a:buNone/>
            </a:pPr>
            <a:br>
              <a:rPr lang="en-US" dirty="0"/>
            </a:br>
            <a:r>
              <a:rPr lang="en-US" b="1" dirty="0"/>
              <a:t>Technology dan </a:t>
            </a:r>
            <a:r>
              <a:rPr lang="en-US" b="1" dirty="0" err="1"/>
              <a:t>Enterprneur</a:t>
            </a:r>
            <a:endParaRPr lang="en-US" b="1" dirty="0"/>
          </a:p>
        </p:txBody>
      </p:sp>
      <p:pic>
        <p:nvPicPr>
          <p:cNvPr id="12" name="Picture Placeholder 11" descr="Three people having a discussion at a table">
            <a:extLst>
              <a:ext uri="{FF2B5EF4-FFF2-40B4-BE49-F238E27FC236}">
                <a16:creationId xmlns:a16="http://schemas.microsoft.com/office/drawing/2014/main" id="{8C4B5C6A-45B4-1976-622A-4CEB4E3211BC}"/>
              </a:ext>
            </a:extLst>
          </p:cNvPr>
          <p:cNvPicPr>
            <a:picLocks noGrp="1" noChangeAspect="1"/>
          </p:cNvPicPr>
          <p:nvPr>
            <p:ph type="pic" sz="quarter" idx="54"/>
          </p:nvPr>
        </p:nvPicPr>
        <p:blipFill rotWithShape="1">
          <a:blip r:embed="rId3">
            <a:extLst>
              <a:ext uri="{BEBA8EAE-BF5A-486C-A8C5-ECC9F3942E4B}">
                <a14:imgProps xmlns:a14="http://schemas.microsoft.com/office/drawing/2010/main">
                  <a14:imgLayer r:embed="rId4">
                    <a14:imgEffect>
                      <a14:colorTemperature colorTemp="7753"/>
                    </a14:imgEffect>
                    <a14:imgEffect>
                      <a14:saturation sat="133000"/>
                    </a14:imgEffect>
                    <a14:imgEffect>
                      <a14:brightnessContrast bright="4000" contrast="3000"/>
                    </a14:imgEffect>
                  </a14:imgLayer>
                </a14:imgProps>
              </a:ext>
            </a:extLst>
          </a:blip>
          <a:srcRect l="18665" r="18665"/>
          <a:stretch/>
        </p:blipFill>
        <p:spPr>
          <a:xfrm>
            <a:off x="5745002" y="0"/>
            <a:ext cx="6446999" cy="6858000"/>
          </a:xfrm>
        </p:spPr>
      </p:pic>
      <p:sp>
        <p:nvSpPr>
          <p:cNvPr id="9" name="Slide Number Placeholder 13">
            <a:extLst>
              <a:ext uri="{FF2B5EF4-FFF2-40B4-BE49-F238E27FC236}">
                <a16:creationId xmlns:a16="http://schemas.microsoft.com/office/drawing/2014/main" id="{D246665A-6901-3F62-340A-A95E775ACA48}"/>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altLang="zh-CN" sz="1200" u="none" strike="noStrike" kern="1200" cap="none" spc="0" normalizeH="0" baseline="0" dirty="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A26B3DA3-995E-263F-F271-D0DCB60A6118}"/>
              </a:ext>
            </a:extLst>
          </p:cNvPr>
          <p:cNvSpPr>
            <a:spLocks noGrp="1"/>
          </p:cNvSpPr>
          <p:nvPr>
            <p:ph type="sldNum" sz="quarter" idx="53"/>
          </p:nvPr>
        </p:nvSpPr>
        <p:spPr/>
        <p:txBody>
          <a:bodyPr/>
          <a:lstStyle/>
          <a:p>
            <a:fld id="{47FEACEE-25B4-4A2D-B147-27296E36371D}" type="slidenum">
              <a:rPr lang="en-US" altLang="zh-CN" noProof="0" smtClean="0"/>
              <a:pPr/>
              <a:t>7</a:t>
            </a:fld>
            <a:endParaRPr lang="en-US" altLang="zh-CN" noProof="0" dirty="0"/>
          </a:p>
        </p:txBody>
      </p:sp>
    </p:spTree>
    <p:extLst>
      <p:ext uri="{BB962C8B-B14F-4D97-AF65-F5344CB8AC3E}">
        <p14:creationId xmlns:p14="http://schemas.microsoft.com/office/powerpoint/2010/main" val="7755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79BBF1-9BC2-6DCE-0154-8873469878A5}"/>
              </a:ext>
            </a:extLst>
          </p:cNvPr>
          <p:cNvSpPr>
            <a:spLocks noGrp="1"/>
          </p:cNvSpPr>
          <p:nvPr>
            <p:ph type="title"/>
          </p:nvPr>
        </p:nvSpPr>
        <p:spPr>
          <a:xfrm>
            <a:off x="914400" y="731520"/>
            <a:ext cx="4663440" cy="1737360"/>
          </a:xfrm>
        </p:spPr>
        <p:txBody>
          <a:bodyPr/>
          <a:lstStyle/>
          <a:p>
            <a:r>
              <a:rPr lang="en-US" dirty="0"/>
              <a:t>Ciri Utama Technopreneur</a:t>
            </a:r>
          </a:p>
        </p:txBody>
      </p:sp>
      <p:sp>
        <p:nvSpPr>
          <p:cNvPr id="10" name="Content Placeholder 9">
            <a:extLst>
              <a:ext uri="{FF2B5EF4-FFF2-40B4-BE49-F238E27FC236}">
                <a16:creationId xmlns:a16="http://schemas.microsoft.com/office/drawing/2014/main" id="{633B199B-AFAF-FCA4-CEA7-D9E73D7079E5}"/>
              </a:ext>
            </a:extLst>
          </p:cNvPr>
          <p:cNvSpPr>
            <a:spLocks noGrp="1"/>
          </p:cNvSpPr>
          <p:nvPr>
            <p:ph idx="1"/>
          </p:nvPr>
        </p:nvSpPr>
        <p:spPr>
          <a:xfrm>
            <a:off x="5852160" y="1719072"/>
            <a:ext cx="5486400" cy="749808"/>
          </a:xfrm>
        </p:spPr>
        <p:txBody>
          <a:bodyPr/>
          <a:lstStyle/>
          <a:p>
            <a:pPr marL="0" indent="0" algn="ctr">
              <a:buNone/>
            </a:pPr>
            <a:r>
              <a:rPr lang="en-US" dirty="0" err="1">
                <a:solidFill>
                  <a:srgbClr val="FFFF00"/>
                </a:solidFill>
              </a:rPr>
              <a:t>Enterpreneur</a:t>
            </a:r>
            <a:r>
              <a:rPr lang="en-US" dirty="0">
                <a:solidFill>
                  <a:srgbClr val="FFFF00"/>
                </a:solidFill>
              </a:rPr>
              <a:t> </a:t>
            </a:r>
            <a:r>
              <a:rPr lang="en-US" dirty="0" err="1">
                <a:solidFill>
                  <a:srgbClr val="FFFF00"/>
                </a:solidFill>
              </a:rPr>
              <a:t>atau</a:t>
            </a:r>
            <a:r>
              <a:rPr lang="en-US" dirty="0">
                <a:solidFill>
                  <a:srgbClr val="FFFF00"/>
                </a:solidFill>
              </a:rPr>
              <a:t> technopreneur </a:t>
            </a:r>
            <a:r>
              <a:rPr lang="en-US" dirty="0" err="1">
                <a:solidFill>
                  <a:srgbClr val="FFFF00"/>
                </a:solidFill>
              </a:rPr>
              <a:t>tidak</a:t>
            </a:r>
            <a:r>
              <a:rPr lang="en-US" dirty="0">
                <a:solidFill>
                  <a:srgbClr val="FFFF00"/>
                </a:solidFill>
              </a:rPr>
              <a:t> </a:t>
            </a:r>
            <a:r>
              <a:rPr lang="en-US" dirty="0" err="1">
                <a:solidFill>
                  <a:srgbClr val="FFFF00"/>
                </a:solidFill>
              </a:rPr>
              <a:t>harus</a:t>
            </a:r>
            <a:r>
              <a:rPr lang="en-US" dirty="0">
                <a:solidFill>
                  <a:srgbClr val="FFFF00"/>
                </a:solidFill>
              </a:rPr>
              <a:t> </a:t>
            </a:r>
            <a:r>
              <a:rPr lang="en-US" dirty="0" err="1">
                <a:solidFill>
                  <a:srgbClr val="FFFF00"/>
                </a:solidFill>
              </a:rPr>
              <a:t>bergantung</a:t>
            </a:r>
            <a:r>
              <a:rPr lang="en-US" dirty="0">
                <a:solidFill>
                  <a:srgbClr val="FFFF00"/>
                </a:solidFill>
              </a:rPr>
              <a:t> pada modal yang </a:t>
            </a:r>
            <a:r>
              <a:rPr lang="en-US" dirty="0" err="1">
                <a:solidFill>
                  <a:srgbClr val="FFFF00"/>
                </a:solidFill>
              </a:rPr>
              <a:t>besar</a:t>
            </a:r>
            <a:r>
              <a:rPr lang="en-US" dirty="0">
                <a:solidFill>
                  <a:srgbClr val="FFFF00"/>
                </a:solidFill>
              </a:rPr>
              <a:t>.</a:t>
            </a:r>
          </a:p>
        </p:txBody>
      </p:sp>
      <p:graphicFrame>
        <p:nvGraphicFramePr>
          <p:cNvPr id="11" name="Table Placeholder 6" descr="A timeline of the product launch">
            <a:extLst>
              <a:ext uri="{FF2B5EF4-FFF2-40B4-BE49-F238E27FC236}">
                <a16:creationId xmlns:a16="http://schemas.microsoft.com/office/drawing/2014/main" id="{A9E2E0E1-AAB8-A475-781D-7E66AD5CFE21}"/>
              </a:ext>
            </a:extLst>
          </p:cNvPr>
          <p:cNvGraphicFramePr>
            <a:graphicFrameLocks noGrp="1"/>
          </p:cNvGraphicFramePr>
          <p:nvPr>
            <p:ph idx="30"/>
            <p:extLst>
              <p:ext uri="{D42A27DB-BD31-4B8C-83A1-F6EECF244321}">
                <p14:modId xmlns:p14="http://schemas.microsoft.com/office/powerpoint/2010/main" val="2589189865"/>
              </p:ext>
            </p:extLst>
          </p:nvPr>
        </p:nvGraphicFramePr>
        <p:xfrm>
          <a:off x="914400" y="2341563"/>
          <a:ext cx="8348663" cy="3775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13">
            <a:extLst>
              <a:ext uri="{FF2B5EF4-FFF2-40B4-BE49-F238E27FC236}">
                <a16:creationId xmlns:a16="http://schemas.microsoft.com/office/drawing/2014/main" id="{4800F032-5102-94C2-865C-AE9D448B2744}"/>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altLang="zh-CN" sz="1200" u="none" strike="noStrike" kern="1200" cap="none" spc="0" normalizeH="0" baseline="0" dirty="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BB5C5013-A563-C783-9185-9C847D4B4A46}"/>
              </a:ext>
            </a:extLst>
          </p:cNvPr>
          <p:cNvSpPr>
            <a:spLocks noGrp="1"/>
          </p:cNvSpPr>
          <p:nvPr>
            <p:ph type="sldNum" sz="quarter" idx="29"/>
          </p:nvPr>
        </p:nvSpPr>
        <p:spPr/>
        <p:txBody>
          <a:bodyPr/>
          <a:lstStyle/>
          <a:p>
            <a:fld id="{47FEACEE-25B4-4A2D-B147-27296E36371D}" type="slidenum">
              <a:rPr lang="en-US" altLang="zh-CN" noProof="0" smtClean="0"/>
              <a:pPr/>
              <a:t>8</a:t>
            </a:fld>
            <a:endParaRPr lang="en-US" altLang="zh-CN" noProof="0" dirty="0"/>
          </a:p>
        </p:txBody>
      </p:sp>
    </p:spTree>
    <p:extLst>
      <p:ext uri="{BB962C8B-B14F-4D97-AF65-F5344CB8AC3E}">
        <p14:creationId xmlns:p14="http://schemas.microsoft.com/office/powerpoint/2010/main" val="1246021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anim calcmode="lin" valueType="num">
                                      <p:cBhvr>
                                        <p:cTn id="8" dur="2000" fill="hold"/>
                                        <p:tgtEl>
                                          <p:spTgt spid="10">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0">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itle 59">
            <a:extLst>
              <a:ext uri="{FF2B5EF4-FFF2-40B4-BE49-F238E27FC236}">
                <a16:creationId xmlns:a16="http://schemas.microsoft.com/office/drawing/2014/main" id="{0031CE36-F77D-3964-C169-771DBA49D28A}"/>
              </a:ext>
            </a:extLst>
          </p:cNvPr>
          <p:cNvSpPr>
            <a:spLocks noGrp="1"/>
          </p:cNvSpPr>
          <p:nvPr>
            <p:ph type="title"/>
          </p:nvPr>
        </p:nvSpPr>
        <p:spPr>
          <a:xfrm>
            <a:off x="904775" y="386937"/>
            <a:ext cx="7132320" cy="736012"/>
          </a:xfrm>
        </p:spPr>
        <p:txBody>
          <a:bodyPr/>
          <a:lstStyle/>
          <a:p>
            <a:r>
              <a:rPr lang="en-US" dirty="0" err="1"/>
              <a:t>Karakteristik</a:t>
            </a:r>
            <a:r>
              <a:rPr lang="en-US" dirty="0"/>
              <a:t> Technopreneur</a:t>
            </a:r>
          </a:p>
        </p:txBody>
      </p:sp>
      <p:sp>
        <p:nvSpPr>
          <p:cNvPr id="43" name="Text Placeholder 42">
            <a:extLst>
              <a:ext uri="{FF2B5EF4-FFF2-40B4-BE49-F238E27FC236}">
                <a16:creationId xmlns:a16="http://schemas.microsoft.com/office/drawing/2014/main" id="{520E98B6-7B33-8FD4-A662-31DD4B85E22E}"/>
              </a:ext>
            </a:extLst>
          </p:cNvPr>
          <p:cNvSpPr>
            <a:spLocks noGrp="1"/>
          </p:cNvSpPr>
          <p:nvPr>
            <p:ph idx="1"/>
          </p:nvPr>
        </p:nvSpPr>
        <p:spPr>
          <a:xfrm>
            <a:off x="904774" y="1215995"/>
            <a:ext cx="6779393" cy="2651760"/>
          </a:xfrm>
        </p:spPr>
        <p:txBody>
          <a:bodyPr>
            <a:normAutofit/>
          </a:bodyPr>
          <a:lstStyle/>
          <a:p>
            <a:pPr marL="342900" indent="-342900">
              <a:lnSpc>
                <a:spcPct val="100000"/>
              </a:lnSpc>
              <a:spcBef>
                <a:spcPts val="600"/>
              </a:spcBef>
              <a:buAutoNum type="arabicPeriod"/>
            </a:pPr>
            <a:r>
              <a:rPr lang="en-US" sz="1600" dirty="0"/>
              <a:t>Visioner </a:t>
            </a:r>
          </a:p>
          <a:p>
            <a:pPr lvl="1" indent="0">
              <a:lnSpc>
                <a:spcPct val="100000"/>
              </a:lnSpc>
              <a:spcBef>
                <a:spcPts val="600"/>
              </a:spcBef>
              <a:buNone/>
            </a:pPr>
            <a:r>
              <a:rPr lang="en-US" sz="1600" dirty="0"/>
              <a:t>Mampu </a:t>
            </a:r>
            <a:r>
              <a:rPr lang="en-US" sz="1600" dirty="0" err="1"/>
              <a:t>melihat</a:t>
            </a:r>
            <a:r>
              <a:rPr lang="en-US" sz="1600" dirty="0"/>
              <a:t> </a:t>
            </a:r>
            <a:r>
              <a:rPr lang="en-US" sz="1600" dirty="0" err="1"/>
              <a:t>kemungkinan</a:t>
            </a:r>
            <a:r>
              <a:rPr lang="en-US" sz="1600" dirty="0"/>
              <a:t> yang </a:t>
            </a:r>
            <a:r>
              <a:rPr lang="en-US" sz="1600" dirty="0" err="1"/>
              <a:t>dapat</a:t>
            </a:r>
            <a:r>
              <a:rPr lang="en-US" sz="1600" dirty="0"/>
              <a:t> </a:t>
            </a:r>
            <a:r>
              <a:rPr lang="en-US" sz="1600" dirty="0" err="1"/>
              <a:t>terjadi</a:t>
            </a:r>
            <a:r>
              <a:rPr lang="en-US" sz="1600" dirty="0"/>
              <a:t> </a:t>
            </a:r>
            <a:r>
              <a:rPr lang="en-US" sz="1600" dirty="0" err="1"/>
              <a:t>dimasa</a:t>
            </a:r>
            <a:r>
              <a:rPr lang="en-US" sz="1600" dirty="0"/>
              <a:t> </a:t>
            </a:r>
            <a:r>
              <a:rPr lang="en-US" sz="1600" dirty="0" err="1"/>
              <a:t>depan</a:t>
            </a:r>
            <a:endParaRPr lang="en-US" sz="1600" dirty="0"/>
          </a:p>
          <a:p>
            <a:pPr marL="342900" indent="-342900">
              <a:lnSpc>
                <a:spcPct val="100000"/>
              </a:lnSpc>
              <a:spcBef>
                <a:spcPts val="600"/>
              </a:spcBef>
              <a:buAutoNum type="arabicPeriod"/>
            </a:pPr>
            <a:r>
              <a:rPr lang="en-US" sz="1600" dirty="0" err="1"/>
              <a:t>Innovatif</a:t>
            </a:r>
            <a:endParaRPr lang="en-US" sz="1600" dirty="0"/>
          </a:p>
          <a:p>
            <a:pPr lvl="1" indent="0">
              <a:lnSpc>
                <a:spcPct val="100000"/>
              </a:lnSpc>
              <a:spcBef>
                <a:spcPts val="600"/>
              </a:spcBef>
              <a:buNone/>
            </a:pPr>
            <a:r>
              <a:rPr lang="en-US" sz="1600" dirty="0" err="1"/>
              <a:t>Berusaha</a:t>
            </a:r>
            <a:r>
              <a:rPr lang="en-US" sz="1600" dirty="0"/>
              <a:t> </a:t>
            </a:r>
            <a:r>
              <a:rPr lang="en-US" sz="1600" dirty="0" err="1"/>
              <a:t>menciptakan</a:t>
            </a:r>
            <a:r>
              <a:rPr lang="en-US" sz="1600" dirty="0"/>
              <a:t> </a:t>
            </a:r>
            <a:r>
              <a:rPr lang="en-US" sz="1600" dirty="0" err="1"/>
              <a:t>sesuatu</a:t>
            </a:r>
            <a:r>
              <a:rPr lang="en-US" sz="1600" dirty="0"/>
              <a:t> yang </a:t>
            </a:r>
            <a:r>
              <a:rPr lang="en-US" sz="1600" dirty="0" err="1"/>
              <a:t>baru</a:t>
            </a:r>
            <a:r>
              <a:rPr lang="en-US" sz="1600" dirty="0"/>
              <a:t> dan </a:t>
            </a:r>
            <a:r>
              <a:rPr lang="en-US" sz="1600" dirty="0" err="1"/>
              <a:t>mengembengkan</a:t>
            </a:r>
            <a:r>
              <a:rPr lang="en-US" sz="1600" dirty="0"/>
              <a:t> yang </a:t>
            </a:r>
            <a:r>
              <a:rPr lang="en-US" sz="1600" dirty="0" err="1"/>
              <a:t>sudah</a:t>
            </a:r>
            <a:r>
              <a:rPr lang="en-US" sz="1600" dirty="0"/>
              <a:t> </a:t>
            </a:r>
            <a:r>
              <a:rPr lang="en-US" sz="1600" dirty="0" err="1"/>
              <a:t>ada</a:t>
            </a:r>
            <a:endParaRPr lang="en-US" sz="1600" dirty="0"/>
          </a:p>
          <a:p>
            <a:pPr>
              <a:lnSpc>
                <a:spcPct val="100000"/>
              </a:lnSpc>
              <a:spcBef>
                <a:spcPts val="600"/>
              </a:spcBef>
            </a:pPr>
            <a:endParaRPr lang="en-US" sz="1600" dirty="0"/>
          </a:p>
        </p:txBody>
      </p:sp>
      <p:sp>
        <p:nvSpPr>
          <p:cNvPr id="44" name="Text Placeholder 43">
            <a:extLst>
              <a:ext uri="{FF2B5EF4-FFF2-40B4-BE49-F238E27FC236}">
                <a16:creationId xmlns:a16="http://schemas.microsoft.com/office/drawing/2014/main" id="{78466807-A2DA-EC5D-ACDE-B83D6F7169EA}"/>
              </a:ext>
            </a:extLst>
          </p:cNvPr>
          <p:cNvSpPr>
            <a:spLocks noGrp="1"/>
          </p:cNvSpPr>
          <p:nvPr>
            <p:ph idx="56"/>
          </p:nvPr>
        </p:nvSpPr>
        <p:spPr>
          <a:xfrm>
            <a:off x="904774" y="2830630"/>
            <a:ext cx="7132320" cy="3882991"/>
          </a:xfrm>
        </p:spPr>
        <p:txBody>
          <a:bodyPr>
            <a:normAutofit/>
          </a:bodyPr>
          <a:lstStyle/>
          <a:p>
            <a:pPr marL="342900" indent="-342900">
              <a:lnSpc>
                <a:spcPct val="100000"/>
              </a:lnSpc>
              <a:spcBef>
                <a:spcPts val="600"/>
              </a:spcBef>
              <a:buFont typeface="+mj-lt"/>
              <a:buAutoNum type="arabicPeriod" startAt="3"/>
            </a:pPr>
            <a:r>
              <a:rPr lang="en-US" sz="1600" dirty="0"/>
              <a:t>Problem Solver</a:t>
            </a:r>
          </a:p>
          <a:p>
            <a:pPr lvl="1" indent="0">
              <a:lnSpc>
                <a:spcPct val="100000"/>
              </a:lnSpc>
              <a:spcBef>
                <a:spcPts val="600"/>
              </a:spcBef>
              <a:buNone/>
            </a:pPr>
            <a:r>
              <a:rPr lang="en-US" sz="1600" dirty="0"/>
              <a:t>Mampu </a:t>
            </a:r>
            <a:r>
              <a:rPr lang="en-US" sz="1600" dirty="0" err="1"/>
              <a:t>melihat</a:t>
            </a:r>
            <a:r>
              <a:rPr lang="en-US" sz="1600" dirty="0"/>
              <a:t> </a:t>
            </a:r>
            <a:r>
              <a:rPr lang="en-US" sz="1600" dirty="0" err="1"/>
              <a:t>masalah</a:t>
            </a:r>
            <a:r>
              <a:rPr lang="en-US" sz="1600" dirty="0"/>
              <a:t> </a:t>
            </a:r>
            <a:r>
              <a:rPr lang="en-US" sz="1600" dirty="0" err="1"/>
              <a:t>sebagai</a:t>
            </a:r>
            <a:r>
              <a:rPr lang="en-US" sz="1600" dirty="0"/>
              <a:t> </a:t>
            </a:r>
            <a:r>
              <a:rPr lang="en-US" sz="1600" dirty="0" err="1"/>
              <a:t>peluang</a:t>
            </a:r>
            <a:r>
              <a:rPr lang="en-US" sz="1600" dirty="0"/>
              <a:t> </a:t>
            </a:r>
            <a:r>
              <a:rPr lang="en-US" sz="1600" dirty="0" err="1"/>
              <a:t>untuk</a:t>
            </a:r>
            <a:r>
              <a:rPr lang="en-US" sz="1600" dirty="0"/>
              <a:t> </a:t>
            </a:r>
            <a:r>
              <a:rPr lang="en-US" sz="1600" dirty="0" err="1"/>
              <a:t>menciptakan</a:t>
            </a:r>
            <a:r>
              <a:rPr lang="en-US" sz="1600" dirty="0"/>
              <a:t>.</a:t>
            </a:r>
          </a:p>
          <a:p>
            <a:pPr marL="342900" indent="-342900">
              <a:lnSpc>
                <a:spcPct val="100000"/>
              </a:lnSpc>
              <a:spcBef>
                <a:spcPts val="600"/>
              </a:spcBef>
              <a:buFont typeface="+mj-lt"/>
              <a:buAutoNum type="arabicPeriod" startAt="3"/>
            </a:pPr>
            <a:r>
              <a:rPr lang="en-US" sz="1600" dirty="0" err="1"/>
              <a:t>Berorientasi</a:t>
            </a:r>
            <a:r>
              <a:rPr lang="en-US" sz="1600" dirty="0"/>
              <a:t> pada </a:t>
            </a:r>
            <a:r>
              <a:rPr lang="en-US" sz="1600" dirty="0" err="1"/>
              <a:t>Pelanggan</a:t>
            </a:r>
            <a:endParaRPr lang="en-US" sz="1600" dirty="0"/>
          </a:p>
          <a:p>
            <a:pPr lvl="1" indent="0">
              <a:lnSpc>
                <a:spcPct val="100000"/>
              </a:lnSpc>
              <a:spcBef>
                <a:spcPts val="600"/>
              </a:spcBef>
              <a:buNone/>
            </a:pPr>
            <a:r>
              <a:rPr lang="en-US" sz="1600" dirty="0" err="1"/>
              <a:t>Teknologi</a:t>
            </a:r>
            <a:r>
              <a:rPr lang="en-US" sz="1600" dirty="0"/>
              <a:t> yang </a:t>
            </a:r>
            <a:r>
              <a:rPr lang="en-US" sz="1600" dirty="0" err="1"/>
              <a:t>canggih</a:t>
            </a:r>
            <a:r>
              <a:rPr lang="en-US" sz="1600" dirty="0"/>
              <a:t> </a:t>
            </a:r>
            <a:r>
              <a:rPr lang="en-US" sz="1600" dirty="0" err="1"/>
              <a:t>belum</a:t>
            </a:r>
            <a:r>
              <a:rPr lang="en-US" sz="1600" dirty="0"/>
              <a:t> </a:t>
            </a:r>
            <a:r>
              <a:rPr lang="en-US" sz="1600" dirty="0" err="1"/>
              <a:t>tentu</a:t>
            </a:r>
            <a:r>
              <a:rPr lang="en-US" sz="1600" dirty="0"/>
              <a:t> </a:t>
            </a:r>
            <a:r>
              <a:rPr lang="en-US" sz="1600" dirty="0" err="1"/>
              <a:t>menjadi</a:t>
            </a:r>
            <a:r>
              <a:rPr lang="en-US" sz="1600" dirty="0"/>
              <a:t> </a:t>
            </a:r>
            <a:r>
              <a:rPr lang="en-US" sz="1600" dirty="0" err="1"/>
              <a:t>produk</a:t>
            </a:r>
            <a:r>
              <a:rPr lang="en-US" sz="1600" dirty="0"/>
              <a:t> yang </a:t>
            </a:r>
            <a:r>
              <a:rPr lang="en-US" sz="1600" dirty="0" err="1"/>
              <a:t>dibutuhkan</a:t>
            </a:r>
            <a:endParaRPr lang="en-US" sz="1600" dirty="0"/>
          </a:p>
          <a:p>
            <a:pPr marL="342900" indent="-342900">
              <a:lnSpc>
                <a:spcPct val="100000"/>
              </a:lnSpc>
              <a:spcBef>
                <a:spcPts val="600"/>
              </a:spcBef>
              <a:buFont typeface="+mj-lt"/>
              <a:buAutoNum type="arabicPeriod" startAt="3"/>
            </a:pPr>
            <a:r>
              <a:rPr lang="en-US" sz="1600" dirty="0" err="1"/>
              <a:t>Adaptif</a:t>
            </a:r>
            <a:r>
              <a:rPr lang="en-US" sz="1600" dirty="0"/>
              <a:t> </a:t>
            </a:r>
            <a:r>
              <a:rPr lang="en-US" sz="1600" dirty="0" err="1"/>
              <a:t>Terhadap</a:t>
            </a:r>
            <a:r>
              <a:rPr lang="en-US" sz="1600" dirty="0"/>
              <a:t> </a:t>
            </a:r>
            <a:r>
              <a:rPr lang="en-US" sz="1600" dirty="0" err="1"/>
              <a:t>Perkembangan</a:t>
            </a:r>
            <a:r>
              <a:rPr lang="en-US" sz="1600" dirty="0"/>
              <a:t>/</a:t>
            </a:r>
            <a:r>
              <a:rPr lang="en-US" sz="1600" dirty="0" err="1"/>
              <a:t>teknologi</a:t>
            </a:r>
            <a:endParaRPr lang="en-US" sz="1600" dirty="0"/>
          </a:p>
          <a:p>
            <a:pPr lvl="1" indent="0">
              <a:spcBef>
                <a:spcPts val="600"/>
              </a:spcBef>
              <a:buNone/>
            </a:pPr>
            <a:r>
              <a:rPr lang="en-ID" sz="1600" dirty="0" err="1"/>
              <a:t>mampu</a:t>
            </a:r>
            <a:r>
              <a:rPr lang="en-ID" sz="1600" dirty="0"/>
              <a:t> </a:t>
            </a:r>
            <a:r>
              <a:rPr lang="en-ID" sz="1600" dirty="0" err="1"/>
              <a:t>mengikuti</a:t>
            </a:r>
            <a:r>
              <a:rPr lang="en-ID" sz="1600" dirty="0"/>
              <a:t> </a:t>
            </a:r>
            <a:r>
              <a:rPr lang="en-ID" sz="1600" dirty="0" err="1"/>
              <a:t>perkembangan</a:t>
            </a:r>
            <a:r>
              <a:rPr lang="en-ID" sz="1600" dirty="0"/>
              <a:t> </a:t>
            </a:r>
            <a:r>
              <a:rPr lang="en-ID" sz="1600" dirty="0" err="1"/>
              <a:t>teknologi</a:t>
            </a:r>
            <a:r>
              <a:rPr lang="en-ID" sz="1600" dirty="0"/>
              <a:t>.</a:t>
            </a:r>
            <a:endParaRPr lang="en-US" sz="1600" dirty="0"/>
          </a:p>
          <a:p>
            <a:pPr marL="342900" indent="-342900">
              <a:lnSpc>
                <a:spcPct val="100000"/>
              </a:lnSpc>
              <a:spcBef>
                <a:spcPts val="600"/>
              </a:spcBef>
              <a:buFont typeface="+mj-lt"/>
              <a:buAutoNum type="arabicPeriod" startAt="3"/>
            </a:pPr>
            <a:r>
              <a:rPr lang="en-US" sz="1600" dirty="0" err="1"/>
              <a:t>Berani</a:t>
            </a:r>
            <a:r>
              <a:rPr lang="en-US" sz="1600" dirty="0"/>
              <a:t> </a:t>
            </a:r>
            <a:r>
              <a:rPr lang="en-US" sz="1600" dirty="0" err="1"/>
              <a:t>Mengambil</a:t>
            </a:r>
            <a:r>
              <a:rPr lang="en-US" sz="1600" dirty="0"/>
              <a:t> </a:t>
            </a:r>
            <a:r>
              <a:rPr lang="en-US" sz="1600" dirty="0" err="1"/>
              <a:t>Resiko</a:t>
            </a:r>
            <a:endParaRPr lang="en-US" sz="1600" dirty="0"/>
          </a:p>
          <a:p>
            <a:pPr lvl="1" indent="0">
              <a:spcBef>
                <a:spcPts val="600"/>
              </a:spcBef>
              <a:buNone/>
            </a:pPr>
            <a:r>
              <a:rPr lang="en-ID" sz="1600" dirty="0" err="1"/>
              <a:t>Bisnis</a:t>
            </a:r>
            <a:r>
              <a:rPr lang="en-ID" sz="1600" dirty="0"/>
              <a:t> </a:t>
            </a:r>
            <a:r>
              <a:rPr lang="en-ID" sz="1600" dirty="0" err="1"/>
              <a:t>selalu</a:t>
            </a:r>
            <a:r>
              <a:rPr lang="en-ID" sz="1600" dirty="0"/>
              <a:t> </a:t>
            </a:r>
            <a:r>
              <a:rPr lang="en-ID" sz="1600" dirty="0" err="1"/>
              <a:t>memiliki</a:t>
            </a:r>
            <a:r>
              <a:rPr lang="en-ID" sz="1600" dirty="0"/>
              <a:t> </a:t>
            </a:r>
            <a:r>
              <a:rPr lang="en-ID" sz="1600" dirty="0" err="1"/>
              <a:t>ketidakpastian</a:t>
            </a:r>
            <a:r>
              <a:rPr lang="en-ID" sz="1600" dirty="0"/>
              <a:t>.</a:t>
            </a:r>
            <a:endParaRPr lang="en-US" sz="1600" dirty="0"/>
          </a:p>
          <a:p>
            <a:pPr marL="342900" indent="-342900">
              <a:lnSpc>
                <a:spcPct val="100000"/>
              </a:lnSpc>
              <a:spcBef>
                <a:spcPts val="600"/>
              </a:spcBef>
              <a:buFont typeface="+mj-lt"/>
              <a:buAutoNum type="arabicPeriod" startAt="3"/>
            </a:pPr>
            <a:r>
              <a:rPr lang="en-US" sz="1600" dirty="0"/>
              <a:t>Mampu </a:t>
            </a:r>
            <a:r>
              <a:rPr lang="en-US" sz="1600" dirty="0" err="1"/>
              <a:t>Berkolaborasi</a:t>
            </a:r>
            <a:endParaRPr lang="en-US" sz="1600" dirty="0"/>
          </a:p>
          <a:p>
            <a:pPr lvl="1" indent="0">
              <a:spcBef>
                <a:spcPts val="600"/>
              </a:spcBef>
              <a:buNone/>
            </a:pPr>
            <a:r>
              <a:rPr lang="en-ID" sz="1600" dirty="0" err="1"/>
              <a:t>Pengembangan</a:t>
            </a:r>
            <a:r>
              <a:rPr lang="en-ID" sz="1600" dirty="0"/>
              <a:t> </a:t>
            </a:r>
            <a:r>
              <a:rPr lang="en-ID" sz="1600" dirty="0" err="1"/>
              <a:t>bisnis</a:t>
            </a:r>
            <a:r>
              <a:rPr lang="en-ID" sz="1600" dirty="0"/>
              <a:t> </a:t>
            </a:r>
            <a:r>
              <a:rPr lang="en-ID" sz="1600" dirty="0" err="1"/>
              <a:t>teknologi</a:t>
            </a:r>
            <a:r>
              <a:rPr lang="en-ID" sz="1600" dirty="0"/>
              <a:t> </a:t>
            </a:r>
            <a:r>
              <a:rPr lang="en-ID" sz="1600" dirty="0" err="1"/>
              <a:t>jarang</a:t>
            </a:r>
            <a:r>
              <a:rPr lang="en-ID" sz="1600" dirty="0"/>
              <a:t> </a:t>
            </a:r>
            <a:r>
              <a:rPr lang="en-ID" sz="1600" dirty="0" err="1"/>
              <a:t>dilakukan</a:t>
            </a:r>
            <a:r>
              <a:rPr lang="en-ID" sz="1600" dirty="0"/>
              <a:t> oleh </a:t>
            </a:r>
            <a:r>
              <a:rPr lang="en-ID" sz="1600" dirty="0" err="1"/>
              <a:t>satu</a:t>
            </a:r>
            <a:r>
              <a:rPr lang="en-ID" sz="1600" dirty="0"/>
              <a:t> orang </a:t>
            </a:r>
            <a:r>
              <a:rPr lang="en-ID" sz="1600" dirty="0" err="1"/>
              <a:t>saja</a:t>
            </a:r>
            <a:r>
              <a:rPr lang="en-ID" sz="1600" dirty="0"/>
              <a:t>.</a:t>
            </a:r>
            <a:endParaRPr lang="en-US" sz="1600" dirty="0"/>
          </a:p>
          <a:p>
            <a:pPr marL="342900" indent="-342900">
              <a:lnSpc>
                <a:spcPct val="100000"/>
              </a:lnSpc>
              <a:spcBef>
                <a:spcPts val="600"/>
              </a:spcBef>
              <a:buFont typeface="+mj-lt"/>
              <a:buAutoNum type="arabicPeriod" startAt="3"/>
            </a:pPr>
            <a:r>
              <a:rPr lang="en-US" sz="1600" dirty="0" err="1"/>
              <a:t>Berientasi</a:t>
            </a:r>
            <a:r>
              <a:rPr lang="en-US" sz="1600" dirty="0"/>
              <a:t> pada Nilai</a:t>
            </a:r>
          </a:p>
          <a:p>
            <a:pPr lvl="1" indent="0">
              <a:spcBef>
                <a:spcPts val="600"/>
              </a:spcBef>
              <a:buNone/>
            </a:pPr>
            <a:r>
              <a:rPr lang="en-ID" sz="1600" dirty="0"/>
              <a:t>Nilai </a:t>
            </a:r>
            <a:r>
              <a:rPr lang="en-ID" sz="1600" dirty="0" err="1"/>
              <a:t>apa</a:t>
            </a:r>
            <a:r>
              <a:rPr lang="en-ID" sz="1600" dirty="0"/>
              <a:t> yang </a:t>
            </a:r>
            <a:r>
              <a:rPr lang="en-ID" sz="1600" dirty="0" err="1"/>
              <a:t>diberikan</a:t>
            </a:r>
            <a:r>
              <a:rPr lang="en-ID" sz="1600" dirty="0"/>
              <a:t> </a:t>
            </a:r>
            <a:r>
              <a:rPr lang="en-ID" sz="1600" dirty="0" err="1"/>
              <a:t>teknologi</a:t>
            </a:r>
            <a:r>
              <a:rPr lang="en-ID" sz="1600" dirty="0"/>
              <a:t> </a:t>
            </a:r>
            <a:r>
              <a:rPr lang="en-ID" sz="1600" dirty="0" err="1"/>
              <a:t>ini</a:t>
            </a:r>
            <a:r>
              <a:rPr lang="en-ID" sz="1600" dirty="0"/>
              <a:t> </a:t>
            </a:r>
            <a:r>
              <a:rPr lang="en-ID" sz="1600" dirty="0" err="1"/>
              <a:t>kepada</a:t>
            </a:r>
            <a:r>
              <a:rPr lang="en-ID" sz="1600" dirty="0"/>
              <a:t> </a:t>
            </a:r>
            <a:r>
              <a:rPr lang="en-ID" sz="1600" dirty="0" err="1"/>
              <a:t>pengguna</a:t>
            </a:r>
            <a:r>
              <a:rPr lang="en-ID" sz="1600" dirty="0"/>
              <a:t>?</a:t>
            </a:r>
            <a:endParaRPr lang="en-US" sz="1600" dirty="0"/>
          </a:p>
          <a:p>
            <a:pPr marL="342900" indent="-342900">
              <a:lnSpc>
                <a:spcPct val="100000"/>
              </a:lnSpc>
              <a:spcBef>
                <a:spcPts val="600"/>
              </a:spcBef>
              <a:buFont typeface="+mj-lt"/>
              <a:buAutoNum type="arabicPeriod" startAt="3"/>
            </a:pPr>
            <a:endParaRPr lang="en-US" sz="1600" dirty="0"/>
          </a:p>
          <a:p>
            <a:pPr lvl="1" indent="0">
              <a:lnSpc>
                <a:spcPct val="100000"/>
              </a:lnSpc>
              <a:spcBef>
                <a:spcPts val="600"/>
              </a:spcBef>
              <a:buNone/>
            </a:pPr>
            <a:endParaRPr lang="en-US" sz="1600" dirty="0"/>
          </a:p>
        </p:txBody>
      </p:sp>
      <p:sp>
        <p:nvSpPr>
          <p:cNvPr id="11" name="Slide Number Placeholder 13">
            <a:extLst>
              <a:ext uri="{FF2B5EF4-FFF2-40B4-BE49-F238E27FC236}">
                <a16:creationId xmlns:a16="http://schemas.microsoft.com/office/drawing/2014/main" id="{930FF33C-2E3C-37EC-75C2-1BE4513D9B62}"/>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altLang="zh-CN" sz="1200" u="none" strike="noStrike" kern="1200" cap="none" spc="0" normalizeH="0" baseline="0" dirty="0">
              <a:ln>
                <a:noFill/>
              </a:ln>
              <a:solidFill>
                <a:schemeClr val="bg1"/>
              </a:solidFill>
              <a:effectLst/>
              <a:uLnTx/>
              <a:uFillTx/>
            </a:endParaRPr>
          </a:p>
        </p:txBody>
      </p:sp>
      <p:sp>
        <p:nvSpPr>
          <p:cNvPr id="2" name="Slide Number Placeholder 1">
            <a:extLst>
              <a:ext uri="{FF2B5EF4-FFF2-40B4-BE49-F238E27FC236}">
                <a16:creationId xmlns:a16="http://schemas.microsoft.com/office/drawing/2014/main" id="{2222DE72-77CB-CB24-A4D1-2FAC47307AC9}"/>
              </a:ext>
            </a:extLst>
          </p:cNvPr>
          <p:cNvSpPr>
            <a:spLocks noGrp="1"/>
          </p:cNvSpPr>
          <p:nvPr>
            <p:ph type="sldNum" sz="quarter" idx="55"/>
          </p:nvPr>
        </p:nvSpPr>
        <p:spPr/>
        <p:txBody>
          <a:bodyPr/>
          <a:lstStyle/>
          <a:p>
            <a:fld id="{47FEACEE-25B4-4A2D-B147-27296E36371D}" type="slidenum">
              <a:rPr lang="en-US" altLang="zh-CN" noProof="0" smtClean="0"/>
              <a:pPr/>
              <a:t>9</a:t>
            </a:fld>
            <a:endParaRPr lang="en-US" altLang="zh-CN" noProof="0" dirty="0"/>
          </a:p>
        </p:txBody>
      </p:sp>
    </p:spTree>
    <p:extLst>
      <p:ext uri="{BB962C8B-B14F-4D97-AF65-F5344CB8AC3E}">
        <p14:creationId xmlns:p14="http://schemas.microsoft.com/office/powerpoint/2010/main" val="4182148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45968-70F7-0180-6448-3547E442EF4A}"/>
              </a:ext>
            </a:extLst>
          </p:cNvPr>
          <p:cNvSpPr>
            <a:spLocks noGrp="1"/>
          </p:cNvSpPr>
          <p:nvPr>
            <p:ph type="title"/>
          </p:nvPr>
        </p:nvSpPr>
        <p:spPr>
          <a:xfrm>
            <a:off x="914400" y="232450"/>
            <a:ext cx="3875131" cy="2103120"/>
          </a:xfrm>
          <a:noFill/>
        </p:spPr>
        <p:txBody>
          <a:bodyPr anchor="b" anchorCtr="0">
            <a:noAutofit/>
          </a:bodyPr>
          <a:lstStyle/>
          <a:p>
            <a:r>
              <a:rPr lang="en-ID" sz="2800" dirty="0"/>
              <a:t>ENTREPRENEUR DAN TECHNOPRENEUR</a:t>
            </a:r>
            <a:endParaRPr lang="en-US" sz="2800" dirty="0"/>
          </a:p>
        </p:txBody>
      </p:sp>
      <p:sp>
        <p:nvSpPr>
          <p:cNvPr id="10" name="Content Placeholder 9">
            <a:extLst>
              <a:ext uri="{FF2B5EF4-FFF2-40B4-BE49-F238E27FC236}">
                <a16:creationId xmlns:a16="http://schemas.microsoft.com/office/drawing/2014/main" id="{19DA784D-F56F-1224-707E-9F882C4EB8A1}"/>
              </a:ext>
            </a:extLst>
          </p:cNvPr>
          <p:cNvSpPr>
            <a:spLocks noGrp="1"/>
          </p:cNvSpPr>
          <p:nvPr>
            <p:ph idx="14"/>
          </p:nvPr>
        </p:nvSpPr>
        <p:spPr>
          <a:xfrm>
            <a:off x="914400" y="2912765"/>
            <a:ext cx="4389120" cy="1920240"/>
          </a:xfrm>
        </p:spPr>
        <p:txBody>
          <a:bodyPr/>
          <a:lstStyle/>
          <a:p>
            <a:r>
              <a:rPr lang="en-US" dirty="0"/>
              <a:t>Market expansion</a:t>
            </a:r>
          </a:p>
          <a:p>
            <a:r>
              <a:rPr lang="en-US" dirty="0"/>
              <a:t>Product innovation</a:t>
            </a:r>
          </a:p>
          <a:p>
            <a:r>
              <a:rPr lang="en-US" dirty="0"/>
              <a:t>Customer retention</a:t>
            </a:r>
          </a:p>
          <a:p>
            <a:r>
              <a:rPr lang="en-US" dirty="0"/>
              <a:t>Operational efficiency</a:t>
            </a:r>
          </a:p>
        </p:txBody>
      </p:sp>
      <p:sp>
        <p:nvSpPr>
          <p:cNvPr id="3" name="Slide Number Placeholder 2">
            <a:extLst>
              <a:ext uri="{FF2B5EF4-FFF2-40B4-BE49-F238E27FC236}">
                <a16:creationId xmlns:a16="http://schemas.microsoft.com/office/drawing/2014/main" id="{ADDFE8A8-4537-F7A1-3BF9-834AEFE3EA1A}"/>
              </a:ext>
            </a:extLst>
          </p:cNvPr>
          <p:cNvSpPr>
            <a:spLocks noGrp="1"/>
          </p:cNvSpPr>
          <p:nvPr>
            <p:ph type="sldNum" sz="quarter" idx="12"/>
          </p:nvPr>
        </p:nvSpPr>
        <p:spPr/>
        <p:txBody>
          <a:bodyPr/>
          <a:lstStyle/>
          <a:p>
            <a:fld id="{CBD12358-51D2-46B3-9BDE-DF29528B9454}" type="slidenum">
              <a:rPr lang="en-US" smtClean="0"/>
              <a:t>10</a:t>
            </a:fld>
            <a:endParaRPr lang="en-US" dirty="0"/>
          </a:p>
        </p:txBody>
      </p:sp>
      <p:graphicFrame>
        <p:nvGraphicFramePr>
          <p:cNvPr id="26" name="Table 25">
            <a:extLst>
              <a:ext uri="{FF2B5EF4-FFF2-40B4-BE49-F238E27FC236}">
                <a16:creationId xmlns:a16="http://schemas.microsoft.com/office/drawing/2014/main" id="{8708D034-451A-2F7A-B6FB-1C6868333C69}"/>
              </a:ext>
            </a:extLst>
          </p:cNvPr>
          <p:cNvGraphicFramePr>
            <a:graphicFrameLocks noGrp="1"/>
          </p:cNvGraphicFramePr>
          <p:nvPr>
            <p:extLst>
              <p:ext uri="{D42A27DB-BD31-4B8C-83A1-F6EECF244321}">
                <p14:modId xmlns:p14="http://schemas.microsoft.com/office/powerpoint/2010/main" val="3226300206"/>
              </p:ext>
            </p:extLst>
          </p:nvPr>
        </p:nvGraphicFramePr>
        <p:xfrm>
          <a:off x="5303520" y="1146850"/>
          <a:ext cx="6549573" cy="4221480"/>
        </p:xfrm>
        <a:graphic>
          <a:graphicData uri="http://schemas.openxmlformats.org/drawingml/2006/table">
            <a:tbl>
              <a:tblPr firstRow="1" bandRow="1">
                <a:tableStyleId>{9DCAF9ED-07DC-4A11-8D7F-57B35C25682E}</a:tableStyleId>
              </a:tblPr>
              <a:tblGrid>
                <a:gridCol w="1182299">
                  <a:extLst>
                    <a:ext uri="{9D8B030D-6E8A-4147-A177-3AD203B41FA5}">
                      <a16:colId xmlns:a16="http://schemas.microsoft.com/office/drawing/2014/main" val="2243119473"/>
                    </a:ext>
                  </a:extLst>
                </a:gridCol>
                <a:gridCol w="2011844">
                  <a:extLst>
                    <a:ext uri="{9D8B030D-6E8A-4147-A177-3AD203B41FA5}">
                      <a16:colId xmlns:a16="http://schemas.microsoft.com/office/drawing/2014/main" val="2748812523"/>
                    </a:ext>
                  </a:extLst>
                </a:gridCol>
                <a:gridCol w="3355430">
                  <a:extLst>
                    <a:ext uri="{9D8B030D-6E8A-4147-A177-3AD203B41FA5}">
                      <a16:colId xmlns:a16="http://schemas.microsoft.com/office/drawing/2014/main" val="1991876390"/>
                    </a:ext>
                  </a:extLst>
                </a:gridCol>
              </a:tblGrid>
              <a:tr h="370840">
                <a:tc>
                  <a:txBody>
                    <a:bodyPr/>
                    <a:lstStyle/>
                    <a:p>
                      <a:r>
                        <a:rPr lang="en-US" dirty="0" err="1"/>
                        <a:t>Aspek</a:t>
                      </a:r>
                      <a:r>
                        <a:rPr lang="en-US" dirty="0"/>
                        <a:t> </a:t>
                      </a:r>
                      <a:endParaRPr lang="en-ID" dirty="0"/>
                    </a:p>
                  </a:txBody>
                  <a:tcPr/>
                </a:tc>
                <a:tc>
                  <a:txBody>
                    <a:bodyPr/>
                    <a:lstStyle/>
                    <a:p>
                      <a:r>
                        <a:rPr lang="en-US" dirty="0" err="1"/>
                        <a:t>enterpreneur</a:t>
                      </a:r>
                      <a:endParaRPr lang="en-ID" dirty="0"/>
                    </a:p>
                  </a:txBody>
                  <a:tcPr/>
                </a:tc>
                <a:tc>
                  <a:txBody>
                    <a:bodyPr/>
                    <a:lstStyle/>
                    <a:p>
                      <a:r>
                        <a:rPr lang="en-US" dirty="0"/>
                        <a:t>technopreneur</a:t>
                      </a:r>
                      <a:endParaRPr lang="en-ID" dirty="0"/>
                    </a:p>
                  </a:txBody>
                  <a:tcPr/>
                </a:tc>
                <a:extLst>
                  <a:ext uri="{0D108BD9-81ED-4DB2-BD59-A6C34878D82A}">
                    <a16:rowId xmlns:a16="http://schemas.microsoft.com/office/drawing/2014/main" val="3470410708"/>
                  </a:ext>
                </a:extLst>
              </a:tr>
              <a:tr h="370840">
                <a:tc>
                  <a:txBody>
                    <a:bodyPr/>
                    <a:lstStyle/>
                    <a:p>
                      <a:r>
                        <a:rPr lang="en-US" sz="1400" dirty="0" err="1"/>
                        <a:t>Fukos</a:t>
                      </a:r>
                      <a:endParaRPr lang="en-ID" sz="1400" dirty="0"/>
                    </a:p>
                  </a:txBody>
                  <a:tcPr/>
                </a:tc>
                <a:tc>
                  <a:txBody>
                    <a:bodyPr/>
                    <a:lstStyle/>
                    <a:p>
                      <a:r>
                        <a:rPr lang="en-US" sz="1400" dirty="0" err="1"/>
                        <a:t>Peluang</a:t>
                      </a:r>
                      <a:r>
                        <a:rPr lang="en-US" sz="1400" dirty="0"/>
                        <a:t> dan </a:t>
                      </a:r>
                      <a:r>
                        <a:rPr lang="en-US" sz="1400" dirty="0" err="1"/>
                        <a:t>bisnis</a:t>
                      </a:r>
                      <a:endParaRPr lang="en-ID" sz="1400" dirty="0"/>
                    </a:p>
                  </a:txBody>
                  <a:tcPr/>
                </a:tc>
                <a:tc>
                  <a:txBody>
                    <a:bodyPr/>
                    <a:lstStyle/>
                    <a:p>
                      <a:r>
                        <a:rPr lang="en-US" sz="1400" dirty="0" err="1"/>
                        <a:t>Peluang</a:t>
                      </a:r>
                      <a:r>
                        <a:rPr lang="en-US" sz="1400" dirty="0"/>
                        <a:t>, </a:t>
                      </a:r>
                      <a:r>
                        <a:rPr lang="en-US" sz="1400" dirty="0" err="1"/>
                        <a:t>bisnis</a:t>
                      </a:r>
                      <a:r>
                        <a:rPr lang="en-US" sz="1400" dirty="0"/>
                        <a:t> dan </a:t>
                      </a:r>
                      <a:r>
                        <a:rPr lang="en-US" sz="1400" dirty="0" err="1"/>
                        <a:t>teknologi</a:t>
                      </a:r>
                      <a:endParaRPr lang="en-ID" sz="1400" dirty="0"/>
                    </a:p>
                  </a:txBody>
                  <a:tcPr/>
                </a:tc>
                <a:extLst>
                  <a:ext uri="{0D108BD9-81ED-4DB2-BD59-A6C34878D82A}">
                    <a16:rowId xmlns:a16="http://schemas.microsoft.com/office/drawing/2014/main" val="1112402285"/>
                  </a:ext>
                </a:extLst>
              </a:tr>
              <a:tr h="370840">
                <a:tc>
                  <a:txBody>
                    <a:bodyPr/>
                    <a:lstStyle/>
                    <a:p>
                      <a:r>
                        <a:rPr lang="en-US" sz="1400" dirty="0" err="1"/>
                        <a:t>Produk</a:t>
                      </a:r>
                      <a:r>
                        <a:rPr lang="en-US" sz="1400" dirty="0"/>
                        <a:t> </a:t>
                      </a:r>
                      <a:endParaRPr lang="en-ID" sz="1400" dirty="0"/>
                    </a:p>
                  </a:txBody>
                  <a:tcPr/>
                </a:tc>
                <a:tc>
                  <a:txBody>
                    <a:bodyPr/>
                    <a:lstStyle/>
                    <a:p>
                      <a:r>
                        <a:rPr lang="en-US" sz="1400" dirty="0"/>
                        <a:t>Barang/</a:t>
                      </a:r>
                      <a:r>
                        <a:rPr lang="en-US" sz="1400" dirty="0" err="1"/>
                        <a:t>jasa</a:t>
                      </a:r>
                      <a:endParaRPr lang="en-ID" sz="1400" dirty="0"/>
                    </a:p>
                  </a:txBody>
                  <a:tcPr/>
                </a:tc>
                <a:tc>
                  <a:txBody>
                    <a:bodyPr/>
                    <a:lstStyle/>
                    <a:p>
                      <a:r>
                        <a:rPr lang="en-US" sz="1400" dirty="0" err="1"/>
                        <a:t>Produk</a:t>
                      </a:r>
                      <a:r>
                        <a:rPr lang="en-US" sz="1400" dirty="0"/>
                        <a:t>/</a:t>
                      </a:r>
                      <a:r>
                        <a:rPr lang="en-US" sz="1400" dirty="0" err="1"/>
                        <a:t>jasa</a:t>
                      </a:r>
                      <a:r>
                        <a:rPr lang="en-US" sz="1400" dirty="0"/>
                        <a:t> </a:t>
                      </a:r>
                      <a:r>
                        <a:rPr lang="en-US" sz="1400" dirty="0" err="1"/>
                        <a:t>berbasis</a:t>
                      </a:r>
                      <a:r>
                        <a:rPr lang="en-US" sz="1400" dirty="0"/>
                        <a:t> </a:t>
                      </a:r>
                      <a:r>
                        <a:rPr lang="en-US" sz="1400" dirty="0" err="1"/>
                        <a:t>atau</a:t>
                      </a:r>
                      <a:r>
                        <a:rPr lang="en-US" sz="1400" dirty="0"/>
                        <a:t> </a:t>
                      </a:r>
                      <a:r>
                        <a:rPr lang="en-US" sz="1400" dirty="0" err="1"/>
                        <a:t>didudkung</a:t>
                      </a:r>
                      <a:r>
                        <a:rPr lang="en-US" sz="1400" dirty="0"/>
                        <a:t> </a:t>
                      </a:r>
                      <a:r>
                        <a:rPr lang="en-US" sz="1400" dirty="0" err="1"/>
                        <a:t>teknologi</a:t>
                      </a:r>
                      <a:endParaRPr lang="en-ID" sz="1400" dirty="0"/>
                    </a:p>
                  </a:txBody>
                  <a:tcPr/>
                </a:tc>
                <a:extLst>
                  <a:ext uri="{0D108BD9-81ED-4DB2-BD59-A6C34878D82A}">
                    <a16:rowId xmlns:a16="http://schemas.microsoft.com/office/drawing/2014/main" val="4238503944"/>
                  </a:ext>
                </a:extLst>
              </a:tr>
              <a:tr h="370840">
                <a:tc>
                  <a:txBody>
                    <a:bodyPr/>
                    <a:lstStyle/>
                    <a:p>
                      <a:r>
                        <a:rPr lang="en-US" sz="1400" dirty="0" err="1"/>
                        <a:t>Teknologi</a:t>
                      </a:r>
                      <a:endParaRPr lang="en-ID" sz="1400" dirty="0"/>
                    </a:p>
                  </a:txBody>
                  <a:tcPr/>
                </a:tc>
                <a:tc>
                  <a:txBody>
                    <a:bodyPr/>
                    <a:lstStyle/>
                    <a:p>
                      <a:r>
                        <a:rPr lang="en-US" sz="1400" dirty="0" err="1"/>
                        <a:t>Dapat</a:t>
                      </a:r>
                      <a:r>
                        <a:rPr lang="en-US" sz="1400" dirty="0"/>
                        <a:t> </a:t>
                      </a:r>
                      <a:r>
                        <a:rPr lang="en-US" sz="1400" dirty="0" err="1"/>
                        <a:t>menjadi</a:t>
                      </a:r>
                      <a:r>
                        <a:rPr lang="en-US" sz="1400" dirty="0"/>
                        <a:t> </a:t>
                      </a:r>
                      <a:r>
                        <a:rPr lang="en-US" sz="1400" dirty="0" err="1"/>
                        <a:t>alat</a:t>
                      </a:r>
                      <a:r>
                        <a:rPr lang="en-US" sz="1400" dirty="0"/>
                        <a:t> </a:t>
                      </a:r>
                      <a:r>
                        <a:rPr lang="en-US" sz="1400" dirty="0" err="1"/>
                        <a:t>bantu</a:t>
                      </a:r>
                      <a:endParaRPr lang="en-ID" sz="1400" dirty="0"/>
                    </a:p>
                  </a:txBody>
                  <a:tcPr/>
                </a:tc>
                <a:tc>
                  <a:txBody>
                    <a:bodyPr/>
                    <a:lstStyle/>
                    <a:p>
                      <a:r>
                        <a:rPr lang="en-US" sz="1400" dirty="0"/>
                        <a:t>Sering </a:t>
                      </a:r>
                      <a:r>
                        <a:rPr lang="en-US" sz="1400" dirty="0" err="1"/>
                        <a:t>menjadi</a:t>
                      </a:r>
                      <a:r>
                        <a:rPr lang="en-US" sz="1400" dirty="0"/>
                        <a:t> </a:t>
                      </a:r>
                      <a:r>
                        <a:rPr lang="en-US" sz="1400" dirty="0" err="1"/>
                        <a:t>bagian</a:t>
                      </a:r>
                      <a:r>
                        <a:rPr lang="en-US" sz="1400" dirty="0"/>
                        <a:t> </a:t>
                      </a:r>
                      <a:r>
                        <a:rPr lang="en-US" sz="1400" dirty="0" err="1"/>
                        <a:t>penting</a:t>
                      </a:r>
                      <a:r>
                        <a:rPr lang="en-US" sz="1400" dirty="0"/>
                        <a:t> </a:t>
                      </a:r>
                      <a:r>
                        <a:rPr lang="en-US" sz="1400" dirty="0" err="1"/>
                        <a:t>dari</a:t>
                      </a:r>
                      <a:r>
                        <a:rPr lang="en-US" sz="1400" dirty="0"/>
                        <a:t> Solusi</a:t>
                      </a:r>
                      <a:endParaRPr lang="en-ID" sz="1400" dirty="0"/>
                    </a:p>
                  </a:txBody>
                  <a:tcPr/>
                </a:tc>
                <a:extLst>
                  <a:ext uri="{0D108BD9-81ED-4DB2-BD59-A6C34878D82A}">
                    <a16:rowId xmlns:a16="http://schemas.microsoft.com/office/drawing/2014/main" val="915957398"/>
                  </a:ext>
                </a:extLst>
              </a:tr>
              <a:tr h="370840">
                <a:tc>
                  <a:txBody>
                    <a:bodyPr/>
                    <a:lstStyle/>
                    <a:p>
                      <a:r>
                        <a:rPr lang="en-US" sz="1400" dirty="0" err="1"/>
                        <a:t>Inovasi</a:t>
                      </a:r>
                      <a:endParaRPr lang="en-ID" sz="1400" dirty="0"/>
                    </a:p>
                  </a:txBody>
                  <a:tcPr/>
                </a:tc>
                <a:tc>
                  <a:txBody>
                    <a:bodyPr/>
                    <a:lstStyle/>
                    <a:p>
                      <a:r>
                        <a:rPr lang="en-US" sz="1400" dirty="0" err="1"/>
                        <a:t>Dapat</a:t>
                      </a:r>
                      <a:r>
                        <a:rPr lang="en-US" sz="1400" dirty="0"/>
                        <a:t> </a:t>
                      </a:r>
                      <a:r>
                        <a:rPr lang="en-US" sz="1400" dirty="0" err="1"/>
                        <a:t>dilakukan</a:t>
                      </a:r>
                      <a:endParaRPr lang="en-ID" sz="1400" dirty="0"/>
                    </a:p>
                  </a:txBody>
                  <a:tcPr/>
                </a:tc>
                <a:tc>
                  <a:txBody>
                    <a:bodyPr/>
                    <a:lstStyle/>
                    <a:p>
                      <a:r>
                        <a:rPr lang="en-US" sz="1400" dirty="0" err="1"/>
                        <a:t>Umumnya</a:t>
                      </a:r>
                      <a:r>
                        <a:rPr lang="en-US" sz="1400" dirty="0"/>
                        <a:t> sangat </a:t>
                      </a:r>
                      <a:r>
                        <a:rPr lang="en-US" sz="1400" dirty="0" err="1"/>
                        <a:t>berkaitan</a:t>
                      </a:r>
                      <a:r>
                        <a:rPr lang="en-US" sz="1400" dirty="0"/>
                        <a:t> </a:t>
                      </a:r>
                      <a:r>
                        <a:rPr lang="en-US" sz="1400" dirty="0" err="1"/>
                        <a:t>dengan</a:t>
                      </a:r>
                      <a:r>
                        <a:rPr lang="en-US" sz="1400" dirty="0"/>
                        <a:t> </a:t>
                      </a:r>
                      <a:r>
                        <a:rPr lang="en-US" sz="1400" dirty="0" err="1"/>
                        <a:t>teknolgi</a:t>
                      </a:r>
                      <a:r>
                        <a:rPr lang="en-US" sz="1400" dirty="0"/>
                        <a:t>/</a:t>
                      </a:r>
                      <a:r>
                        <a:rPr lang="en-US" sz="1400" dirty="0" err="1"/>
                        <a:t>inovasi</a:t>
                      </a:r>
                      <a:endParaRPr lang="en-ID" sz="1400" dirty="0"/>
                    </a:p>
                  </a:txBody>
                  <a:tcPr/>
                </a:tc>
                <a:extLst>
                  <a:ext uri="{0D108BD9-81ED-4DB2-BD59-A6C34878D82A}">
                    <a16:rowId xmlns:a16="http://schemas.microsoft.com/office/drawing/2014/main" val="1518592712"/>
                  </a:ext>
                </a:extLst>
              </a:tr>
              <a:tr h="370840">
                <a:tc>
                  <a:txBody>
                    <a:bodyPr/>
                    <a:lstStyle/>
                    <a:p>
                      <a:r>
                        <a:rPr lang="en-US" sz="1400" dirty="0" err="1"/>
                        <a:t>Contoh</a:t>
                      </a:r>
                      <a:endParaRPr lang="en-ID" sz="1400" dirty="0"/>
                    </a:p>
                  </a:txBody>
                  <a:tcPr/>
                </a:tc>
                <a:tc>
                  <a:txBody>
                    <a:bodyPr/>
                    <a:lstStyle/>
                    <a:p>
                      <a:r>
                        <a:rPr lang="en-US" sz="1400" dirty="0"/>
                        <a:t>Usaha </a:t>
                      </a:r>
                      <a:r>
                        <a:rPr lang="en-US" sz="1400" dirty="0" err="1"/>
                        <a:t>makanan</a:t>
                      </a:r>
                      <a:r>
                        <a:rPr lang="en-US" sz="1400" dirty="0"/>
                        <a:t> </a:t>
                      </a:r>
                      <a:r>
                        <a:rPr lang="en-US" sz="1400" dirty="0" err="1"/>
                        <a:t>konvensional</a:t>
                      </a:r>
                      <a:endParaRPr lang="en-ID" sz="1400" dirty="0"/>
                    </a:p>
                  </a:txBody>
                  <a:tcPr/>
                </a:tc>
                <a:tc>
                  <a:txBody>
                    <a:bodyPr/>
                    <a:lstStyle/>
                    <a:p>
                      <a:r>
                        <a:rPr lang="en-US" sz="1400" dirty="0"/>
                        <a:t>Platform </a:t>
                      </a:r>
                      <a:r>
                        <a:rPr lang="en-US" sz="1400" dirty="0" err="1"/>
                        <a:t>pemesanan</a:t>
                      </a:r>
                      <a:r>
                        <a:rPr lang="en-US" sz="1400" dirty="0"/>
                        <a:t> </a:t>
                      </a:r>
                      <a:r>
                        <a:rPr lang="en-US" sz="1400" dirty="0" err="1"/>
                        <a:t>makanan</a:t>
                      </a:r>
                      <a:endParaRPr lang="en-ID" sz="1400" dirty="0"/>
                    </a:p>
                  </a:txBody>
                  <a:tcPr/>
                </a:tc>
                <a:extLst>
                  <a:ext uri="{0D108BD9-81ED-4DB2-BD59-A6C34878D82A}">
                    <a16:rowId xmlns:a16="http://schemas.microsoft.com/office/drawing/2014/main" val="2340006551"/>
                  </a:ext>
                </a:extLst>
              </a:tr>
              <a:tr h="370840">
                <a:tc>
                  <a:txBody>
                    <a:bodyPr/>
                    <a:lstStyle/>
                    <a:p>
                      <a:r>
                        <a:rPr lang="en-US" sz="1400" dirty="0" err="1"/>
                        <a:t>Kompetensi</a:t>
                      </a:r>
                      <a:endParaRPr lang="en-ID" sz="1400" dirty="0"/>
                    </a:p>
                  </a:txBody>
                  <a:tcPr/>
                </a:tc>
                <a:tc>
                  <a:txBody>
                    <a:bodyPr/>
                    <a:lstStyle/>
                    <a:p>
                      <a:r>
                        <a:rPr lang="en-US" sz="1400" dirty="0" err="1"/>
                        <a:t>Bisnis</a:t>
                      </a:r>
                      <a:r>
                        <a:rPr lang="en-US" sz="1400" dirty="0"/>
                        <a:t> dan </a:t>
                      </a:r>
                      <a:r>
                        <a:rPr lang="en-US" sz="1400" dirty="0" err="1"/>
                        <a:t>kewirausahaan</a:t>
                      </a:r>
                      <a:endParaRPr lang="en-ID" sz="1400" dirty="0"/>
                    </a:p>
                  </a:txBody>
                  <a:tcPr/>
                </a:tc>
                <a:tc>
                  <a:txBody>
                    <a:bodyPr/>
                    <a:lstStyle/>
                    <a:p>
                      <a:r>
                        <a:rPr lang="en-US" sz="1400" dirty="0" err="1"/>
                        <a:t>Bisnis+Teknologi+inovasi</a:t>
                      </a:r>
                      <a:endParaRPr lang="en-ID" sz="1400" dirty="0"/>
                    </a:p>
                  </a:txBody>
                  <a:tcPr/>
                </a:tc>
                <a:extLst>
                  <a:ext uri="{0D108BD9-81ED-4DB2-BD59-A6C34878D82A}">
                    <a16:rowId xmlns:a16="http://schemas.microsoft.com/office/drawing/2014/main" val="2663425823"/>
                  </a:ext>
                </a:extLst>
              </a:tr>
              <a:tr h="370840">
                <a:tc>
                  <a:txBody>
                    <a:bodyPr/>
                    <a:lstStyle/>
                    <a:p>
                      <a:r>
                        <a:rPr lang="en-US" sz="1400" dirty="0"/>
                        <a:t>Pasar </a:t>
                      </a:r>
                      <a:endParaRPr lang="en-ID" sz="1400" dirty="0"/>
                    </a:p>
                  </a:txBody>
                  <a:tcPr/>
                </a:tc>
                <a:tc>
                  <a:txBody>
                    <a:bodyPr/>
                    <a:lstStyle/>
                    <a:p>
                      <a:r>
                        <a:rPr lang="en-US" sz="1400" dirty="0"/>
                        <a:t>Lokal </a:t>
                      </a:r>
                      <a:r>
                        <a:rPr lang="en-US" sz="1400" dirty="0" err="1"/>
                        <a:t>maupun</a:t>
                      </a:r>
                      <a:r>
                        <a:rPr lang="en-US" sz="1400" dirty="0"/>
                        <a:t> </a:t>
                      </a:r>
                      <a:r>
                        <a:rPr lang="en-US" sz="1400" dirty="0" err="1"/>
                        <a:t>luas</a:t>
                      </a:r>
                      <a:endParaRPr lang="en-ID" sz="1400" dirty="0"/>
                    </a:p>
                  </a:txBody>
                  <a:tcPr/>
                </a:tc>
                <a:tc>
                  <a:txBody>
                    <a:bodyPr/>
                    <a:lstStyle/>
                    <a:p>
                      <a:r>
                        <a:rPr lang="en-US" sz="1400" dirty="0" err="1"/>
                        <a:t>Dapat</a:t>
                      </a:r>
                      <a:r>
                        <a:rPr lang="en-US" sz="1400" dirty="0"/>
                        <a:t> </a:t>
                      </a:r>
                      <a:r>
                        <a:rPr lang="en-US" sz="1400" dirty="0" err="1"/>
                        <a:t>berkembang</a:t>
                      </a:r>
                      <a:r>
                        <a:rPr lang="en-US" sz="1400" dirty="0"/>
                        <a:t> </a:t>
                      </a:r>
                      <a:r>
                        <a:rPr lang="en-US" sz="1400" dirty="0" err="1"/>
                        <a:t>secara</a:t>
                      </a:r>
                      <a:r>
                        <a:rPr lang="en-US" sz="1400" dirty="0"/>
                        <a:t> digital</a:t>
                      </a:r>
                      <a:endParaRPr lang="en-ID" sz="1400" dirty="0"/>
                    </a:p>
                  </a:txBody>
                  <a:tcPr/>
                </a:tc>
                <a:extLst>
                  <a:ext uri="{0D108BD9-81ED-4DB2-BD59-A6C34878D82A}">
                    <a16:rowId xmlns:a16="http://schemas.microsoft.com/office/drawing/2014/main" val="945709757"/>
                  </a:ext>
                </a:extLst>
              </a:tr>
              <a:tr h="370840">
                <a:tc>
                  <a:txBody>
                    <a:bodyPr/>
                    <a:lstStyle/>
                    <a:p>
                      <a:r>
                        <a:rPr lang="en-US" sz="1400" dirty="0" err="1"/>
                        <a:t>Pengembangan</a:t>
                      </a:r>
                      <a:r>
                        <a:rPr lang="en-US" sz="1400" dirty="0"/>
                        <a:t> </a:t>
                      </a:r>
                      <a:endParaRPr lang="en-ID" sz="1400" dirty="0"/>
                    </a:p>
                  </a:txBody>
                  <a:tcPr/>
                </a:tc>
                <a:tc>
                  <a:txBody>
                    <a:bodyPr/>
                    <a:lstStyle/>
                    <a:p>
                      <a:r>
                        <a:rPr lang="en-US" sz="1400" dirty="0" err="1"/>
                        <a:t>Berdasarkan</a:t>
                      </a:r>
                      <a:r>
                        <a:rPr lang="en-US" sz="1400" dirty="0"/>
                        <a:t> </a:t>
                      </a:r>
                      <a:r>
                        <a:rPr lang="en-US" sz="1400" dirty="0" err="1"/>
                        <a:t>kebutuhan</a:t>
                      </a:r>
                      <a:r>
                        <a:rPr lang="en-US" sz="1400" dirty="0"/>
                        <a:t> pasar</a:t>
                      </a:r>
                      <a:endParaRPr lang="en-ID" sz="1400" dirty="0"/>
                    </a:p>
                  </a:txBody>
                  <a:tcPr/>
                </a:tc>
                <a:tc>
                  <a:txBody>
                    <a:bodyPr/>
                    <a:lstStyle/>
                    <a:p>
                      <a:r>
                        <a:rPr lang="en-US" sz="1400" dirty="0" err="1"/>
                        <a:t>Berdasarkan</a:t>
                      </a:r>
                      <a:r>
                        <a:rPr lang="en-US" sz="1400" dirty="0"/>
                        <a:t> </a:t>
                      </a:r>
                      <a:r>
                        <a:rPr lang="en-US" sz="1400" dirty="0" err="1"/>
                        <a:t>kebutuhan</a:t>
                      </a:r>
                      <a:r>
                        <a:rPr lang="en-US" sz="1400" dirty="0"/>
                        <a:t> pasar dan </a:t>
                      </a:r>
                      <a:r>
                        <a:rPr lang="en-US" sz="1400" dirty="0" err="1"/>
                        <a:t>perkembangan</a:t>
                      </a:r>
                      <a:r>
                        <a:rPr lang="en-US" sz="1400" dirty="0"/>
                        <a:t> </a:t>
                      </a:r>
                      <a:r>
                        <a:rPr lang="en-US" sz="1400" dirty="0" err="1"/>
                        <a:t>teknologi</a:t>
                      </a:r>
                      <a:endParaRPr lang="en-ID" sz="1400" dirty="0"/>
                    </a:p>
                  </a:txBody>
                  <a:tcPr/>
                </a:tc>
                <a:extLst>
                  <a:ext uri="{0D108BD9-81ED-4DB2-BD59-A6C34878D82A}">
                    <a16:rowId xmlns:a16="http://schemas.microsoft.com/office/drawing/2014/main" val="3803467965"/>
                  </a:ext>
                </a:extLst>
              </a:tr>
            </a:tbl>
          </a:graphicData>
        </a:graphic>
      </p:graphicFrame>
      <p:sp>
        <p:nvSpPr>
          <p:cNvPr id="28" name="Content Placeholder 27">
            <a:extLst>
              <a:ext uri="{FF2B5EF4-FFF2-40B4-BE49-F238E27FC236}">
                <a16:creationId xmlns:a16="http://schemas.microsoft.com/office/drawing/2014/main" id="{A756E394-0FDA-D32F-8DD4-4FE189CE90A7}"/>
              </a:ext>
            </a:extLst>
          </p:cNvPr>
          <p:cNvSpPr>
            <a:spLocks noGrp="1"/>
          </p:cNvSpPr>
          <p:nvPr>
            <p:ph idx="1"/>
          </p:nvPr>
        </p:nvSpPr>
        <p:spPr>
          <a:xfrm>
            <a:off x="5852160" y="3182112"/>
            <a:ext cx="5367528" cy="2761488"/>
          </a:xfrm>
        </p:spPr>
        <p:txBody>
          <a:bodyPr/>
          <a:lstStyle/>
          <a:p>
            <a:endParaRPr lang="en-ID"/>
          </a:p>
        </p:txBody>
      </p:sp>
    </p:spTree>
    <p:extLst>
      <p:ext uri="{BB962C8B-B14F-4D97-AF65-F5344CB8AC3E}">
        <p14:creationId xmlns:p14="http://schemas.microsoft.com/office/powerpoint/2010/main" val="4259977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C59F6-9B22-C211-4B4C-A2FD4B914C46}"/>
              </a:ext>
            </a:extLst>
          </p:cNvPr>
          <p:cNvSpPr>
            <a:spLocks noGrp="1"/>
          </p:cNvSpPr>
          <p:nvPr>
            <p:ph type="title"/>
          </p:nvPr>
        </p:nvSpPr>
        <p:spPr>
          <a:xfrm>
            <a:off x="914400" y="1036318"/>
            <a:ext cx="7671816" cy="632059"/>
          </a:xfrm>
          <a:noFill/>
        </p:spPr>
        <p:txBody>
          <a:bodyPr anchor="b" anchorCtr="0">
            <a:noAutofit/>
          </a:bodyPr>
          <a:lstStyle/>
          <a:p>
            <a:r>
              <a:rPr lang="en-US" dirty="0"/>
              <a:t>Peran </a:t>
            </a:r>
            <a:r>
              <a:rPr lang="en-US" dirty="0" err="1"/>
              <a:t>Teknologi</a:t>
            </a:r>
            <a:r>
              <a:rPr lang="en-US" dirty="0"/>
              <a:t> </a:t>
            </a:r>
            <a:r>
              <a:rPr lang="en-US" dirty="0" err="1"/>
              <a:t>dalam</a:t>
            </a:r>
            <a:r>
              <a:rPr lang="en-US" dirty="0"/>
              <a:t> </a:t>
            </a:r>
            <a:r>
              <a:rPr lang="en-US" dirty="0" err="1"/>
              <a:t>Kewirausahaan</a:t>
            </a:r>
            <a:endParaRPr lang="en-US" dirty="0"/>
          </a:p>
        </p:txBody>
      </p:sp>
      <p:sp>
        <p:nvSpPr>
          <p:cNvPr id="3" name="Slide Number Placeholder 2">
            <a:extLst>
              <a:ext uri="{FF2B5EF4-FFF2-40B4-BE49-F238E27FC236}">
                <a16:creationId xmlns:a16="http://schemas.microsoft.com/office/drawing/2014/main" id="{C5231D8C-5C7D-BFD9-19A4-7628C1400A37}"/>
              </a:ext>
            </a:extLst>
          </p:cNvPr>
          <p:cNvSpPr>
            <a:spLocks noGrp="1"/>
          </p:cNvSpPr>
          <p:nvPr>
            <p:ph type="sldNum" sz="quarter" idx="12"/>
          </p:nvPr>
        </p:nvSpPr>
        <p:spPr/>
        <p:txBody>
          <a:bodyPr/>
          <a:lstStyle/>
          <a:p>
            <a:fld id="{CBD12358-51D2-46B3-9BDE-DF29528B9454}" type="slidenum">
              <a:rPr lang="en-US" smtClean="0"/>
              <a:t>11</a:t>
            </a:fld>
            <a:endParaRPr lang="en-US" dirty="0"/>
          </a:p>
        </p:txBody>
      </p:sp>
      <p:sp>
        <p:nvSpPr>
          <p:cNvPr id="5" name="Content Placeholder 4">
            <a:extLst>
              <a:ext uri="{FF2B5EF4-FFF2-40B4-BE49-F238E27FC236}">
                <a16:creationId xmlns:a16="http://schemas.microsoft.com/office/drawing/2014/main" id="{57B6AAD9-8731-CFA3-9F33-BA8C732537E1}"/>
              </a:ext>
            </a:extLst>
          </p:cNvPr>
          <p:cNvSpPr>
            <a:spLocks noGrp="1"/>
          </p:cNvSpPr>
          <p:nvPr>
            <p:ph idx="14"/>
          </p:nvPr>
        </p:nvSpPr>
        <p:spPr>
          <a:xfrm>
            <a:off x="1716504" y="1876926"/>
            <a:ext cx="9347735" cy="4158114"/>
          </a:xfrm>
        </p:spPr>
        <p:txBody>
          <a:bodyPr/>
          <a:lstStyle/>
          <a:p>
            <a:r>
              <a:rPr lang="en-US" dirty="0" err="1"/>
              <a:t>Teknologi</a:t>
            </a:r>
            <a:r>
              <a:rPr lang="en-US" dirty="0"/>
              <a:t> </a:t>
            </a:r>
            <a:r>
              <a:rPr lang="en-US" dirty="0" err="1"/>
              <a:t>sebagai</a:t>
            </a:r>
            <a:r>
              <a:rPr lang="en-US" dirty="0"/>
              <a:t> </a:t>
            </a:r>
            <a:r>
              <a:rPr lang="en-US" dirty="0" err="1"/>
              <a:t>atat</a:t>
            </a:r>
            <a:r>
              <a:rPr lang="en-US" dirty="0"/>
              <a:t> </a:t>
            </a:r>
            <a:r>
              <a:rPr lang="en-US" dirty="0" err="1"/>
              <a:t>produksi</a:t>
            </a:r>
            <a:endParaRPr lang="en-US" dirty="0"/>
          </a:p>
          <a:p>
            <a:r>
              <a:rPr lang="en-US" dirty="0" err="1"/>
              <a:t>Teknologi</a:t>
            </a:r>
            <a:r>
              <a:rPr lang="en-US" dirty="0"/>
              <a:t> </a:t>
            </a:r>
            <a:r>
              <a:rPr lang="en-US" dirty="0" err="1"/>
              <a:t>sebagai</a:t>
            </a:r>
            <a:r>
              <a:rPr lang="en-US" dirty="0"/>
              <a:t> </a:t>
            </a:r>
            <a:r>
              <a:rPr lang="en-US" dirty="0" err="1"/>
              <a:t>produk</a:t>
            </a:r>
            <a:endParaRPr lang="en-US" dirty="0"/>
          </a:p>
          <a:p>
            <a:r>
              <a:rPr lang="en-US" dirty="0" err="1"/>
              <a:t>Teknologi</a:t>
            </a:r>
            <a:r>
              <a:rPr lang="en-US" dirty="0"/>
              <a:t> </a:t>
            </a:r>
            <a:r>
              <a:rPr lang="en-US" dirty="0" err="1"/>
              <a:t>sebgai</a:t>
            </a:r>
            <a:r>
              <a:rPr lang="en-US" dirty="0"/>
              <a:t> media</a:t>
            </a:r>
          </a:p>
          <a:p>
            <a:r>
              <a:rPr lang="en-US" dirty="0" err="1"/>
              <a:t>Sebagai</a:t>
            </a:r>
            <a:r>
              <a:rPr lang="en-US" dirty="0"/>
              <a:t> </a:t>
            </a:r>
            <a:r>
              <a:rPr lang="en-US" dirty="0" err="1"/>
              <a:t>sarana</a:t>
            </a:r>
            <a:r>
              <a:rPr lang="en-US" dirty="0"/>
              <a:t> </a:t>
            </a:r>
            <a:r>
              <a:rPr lang="en-US" dirty="0" err="1"/>
              <a:t>pelayanan</a:t>
            </a:r>
            <a:endParaRPr lang="en-US" dirty="0"/>
          </a:p>
          <a:p>
            <a:r>
              <a:rPr lang="en-US" dirty="0" err="1"/>
              <a:t>Sebagai</a:t>
            </a:r>
            <a:r>
              <a:rPr lang="en-US" dirty="0"/>
              <a:t> </a:t>
            </a:r>
            <a:r>
              <a:rPr lang="en-US" dirty="0" err="1"/>
              <a:t>sumber</a:t>
            </a:r>
            <a:r>
              <a:rPr lang="en-US" dirty="0"/>
              <a:t> data</a:t>
            </a:r>
          </a:p>
          <a:p>
            <a:r>
              <a:rPr lang="en-US" dirty="0" err="1"/>
              <a:t>Sebagai</a:t>
            </a:r>
            <a:r>
              <a:rPr lang="en-US" dirty="0"/>
              <a:t> </a:t>
            </a:r>
            <a:r>
              <a:rPr lang="en-US" dirty="0" err="1"/>
              <a:t>sarana</a:t>
            </a:r>
            <a:r>
              <a:rPr lang="en-US" dirty="0"/>
              <a:t> </a:t>
            </a:r>
            <a:r>
              <a:rPr lang="en-US" dirty="0" err="1"/>
              <a:t>otomatisasi</a:t>
            </a:r>
            <a:endParaRPr lang="en-ID" dirty="0"/>
          </a:p>
        </p:txBody>
      </p:sp>
    </p:spTree>
    <p:extLst>
      <p:ext uri="{BB962C8B-B14F-4D97-AF65-F5344CB8AC3E}">
        <p14:creationId xmlns:p14="http://schemas.microsoft.com/office/powerpoint/2010/main" val="3604630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CEC29-2F05-D7E4-A266-08C74BE4F5F8}"/>
              </a:ext>
            </a:extLst>
          </p:cNvPr>
          <p:cNvSpPr>
            <a:spLocks noGrp="1"/>
          </p:cNvSpPr>
          <p:nvPr>
            <p:ph type="title"/>
          </p:nvPr>
        </p:nvSpPr>
        <p:spPr>
          <a:xfrm>
            <a:off x="6710510" y="2016579"/>
            <a:ext cx="4441188" cy="2775857"/>
          </a:xfrm>
        </p:spPr>
        <p:txBody>
          <a:bodyPr/>
          <a:lstStyle/>
          <a:p>
            <a:r>
              <a:rPr lang="en-US" dirty="0"/>
              <a:t>Innovative solutions</a:t>
            </a:r>
          </a:p>
        </p:txBody>
      </p:sp>
      <p:pic>
        <p:nvPicPr>
          <p:cNvPr id="5" name="Picture Placeholder 4" descr="A person looking at a person who is looking at a computer screen">
            <a:extLst>
              <a:ext uri="{FF2B5EF4-FFF2-40B4-BE49-F238E27FC236}">
                <a16:creationId xmlns:a16="http://schemas.microsoft.com/office/drawing/2014/main" id="{867EED95-1785-2CFF-AB72-C7852C4B1E15}"/>
              </a:ext>
            </a:extLst>
          </p:cNvPr>
          <p:cNvPicPr>
            <a:picLocks noGrp="1" noChangeAspect="1"/>
          </p:cNvPicPr>
          <p:nvPr>
            <p:ph type="pic" sz="quarter" idx="48"/>
          </p:nvPr>
        </p:nvPicPr>
        <p:blipFill>
          <a:blip r:embed="rId2"/>
          <a:srcRect t="11651" b="11651"/>
          <a:stretch/>
        </p:blipFill>
        <p:spPr>
          <a:xfrm>
            <a:off x="914400" y="539496"/>
            <a:ext cx="5025207" cy="5779008"/>
          </a:xfrm>
        </p:spPr>
      </p:pic>
    </p:spTree>
    <p:extLst>
      <p:ext uri="{BB962C8B-B14F-4D97-AF65-F5344CB8AC3E}">
        <p14:creationId xmlns:p14="http://schemas.microsoft.com/office/powerpoint/2010/main" val="1148227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21E73BA-53B9-C0C1-476A-00736A64AB79}"/>
              </a:ext>
            </a:extLst>
          </p:cNvPr>
          <p:cNvSpPr>
            <a:spLocks noGrp="1"/>
          </p:cNvSpPr>
          <p:nvPr>
            <p:ph type="title"/>
          </p:nvPr>
        </p:nvSpPr>
        <p:spPr>
          <a:xfrm>
            <a:off x="3465576" y="360626"/>
            <a:ext cx="7955280" cy="1335024"/>
          </a:xfrm>
        </p:spPr>
        <p:txBody>
          <a:bodyPr anchor="b" anchorCtr="0"/>
          <a:lstStyle/>
          <a:p>
            <a:r>
              <a:rPr lang="en-ID" dirty="0"/>
              <a:t>TEKNOLOGI DAN PENCIPTAAN NILAI</a:t>
            </a:r>
            <a:endParaRPr lang="en-US" dirty="0"/>
          </a:p>
        </p:txBody>
      </p:sp>
      <p:sp>
        <p:nvSpPr>
          <p:cNvPr id="2" name="Slide Number Placeholder 1">
            <a:extLst>
              <a:ext uri="{FF2B5EF4-FFF2-40B4-BE49-F238E27FC236}">
                <a16:creationId xmlns:a16="http://schemas.microsoft.com/office/drawing/2014/main" id="{B2E4D147-B48C-ADE3-3FEF-627D467699A2}"/>
              </a:ext>
            </a:extLst>
          </p:cNvPr>
          <p:cNvSpPr>
            <a:spLocks noGrp="1"/>
          </p:cNvSpPr>
          <p:nvPr>
            <p:ph type="sldNum" sz="quarter" idx="40"/>
          </p:nvPr>
        </p:nvSpPr>
        <p:spPr>
          <a:xfrm>
            <a:off x="11194169" y="6217920"/>
            <a:ext cx="458592" cy="365125"/>
          </a:xfrm>
        </p:spPr>
        <p:txBody>
          <a:bodyPr/>
          <a:lstStyle/>
          <a:p>
            <a:fld id="{47FEACEE-25B4-4A2D-B147-27296E36371D}" type="slidenum">
              <a:rPr lang="en-US" altLang="zh-CN" noProof="0" smtClean="0"/>
              <a:pPr/>
              <a:t>13</a:t>
            </a:fld>
            <a:endParaRPr lang="en-US" altLang="zh-CN" noProof="0" dirty="0"/>
          </a:p>
        </p:txBody>
      </p:sp>
      <p:sp>
        <p:nvSpPr>
          <p:cNvPr id="15" name="Slide Number Placeholder 13">
            <a:extLst>
              <a:ext uri="{FF2B5EF4-FFF2-40B4-BE49-F238E27FC236}">
                <a16:creationId xmlns:a16="http://schemas.microsoft.com/office/drawing/2014/main" id="{55AB7753-4245-72E4-BEDB-33038672BA35}"/>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altLang="zh-CN" sz="1200" u="none" strike="noStrike" kern="1200" cap="none" spc="0" normalizeH="0" baseline="0" dirty="0">
              <a:ln>
                <a:noFill/>
              </a:ln>
              <a:solidFill>
                <a:schemeClr val="bg1"/>
              </a:solidFill>
              <a:effectLst/>
              <a:uLnTx/>
              <a:uFillTx/>
            </a:endParaRPr>
          </a:p>
        </p:txBody>
      </p:sp>
      <p:sp>
        <p:nvSpPr>
          <p:cNvPr id="4" name="TextBox 3">
            <a:extLst>
              <a:ext uri="{FF2B5EF4-FFF2-40B4-BE49-F238E27FC236}">
                <a16:creationId xmlns:a16="http://schemas.microsoft.com/office/drawing/2014/main" id="{1EF1D7C5-30E7-ED42-3DA6-C114A106DA6D}"/>
              </a:ext>
            </a:extLst>
          </p:cNvPr>
          <p:cNvSpPr txBox="1"/>
          <p:nvPr/>
        </p:nvSpPr>
        <p:spPr>
          <a:xfrm>
            <a:off x="3834062" y="1695650"/>
            <a:ext cx="7586793" cy="646331"/>
          </a:xfrm>
          <a:prstGeom prst="rect">
            <a:avLst/>
          </a:prstGeom>
          <a:noFill/>
        </p:spPr>
        <p:txBody>
          <a:bodyPr wrap="square">
            <a:spAutoFit/>
          </a:bodyPr>
          <a:lstStyle/>
          <a:p>
            <a:r>
              <a:rPr lang="en-ID" dirty="0">
                <a:solidFill>
                  <a:schemeClr val="bg1"/>
                </a:solidFill>
              </a:rPr>
              <a:t>Salah </a:t>
            </a:r>
            <a:r>
              <a:rPr lang="en-ID" dirty="0" err="1">
                <a:solidFill>
                  <a:schemeClr val="bg1"/>
                </a:solidFill>
              </a:rPr>
              <a:t>satu</a:t>
            </a:r>
            <a:r>
              <a:rPr lang="en-ID" dirty="0">
                <a:solidFill>
                  <a:schemeClr val="bg1"/>
                </a:solidFill>
              </a:rPr>
              <a:t> </a:t>
            </a:r>
            <a:r>
              <a:rPr lang="en-ID" dirty="0" err="1">
                <a:solidFill>
                  <a:schemeClr val="bg1"/>
                </a:solidFill>
              </a:rPr>
              <a:t>konsep</a:t>
            </a:r>
            <a:r>
              <a:rPr lang="en-ID" dirty="0">
                <a:solidFill>
                  <a:schemeClr val="bg1"/>
                </a:solidFill>
              </a:rPr>
              <a:t> </a:t>
            </a:r>
            <a:r>
              <a:rPr lang="en-ID" dirty="0" err="1">
                <a:solidFill>
                  <a:schemeClr val="bg1"/>
                </a:solidFill>
              </a:rPr>
              <a:t>penting</a:t>
            </a:r>
            <a:r>
              <a:rPr lang="en-ID" dirty="0">
                <a:solidFill>
                  <a:schemeClr val="bg1"/>
                </a:solidFill>
              </a:rPr>
              <a:t> </a:t>
            </a:r>
            <a:r>
              <a:rPr lang="en-ID" dirty="0" err="1">
                <a:solidFill>
                  <a:schemeClr val="bg1"/>
                </a:solidFill>
              </a:rPr>
              <a:t>dalam</a:t>
            </a:r>
            <a:r>
              <a:rPr lang="en-ID" dirty="0">
                <a:solidFill>
                  <a:schemeClr val="bg1"/>
                </a:solidFill>
              </a:rPr>
              <a:t> technopreneur </a:t>
            </a:r>
            <a:r>
              <a:rPr lang="en-ID" dirty="0" err="1">
                <a:solidFill>
                  <a:schemeClr val="bg1"/>
                </a:solidFill>
              </a:rPr>
              <a:t>adalah</a:t>
            </a:r>
            <a:r>
              <a:rPr lang="en-ID" dirty="0">
                <a:solidFill>
                  <a:schemeClr val="bg1"/>
                </a:solidFill>
              </a:rPr>
              <a:t> </a:t>
            </a:r>
            <a:r>
              <a:rPr lang="en-ID" b="1" dirty="0">
                <a:solidFill>
                  <a:schemeClr val="bg1"/>
                </a:solidFill>
              </a:rPr>
              <a:t>value creation</a:t>
            </a:r>
            <a:r>
              <a:rPr lang="en-ID" dirty="0">
                <a:solidFill>
                  <a:schemeClr val="bg1"/>
                </a:solidFill>
              </a:rPr>
              <a:t> </a:t>
            </a:r>
            <a:r>
              <a:rPr lang="en-ID" dirty="0" err="1">
                <a:solidFill>
                  <a:schemeClr val="bg1"/>
                </a:solidFill>
              </a:rPr>
              <a:t>atau</a:t>
            </a:r>
            <a:r>
              <a:rPr lang="en-ID" dirty="0">
                <a:solidFill>
                  <a:schemeClr val="bg1"/>
                </a:solidFill>
              </a:rPr>
              <a:t> </a:t>
            </a:r>
            <a:r>
              <a:rPr lang="en-ID" dirty="0" err="1">
                <a:solidFill>
                  <a:schemeClr val="bg1"/>
                </a:solidFill>
              </a:rPr>
              <a:t>penciptaan</a:t>
            </a:r>
            <a:r>
              <a:rPr lang="en-ID" dirty="0">
                <a:solidFill>
                  <a:schemeClr val="bg1"/>
                </a:solidFill>
              </a:rPr>
              <a:t> </a:t>
            </a:r>
            <a:r>
              <a:rPr lang="en-ID" dirty="0" err="1">
                <a:solidFill>
                  <a:schemeClr val="bg1"/>
                </a:solidFill>
              </a:rPr>
              <a:t>nilai</a:t>
            </a:r>
            <a:r>
              <a:rPr lang="en-ID" dirty="0">
                <a:solidFill>
                  <a:schemeClr val="bg1"/>
                </a:solidFill>
              </a:rPr>
              <a:t>.</a:t>
            </a:r>
          </a:p>
        </p:txBody>
      </p:sp>
      <p:sp>
        <p:nvSpPr>
          <p:cNvPr id="11" name="TextBox 10">
            <a:extLst>
              <a:ext uri="{FF2B5EF4-FFF2-40B4-BE49-F238E27FC236}">
                <a16:creationId xmlns:a16="http://schemas.microsoft.com/office/drawing/2014/main" id="{5DA2BC09-5682-49FA-ABB8-0F1998952698}"/>
              </a:ext>
            </a:extLst>
          </p:cNvPr>
          <p:cNvSpPr txBox="1"/>
          <p:nvPr/>
        </p:nvSpPr>
        <p:spPr>
          <a:xfrm>
            <a:off x="3962399" y="2548371"/>
            <a:ext cx="7231769" cy="646331"/>
          </a:xfrm>
          <a:prstGeom prst="rect">
            <a:avLst/>
          </a:prstGeom>
          <a:noFill/>
        </p:spPr>
        <p:txBody>
          <a:bodyPr wrap="square">
            <a:spAutoFit/>
          </a:bodyPr>
          <a:lstStyle/>
          <a:p>
            <a:r>
              <a:rPr lang="en-ID" dirty="0" err="1">
                <a:solidFill>
                  <a:schemeClr val="bg1"/>
                </a:solidFill>
              </a:rPr>
              <a:t>Contoh</a:t>
            </a:r>
            <a:r>
              <a:rPr lang="en-ID" dirty="0">
                <a:solidFill>
                  <a:schemeClr val="bg1"/>
                </a:solidFill>
              </a:rPr>
              <a:t>:</a:t>
            </a:r>
          </a:p>
          <a:p>
            <a:r>
              <a:rPr lang="en-ID" dirty="0" err="1">
                <a:solidFill>
                  <a:schemeClr val="bg1"/>
                </a:solidFill>
              </a:rPr>
              <a:t>Peternak</a:t>
            </a:r>
            <a:r>
              <a:rPr lang="en-ID" dirty="0">
                <a:solidFill>
                  <a:schemeClr val="bg1"/>
                </a:solidFill>
              </a:rPr>
              <a:t> </a:t>
            </a:r>
            <a:r>
              <a:rPr lang="en-ID" dirty="0" err="1">
                <a:solidFill>
                  <a:schemeClr val="bg1"/>
                </a:solidFill>
              </a:rPr>
              <a:t>harus</a:t>
            </a:r>
            <a:r>
              <a:rPr lang="en-ID" dirty="0">
                <a:solidFill>
                  <a:schemeClr val="bg1"/>
                </a:solidFill>
              </a:rPr>
              <a:t> </a:t>
            </a:r>
            <a:r>
              <a:rPr lang="en-ID" dirty="0" err="1">
                <a:solidFill>
                  <a:schemeClr val="bg1"/>
                </a:solidFill>
              </a:rPr>
              <a:t>datang</a:t>
            </a:r>
            <a:r>
              <a:rPr lang="en-ID" dirty="0">
                <a:solidFill>
                  <a:schemeClr val="bg1"/>
                </a:solidFill>
              </a:rPr>
              <a:t> </a:t>
            </a:r>
            <a:r>
              <a:rPr lang="en-ID" dirty="0" err="1">
                <a:solidFill>
                  <a:schemeClr val="bg1"/>
                </a:solidFill>
              </a:rPr>
              <a:t>ke</a:t>
            </a:r>
            <a:r>
              <a:rPr lang="en-ID" dirty="0">
                <a:solidFill>
                  <a:schemeClr val="bg1"/>
                </a:solidFill>
              </a:rPr>
              <a:t> </a:t>
            </a:r>
            <a:r>
              <a:rPr lang="en-ID" dirty="0" err="1">
                <a:solidFill>
                  <a:schemeClr val="bg1"/>
                </a:solidFill>
              </a:rPr>
              <a:t>kolam</a:t>
            </a:r>
            <a:r>
              <a:rPr lang="en-ID" dirty="0">
                <a:solidFill>
                  <a:schemeClr val="bg1"/>
                </a:solidFill>
              </a:rPr>
              <a:t> </a:t>
            </a:r>
            <a:r>
              <a:rPr lang="en-ID" dirty="0" err="1">
                <a:solidFill>
                  <a:schemeClr val="bg1"/>
                </a:solidFill>
              </a:rPr>
              <a:t>untuk</a:t>
            </a:r>
            <a:r>
              <a:rPr lang="en-ID" dirty="0">
                <a:solidFill>
                  <a:schemeClr val="bg1"/>
                </a:solidFill>
              </a:rPr>
              <a:t> </a:t>
            </a:r>
            <a:r>
              <a:rPr lang="en-ID" dirty="0" err="1">
                <a:solidFill>
                  <a:schemeClr val="bg1"/>
                </a:solidFill>
              </a:rPr>
              <a:t>memeriksa</a:t>
            </a:r>
            <a:r>
              <a:rPr lang="en-ID" dirty="0">
                <a:solidFill>
                  <a:schemeClr val="bg1"/>
                </a:solidFill>
              </a:rPr>
              <a:t> </a:t>
            </a:r>
            <a:r>
              <a:rPr lang="en-ID" dirty="0" err="1">
                <a:solidFill>
                  <a:schemeClr val="bg1"/>
                </a:solidFill>
              </a:rPr>
              <a:t>kondisi</a:t>
            </a:r>
            <a:r>
              <a:rPr lang="en-ID" dirty="0">
                <a:solidFill>
                  <a:schemeClr val="bg1"/>
                </a:solidFill>
              </a:rPr>
              <a:t> air.</a:t>
            </a:r>
          </a:p>
        </p:txBody>
      </p:sp>
      <p:sp>
        <p:nvSpPr>
          <p:cNvPr id="16" name="TextBox 15">
            <a:extLst>
              <a:ext uri="{FF2B5EF4-FFF2-40B4-BE49-F238E27FC236}">
                <a16:creationId xmlns:a16="http://schemas.microsoft.com/office/drawing/2014/main" id="{4484B0CF-F2E3-77B2-0E4E-DF21FD41A2E4}"/>
              </a:ext>
            </a:extLst>
          </p:cNvPr>
          <p:cNvSpPr txBox="1"/>
          <p:nvPr/>
        </p:nvSpPr>
        <p:spPr>
          <a:xfrm>
            <a:off x="4122821" y="3307673"/>
            <a:ext cx="6096000" cy="646331"/>
          </a:xfrm>
          <a:prstGeom prst="rect">
            <a:avLst/>
          </a:prstGeom>
          <a:noFill/>
        </p:spPr>
        <p:txBody>
          <a:bodyPr wrap="square">
            <a:spAutoFit/>
          </a:bodyPr>
          <a:lstStyle/>
          <a:p>
            <a:r>
              <a:rPr lang="en-ID" dirty="0" err="1">
                <a:solidFill>
                  <a:schemeClr val="bg1"/>
                </a:solidFill>
              </a:rPr>
              <a:t>Sulosi</a:t>
            </a:r>
            <a:r>
              <a:rPr lang="en-ID" dirty="0">
                <a:solidFill>
                  <a:schemeClr val="bg1"/>
                </a:solidFill>
              </a:rPr>
              <a:t>:</a:t>
            </a:r>
          </a:p>
          <a:p>
            <a:r>
              <a:rPr lang="en-ID" dirty="0" err="1">
                <a:solidFill>
                  <a:schemeClr val="bg1"/>
                </a:solidFill>
              </a:rPr>
              <a:t>Dibuat</a:t>
            </a:r>
            <a:r>
              <a:rPr lang="en-ID" dirty="0">
                <a:solidFill>
                  <a:schemeClr val="bg1"/>
                </a:solidFill>
              </a:rPr>
              <a:t> </a:t>
            </a:r>
            <a:r>
              <a:rPr lang="en-ID" dirty="0" err="1">
                <a:solidFill>
                  <a:schemeClr val="bg1"/>
                </a:solidFill>
              </a:rPr>
              <a:t>sistem</a:t>
            </a:r>
            <a:r>
              <a:rPr lang="en-ID" dirty="0">
                <a:solidFill>
                  <a:schemeClr val="bg1"/>
                </a:solidFill>
              </a:rPr>
              <a:t> monitoring </a:t>
            </a:r>
            <a:r>
              <a:rPr lang="en-ID" dirty="0" err="1">
                <a:solidFill>
                  <a:schemeClr val="bg1"/>
                </a:solidFill>
              </a:rPr>
              <a:t>berbasis</a:t>
            </a:r>
            <a:r>
              <a:rPr lang="en-ID" dirty="0">
                <a:solidFill>
                  <a:schemeClr val="bg1"/>
                </a:solidFill>
              </a:rPr>
              <a:t> IoT</a:t>
            </a:r>
          </a:p>
        </p:txBody>
      </p:sp>
      <p:sp>
        <p:nvSpPr>
          <p:cNvPr id="18" name="TextBox 17">
            <a:extLst>
              <a:ext uri="{FF2B5EF4-FFF2-40B4-BE49-F238E27FC236}">
                <a16:creationId xmlns:a16="http://schemas.microsoft.com/office/drawing/2014/main" id="{59D6268A-81E3-0C88-47A2-A8DA8C00E089}"/>
              </a:ext>
            </a:extLst>
          </p:cNvPr>
          <p:cNvSpPr txBox="1"/>
          <p:nvPr/>
        </p:nvSpPr>
        <p:spPr>
          <a:xfrm>
            <a:off x="4530283" y="4048497"/>
            <a:ext cx="6096000" cy="1200329"/>
          </a:xfrm>
          <a:prstGeom prst="rect">
            <a:avLst/>
          </a:prstGeom>
          <a:noFill/>
        </p:spPr>
        <p:txBody>
          <a:bodyPr wrap="square">
            <a:spAutoFit/>
          </a:bodyPr>
          <a:lstStyle/>
          <a:p>
            <a:pPr lvl="0"/>
            <a:r>
              <a:rPr lang="en-ID">
                <a:solidFill>
                  <a:schemeClr val="bg1"/>
                </a:solidFill>
              </a:rPr>
              <a:t>Nilai:</a:t>
            </a:r>
          </a:p>
          <a:p>
            <a:pPr lvl="0"/>
            <a:r>
              <a:rPr lang="en-ID">
                <a:solidFill>
                  <a:schemeClr val="bg1"/>
                </a:solidFill>
              </a:rPr>
              <a:t>monitoring lebih mudah; data dapat diperoleh secara real-time; membantu pengambilan keputusan; mengurangi pemeriksaan manual.</a:t>
            </a:r>
            <a:endParaRPr lang="en-ID" dirty="0">
              <a:solidFill>
                <a:schemeClr val="bg1"/>
              </a:solidFill>
            </a:endParaRPr>
          </a:p>
        </p:txBody>
      </p:sp>
      <p:sp>
        <p:nvSpPr>
          <p:cNvPr id="20" name="TextBox 19">
            <a:extLst>
              <a:ext uri="{FF2B5EF4-FFF2-40B4-BE49-F238E27FC236}">
                <a16:creationId xmlns:a16="http://schemas.microsoft.com/office/drawing/2014/main" id="{E5748153-0E92-7574-E1D0-6A0F8A76FCF8}"/>
              </a:ext>
            </a:extLst>
          </p:cNvPr>
          <p:cNvSpPr txBox="1"/>
          <p:nvPr/>
        </p:nvSpPr>
        <p:spPr>
          <a:xfrm>
            <a:off x="3047999" y="5943418"/>
            <a:ext cx="7586793" cy="461665"/>
          </a:xfrm>
          <a:prstGeom prst="rect">
            <a:avLst/>
          </a:prstGeom>
          <a:noFill/>
        </p:spPr>
        <p:txBody>
          <a:bodyPr wrap="square">
            <a:spAutoFit/>
          </a:bodyPr>
          <a:lstStyle/>
          <a:p>
            <a:r>
              <a:rPr lang="en-ID" sz="2400" dirty="0" err="1">
                <a:solidFill>
                  <a:schemeClr val="bg1"/>
                </a:solidFill>
              </a:rPr>
              <a:t>Teknologi</a:t>
            </a:r>
            <a:r>
              <a:rPr lang="en-ID" sz="2400" dirty="0">
                <a:solidFill>
                  <a:schemeClr val="bg1"/>
                </a:solidFill>
              </a:rPr>
              <a:t> → Solusi → Nilai → </a:t>
            </a:r>
            <a:r>
              <a:rPr lang="en-ID" sz="2400" dirty="0" err="1">
                <a:solidFill>
                  <a:schemeClr val="bg1"/>
                </a:solidFill>
              </a:rPr>
              <a:t>Peluang</a:t>
            </a:r>
            <a:r>
              <a:rPr lang="en-ID" sz="2400" dirty="0">
                <a:solidFill>
                  <a:schemeClr val="bg1"/>
                </a:solidFill>
              </a:rPr>
              <a:t> </a:t>
            </a:r>
            <a:r>
              <a:rPr lang="en-ID" sz="2400" dirty="0" err="1">
                <a:solidFill>
                  <a:schemeClr val="bg1"/>
                </a:solidFill>
              </a:rPr>
              <a:t>Bisnis</a:t>
            </a:r>
            <a:endParaRPr lang="en-ID" sz="2400" dirty="0">
              <a:solidFill>
                <a:schemeClr val="bg1"/>
              </a:solidFill>
            </a:endParaRPr>
          </a:p>
        </p:txBody>
      </p:sp>
    </p:spTree>
    <p:extLst>
      <p:ext uri="{BB962C8B-B14F-4D97-AF65-F5344CB8AC3E}">
        <p14:creationId xmlns:p14="http://schemas.microsoft.com/office/powerpoint/2010/main" val="2519727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EA0FF-5E9F-B8EC-D235-9E883AB017A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414F76E-E311-AF80-FEA9-8FF2FC733549}"/>
              </a:ext>
            </a:extLst>
          </p:cNvPr>
          <p:cNvSpPr>
            <a:spLocks noGrp="1"/>
          </p:cNvSpPr>
          <p:nvPr>
            <p:ph type="title"/>
          </p:nvPr>
        </p:nvSpPr>
        <p:spPr>
          <a:xfrm>
            <a:off x="3468185" y="1258481"/>
            <a:ext cx="7955280" cy="640432"/>
          </a:xfrm>
        </p:spPr>
        <p:txBody>
          <a:bodyPr anchor="b" anchorCtr="0"/>
          <a:lstStyle/>
          <a:p>
            <a:r>
              <a:rPr lang="en-ID" dirty="0" err="1"/>
              <a:t>Identitifkasi</a:t>
            </a:r>
            <a:r>
              <a:rPr lang="en-ID" dirty="0"/>
              <a:t> </a:t>
            </a:r>
            <a:r>
              <a:rPr lang="en-ID" dirty="0" err="1"/>
              <a:t>Masalah</a:t>
            </a:r>
            <a:endParaRPr lang="en-US" dirty="0"/>
          </a:p>
        </p:txBody>
      </p:sp>
      <p:sp>
        <p:nvSpPr>
          <p:cNvPr id="2" name="Slide Number Placeholder 1">
            <a:extLst>
              <a:ext uri="{FF2B5EF4-FFF2-40B4-BE49-F238E27FC236}">
                <a16:creationId xmlns:a16="http://schemas.microsoft.com/office/drawing/2014/main" id="{A1EA4DC5-7138-4BE1-2F28-459E28D6D1E8}"/>
              </a:ext>
            </a:extLst>
          </p:cNvPr>
          <p:cNvSpPr>
            <a:spLocks noGrp="1"/>
          </p:cNvSpPr>
          <p:nvPr>
            <p:ph type="sldNum" sz="quarter" idx="40"/>
          </p:nvPr>
        </p:nvSpPr>
        <p:spPr>
          <a:xfrm>
            <a:off x="11194169" y="6217920"/>
            <a:ext cx="458592" cy="365125"/>
          </a:xfrm>
        </p:spPr>
        <p:txBody>
          <a:bodyPr/>
          <a:lstStyle/>
          <a:p>
            <a:fld id="{47FEACEE-25B4-4A2D-B147-27296E36371D}" type="slidenum">
              <a:rPr lang="en-US" altLang="zh-CN" noProof="0" smtClean="0"/>
              <a:pPr/>
              <a:t>14</a:t>
            </a:fld>
            <a:endParaRPr lang="en-US" altLang="zh-CN" noProof="0" dirty="0"/>
          </a:p>
        </p:txBody>
      </p:sp>
      <p:sp>
        <p:nvSpPr>
          <p:cNvPr id="15" name="Slide Number Placeholder 13">
            <a:extLst>
              <a:ext uri="{FF2B5EF4-FFF2-40B4-BE49-F238E27FC236}">
                <a16:creationId xmlns:a16="http://schemas.microsoft.com/office/drawing/2014/main" id="{FDA318E9-0A22-D301-0F73-779B8D860198}"/>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altLang="zh-CN" sz="1200" u="none" strike="noStrike" kern="1200" cap="none" spc="0" normalizeH="0" baseline="0" dirty="0">
              <a:ln>
                <a:noFill/>
              </a:ln>
              <a:solidFill>
                <a:schemeClr val="bg1"/>
              </a:solidFill>
              <a:effectLst/>
              <a:uLnTx/>
              <a:uFillTx/>
            </a:endParaRPr>
          </a:p>
        </p:txBody>
      </p:sp>
      <p:sp>
        <p:nvSpPr>
          <p:cNvPr id="4" name="TextBox 3">
            <a:extLst>
              <a:ext uri="{FF2B5EF4-FFF2-40B4-BE49-F238E27FC236}">
                <a16:creationId xmlns:a16="http://schemas.microsoft.com/office/drawing/2014/main" id="{ACB8F145-AFFB-D098-A805-C8F7B289121D}"/>
              </a:ext>
            </a:extLst>
          </p:cNvPr>
          <p:cNvSpPr txBox="1"/>
          <p:nvPr/>
        </p:nvSpPr>
        <p:spPr>
          <a:xfrm>
            <a:off x="2767824" y="3324210"/>
            <a:ext cx="7586793" cy="646331"/>
          </a:xfrm>
          <a:prstGeom prst="rect">
            <a:avLst/>
          </a:prstGeom>
          <a:noFill/>
        </p:spPr>
        <p:txBody>
          <a:bodyPr wrap="square">
            <a:spAutoFit/>
          </a:bodyPr>
          <a:lstStyle/>
          <a:p>
            <a:r>
              <a:rPr lang="en-ID" dirty="0">
                <a:solidFill>
                  <a:schemeClr val="bg1"/>
                </a:solidFill>
              </a:rPr>
              <a:t>"Ide </a:t>
            </a:r>
            <a:r>
              <a:rPr lang="en-ID" dirty="0" err="1">
                <a:solidFill>
                  <a:schemeClr val="bg1"/>
                </a:solidFill>
              </a:rPr>
              <a:t>bisnis</a:t>
            </a:r>
            <a:r>
              <a:rPr lang="en-ID" dirty="0">
                <a:solidFill>
                  <a:schemeClr val="bg1"/>
                </a:solidFill>
              </a:rPr>
              <a:t> yang </a:t>
            </a:r>
            <a:r>
              <a:rPr lang="en-ID" dirty="0" err="1">
                <a:solidFill>
                  <a:schemeClr val="bg1"/>
                </a:solidFill>
              </a:rPr>
              <a:t>baik</a:t>
            </a:r>
            <a:r>
              <a:rPr lang="en-ID" dirty="0">
                <a:solidFill>
                  <a:schemeClr val="bg1"/>
                </a:solidFill>
              </a:rPr>
              <a:t> </a:t>
            </a:r>
            <a:r>
              <a:rPr lang="en-ID" dirty="0" err="1">
                <a:solidFill>
                  <a:schemeClr val="bg1"/>
                </a:solidFill>
              </a:rPr>
              <a:t>sering</a:t>
            </a:r>
            <a:r>
              <a:rPr lang="en-ID" dirty="0">
                <a:solidFill>
                  <a:schemeClr val="bg1"/>
                </a:solidFill>
              </a:rPr>
              <a:t> kali </a:t>
            </a:r>
            <a:r>
              <a:rPr lang="en-ID" dirty="0" err="1">
                <a:solidFill>
                  <a:schemeClr val="bg1"/>
                </a:solidFill>
              </a:rPr>
              <a:t>tidak</a:t>
            </a:r>
            <a:r>
              <a:rPr lang="en-ID" dirty="0">
                <a:solidFill>
                  <a:schemeClr val="bg1"/>
                </a:solidFill>
              </a:rPr>
              <a:t> </a:t>
            </a:r>
            <a:r>
              <a:rPr lang="en-ID" dirty="0" err="1">
                <a:solidFill>
                  <a:schemeClr val="bg1"/>
                </a:solidFill>
              </a:rPr>
              <a:t>dimulai</a:t>
            </a:r>
            <a:r>
              <a:rPr lang="en-ID" dirty="0">
                <a:solidFill>
                  <a:schemeClr val="bg1"/>
                </a:solidFill>
              </a:rPr>
              <a:t> </a:t>
            </a:r>
            <a:r>
              <a:rPr lang="en-ID" dirty="0" err="1">
                <a:solidFill>
                  <a:schemeClr val="bg1"/>
                </a:solidFill>
              </a:rPr>
              <a:t>dari</a:t>
            </a:r>
            <a:r>
              <a:rPr lang="en-ID" dirty="0">
                <a:solidFill>
                  <a:schemeClr val="bg1"/>
                </a:solidFill>
              </a:rPr>
              <a:t> </a:t>
            </a:r>
            <a:r>
              <a:rPr lang="en-ID" dirty="0" err="1">
                <a:solidFill>
                  <a:schemeClr val="bg1"/>
                </a:solidFill>
              </a:rPr>
              <a:t>pertanyaan</a:t>
            </a:r>
            <a:r>
              <a:rPr lang="en-ID" dirty="0">
                <a:solidFill>
                  <a:schemeClr val="bg1"/>
                </a:solidFill>
              </a:rPr>
              <a:t>: </a:t>
            </a:r>
            <a:r>
              <a:rPr lang="en-ID" dirty="0" err="1">
                <a:solidFill>
                  <a:schemeClr val="bg1"/>
                </a:solidFill>
              </a:rPr>
              <a:t>teknologi</a:t>
            </a:r>
            <a:r>
              <a:rPr lang="en-ID" dirty="0">
                <a:solidFill>
                  <a:schemeClr val="bg1"/>
                </a:solidFill>
              </a:rPr>
              <a:t> </a:t>
            </a:r>
            <a:r>
              <a:rPr lang="en-ID" dirty="0" err="1">
                <a:solidFill>
                  <a:schemeClr val="bg1"/>
                </a:solidFill>
              </a:rPr>
              <a:t>apa</a:t>
            </a:r>
            <a:r>
              <a:rPr lang="en-ID" dirty="0">
                <a:solidFill>
                  <a:schemeClr val="bg1"/>
                </a:solidFill>
              </a:rPr>
              <a:t> yang </a:t>
            </a:r>
            <a:r>
              <a:rPr lang="en-ID" dirty="0" err="1">
                <a:solidFill>
                  <a:schemeClr val="bg1"/>
                </a:solidFill>
              </a:rPr>
              <a:t>ingin</a:t>
            </a:r>
            <a:r>
              <a:rPr lang="en-ID" dirty="0">
                <a:solidFill>
                  <a:schemeClr val="bg1"/>
                </a:solidFill>
              </a:rPr>
              <a:t> </a:t>
            </a:r>
            <a:r>
              <a:rPr lang="en-ID" dirty="0" err="1">
                <a:solidFill>
                  <a:schemeClr val="bg1"/>
                </a:solidFill>
              </a:rPr>
              <a:t>kita</a:t>
            </a:r>
            <a:r>
              <a:rPr lang="en-ID" dirty="0">
                <a:solidFill>
                  <a:schemeClr val="bg1"/>
                </a:solidFill>
              </a:rPr>
              <a:t> buat?".</a:t>
            </a:r>
          </a:p>
        </p:txBody>
      </p:sp>
      <p:sp>
        <p:nvSpPr>
          <p:cNvPr id="11" name="TextBox 10">
            <a:extLst>
              <a:ext uri="{FF2B5EF4-FFF2-40B4-BE49-F238E27FC236}">
                <a16:creationId xmlns:a16="http://schemas.microsoft.com/office/drawing/2014/main" id="{8100FBF5-ACEB-C6C2-72C9-7658175694F8}"/>
              </a:ext>
            </a:extLst>
          </p:cNvPr>
          <p:cNvSpPr txBox="1"/>
          <p:nvPr/>
        </p:nvSpPr>
        <p:spPr>
          <a:xfrm>
            <a:off x="3939944" y="4066928"/>
            <a:ext cx="7231769" cy="369332"/>
          </a:xfrm>
          <a:prstGeom prst="rect">
            <a:avLst/>
          </a:prstGeom>
          <a:noFill/>
        </p:spPr>
        <p:txBody>
          <a:bodyPr wrap="square">
            <a:spAutoFit/>
          </a:bodyPr>
          <a:lstStyle/>
          <a:p>
            <a:r>
              <a:rPr lang="en-ID" dirty="0" err="1">
                <a:solidFill>
                  <a:schemeClr val="bg1"/>
                </a:solidFill>
                <a:highlight>
                  <a:srgbClr val="0000FF"/>
                </a:highlight>
              </a:rPr>
              <a:t>Peternak</a:t>
            </a:r>
            <a:r>
              <a:rPr lang="en-ID" dirty="0">
                <a:solidFill>
                  <a:schemeClr val="bg1"/>
                </a:solidFill>
                <a:highlight>
                  <a:srgbClr val="0000FF"/>
                </a:highlight>
              </a:rPr>
              <a:t> </a:t>
            </a:r>
            <a:r>
              <a:rPr lang="en-ID" dirty="0" err="1">
                <a:solidFill>
                  <a:schemeClr val="bg1"/>
                </a:solidFill>
                <a:highlight>
                  <a:srgbClr val="0000FF"/>
                </a:highlight>
              </a:rPr>
              <a:t>harus</a:t>
            </a:r>
            <a:r>
              <a:rPr lang="en-ID" dirty="0">
                <a:solidFill>
                  <a:schemeClr val="bg1"/>
                </a:solidFill>
                <a:highlight>
                  <a:srgbClr val="0000FF"/>
                </a:highlight>
              </a:rPr>
              <a:t> </a:t>
            </a:r>
            <a:r>
              <a:rPr lang="en-ID" dirty="0" err="1">
                <a:solidFill>
                  <a:schemeClr val="bg1"/>
                </a:solidFill>
                <a:highlight>
                  <a:srgbClr val="0000FF"/>
                </a:highlight>
              </a:rPr>
              <a:t>datang</a:t>
            </a:r>
            <a:r>
              <a:rPr lang="en-ID" dirty="0">
                <a:solidFill>
                  <a:schemeClr val="bg1"/>
                </a:solidFill>
                <a:highlight>
                  <a:srgbClr val="0000FF"/>
                </a:highlight>
              </a:rPr>
              <a:t> </a:t>
            </a:r>
            <a:r>
              <a:rPr lang="en-ID" dirty="0" err="1">
                <a:solidFill>
                  <a:schemeClr val="bg1"/>
                </a:solidFill>
                <a:highlight>
                  <a:srgbClr val="0000FF"/>
                </a:highlight>
              </a:rPr>
              <a:t>ke</a:t>
            </a:r>
            <a:r>
              <a:rPr lang="en-ID" dirty="0">
                <a:solidFill>
                  <a:schemeClr val="bg1"/>
                </a:solidFill>
                <a:highlight>
                  <a:srgbClr val="0000FF"/>
                </a:highlight>
              </a:rPr>
              <a:t> </a:t>
            </a:r>
            <a:r>
              <a:rPr lang="en-ID" dirty="0" err="1">
                <a:solidFill>
                  <a:schemeClr val="bg1"/>
                </a:solidFill>
                <a:highlight>
                  <a:srgbClr val="0000FF"/>
                </a:highlight>
              </a:rPr>
              <a:t>kolam</a:t>
            </a:r>
            <a:r>
              <a:rPr lang="en-ID" dirty="0">
                <a:solidFill>
                  <a:schemeClr val="bg1"/>
                </a:solidFill>
                <a:highlight>
                  <a:srgbClr val="0000FF"/>
                </a:highlight>
              </a:rPr>
              <a:t> </a:t>
            </a:r>
            <a:r>
              <a:rPr lang="en-ID" dirty="0" err="1">
                <a:solidFill>
                  <a:schemeClr val="bg1"/>
                </a:solidFill>
                <a:highlight>
                  <a:srgbClr val="0000FF"/>
                </a:highlight>
              </a:rPr>
              <a:t>untuk</a:t>
            </a:r>
            <a:r>
              <a:rPr lang="en-ID" dirty="0">
                <a:solidFill>
                  <a:schemeClr val="bg1"/>
                </a:solidFill>
                <a:highlight>
                  <a:srgbClr val="0000FF"/>
                </a:highlight>
              </a:rPr>
              <a:t> </a:t>
            </a:r>
            <a:r>
              <a:rPr lang="en-ID" dirty="0" err="1">
                <a:solidFill>
                  <a:schemeClr val="bg1"/>
                </a:solidFill>
                <a:highlight>
                  <a:srgbClr val="0000FF"/>
                </a:highlight>
              </a:rPr>
              <a:t>memeriksa</a:t>
            </a:r>
            <a:r>
              <a:rPr lang="en-ID" dirty="0">
                <a:solidFill>
                  <a:schemeClr val="bg1"/>
                </a:solidFill>
                <a:highlight>
                  <a:srgbClr val="0000FF"/>
                </a:highlight>
              </a:rPr>
              <a:t> </a:t>
            </a:r>
            <a:r>
              <a:rPr lang="en-ID" dirty="0" err="1">
                <a:solidFill>
                  <a:schemeClr val="bg1"/>
                </a:solidFill>
                <a:highlight>
                  <a:srgbClr val="0000FF"/>
                </a:highlight>
              </a:rPr>
              <a:t>kondisi</a:t>
            </a:r>
            <a:r>
              <a:rPr lang="en-ID" dirty="0">
                <a:solidFill>
                  <a:schemeClr val="bg1"/>
                </a:solidFill>
                <a:highlight>
                  <a:srgbClr val="0000FF"/>
                </a:highlight>
              </a:rPr>
              <a:t> air.</a:t>
            </a:r>
          </a:p>
        </p:txBody>
      </p:sp>
      <p:sp>
        <p:nvSpPr>
          <p:cNvPr id="20" name="TextBox 19">
            <a:extLst>
              <a:ext uri="{FF2B5EF4-FFF2-40B4-BE49-F238E27FC236}">
                <a16:creationId xmlns:a16="http://schemas.microsoft.com/office/drawing/2014/main" id="{E8347411-62F2-7EF4-C8D4-ED8C840EFF0B}"/>
              </a:ext>
            </a:extLst>
          </p:cNvPr>
          <p:cNvSpPr txBox="1"/>
          <p:nvPr/>
        </p:nvSpPr>
        <p:spPr>
          <a:xfrm>
            <a:off x="3047999" y="6103838"/>
            <a:ext cx="7586793" cy="461665"/>
          </a:xfrm>
          <a:prstGeom prst="rect">
            <a:avLst/>
          </a:prstGeom>
          <a:noFill/>
        </p:spPr>
        <p:txBody>
          <a:bodyPr wrap="square">
            <a:spAutoFit/>
          </a:bodyPr>
          <a:lstStyle/>
          <a:p>
            <a:r>
              <a:rPr lang="en-ID" sz="2400" dirty="0" err="1">
                <a:solidFill>
                  <a:schemeClr val="bg1"/>
                </a:solidFill>
              </a:rPr>
              <a:t>Teknologi</a:t>
            </a:r>
            <a:r>
              <a:rPr lang="en-ID" sz="2400" dirty="0">
                <a:solidFill>
                  <a:schemeClr val="bg1"/>
                </a:solidFill>
              </a:rPr>
              <a:t> → Solusi → Nilai → </a:t>
            </a:r>
            <a:r>
              <a:rPr lang="en-ID" sz="2400" dirty="0" err="1">
                <a:solidFill>
                  <a:schemeClr val="bg1"/>
                </a:solidFill>
              </a:rPr>
              <a:t>Peluang</a:t>
            </a:r>
            <a:r>
              <a:rPr lang="en-ID" sz="2400" dirty="0">
                <a:solidFill>
                  <a:schemeClr val="bg1"/>
                </a:solidFill>
              </a:rPr>
              <a:t> </a:t>
            </a:r>
            <a:r>
              <a:rPr lang="en-ID" sz="2400" dirty="0" err="1">
                <a:solidFill>
                  <a:schemeClr val="bg1"/>
                </a:solidFill>
              </a:rPr>
              <a:t>Bisnis</a:t>
            </a:r>
            <a:endParaRPr lang="en-ID" sz="2400" dirty="0">
              <a:solidFill>
                <a:schemeClr val="bg1"/>
              </a:solidFill>
            </a:endParaRPr>
          </a:p>
        </p:txBody>
      </p:sp>
      <p:sp>
        <p:nvSpPr>
          <p:cNvPr id="5" name="TextBox 4">
            <a:extLst>
              <a:ext uri="{FF2B5EF4-FFF2-40B4-BE49-F238E27FC236}">
                <a16:creationId xmlns:a16="http://schemas.microsoft.com/office/drawing/2014/main" id="{4E5447E2-6EDC-CA4C-A4B5-3129182F8A90}"/>
              </a:ext>
            </a:extLst>
          </p:cNvPr>
          <p:cNvSpPr txBox="1"/>
          <p:nvPr/>
        </p:nvSpPr>
        <p:spPr>
          <a:xfrm>
            <a:off x="3530225" y="2220256"/>
            <a:ext cx="8122535" cy="923330"/>
          </a:xfrm>
          <a:prstGeom prst="rect">
            <a:avLst/>
          </a:prstGeom>
          <a:noFill/>
        </p:spPr>
        <p:txBody>
          <a:bodyPr wrap="square">
            <a:spAutoFit/>
          </a:bodyPr>
          <a:lstStyle/>
          <a:p>
            <a:r>
              <a:rPr lang="en-ID" dirty="0">
                <a:solidFill>
                  <a:schemeClr val="bg1"/>
                </a:solidFill>
              </a:rPr>
              <a:t>Problem identification </a:t>
            </a:r>
            <a:r>
              <a:rPr lang="en-ID" dirty="0" err="1">
                <a:solidFill>
                  <a:schemeClr val="bg1"/>
                </a:solidFill>
              </a:rPr>
              <a:t>adalah</a:t>
            </a:r>
            <a:r>
              <a:rPr lang="en-ID" dirty="0">
                <a:solidFill>
                  <a:schemeClr val="bg1"/>
                </a:solidFill>
              </a:rPr>
              <a:t> proses </a:t>
            </a:r>
            <a:r>
              <a:rPr lang="en-ID" b="1" dirty="0" err="1">
                <a:solidFill>
                  <a:schemeClr val="bg1"/>
                </a:solidFill>
              </a:rPr>
              <a:t>mengenali</a:t>
            </a:r>
            <a:r>
              <a:rPr lang="en-ID" b="1" dirty="0">
                <a:solidFill>
                  <a:schemeClr val="bg1"/>
                </a:solidFill>
              </a:rPr>
              <a:t>, </a:t>
            </a:r>
            <a:r>
              <a:rPr lang="en-ID" b="1" dirty="0" err="1">
                <a:solidFill>
                  <a:schemeClr val="bg1"/>
                </a:solidFill>
              </a:rPr>
              <a:t>menemukan</a:t>
            </a:r>
            <a:r>
              <a:rPr lang="en-ID" b="1" dirty="0">
                <a:solidFill>
                  <a:schemeClr val="bg1"/>
                </a:solidFill>
              </a:rPr>
              <a:t>, </a:t>
            </a:r>
            <a:r>
              <a:rPr lang="en-ID" b="1" dirty="0" err="1">
                <a:solidFill>
                  <a:schemeClr val="bg1"/>
                </a:solidFill>
              </a:rPr>
              <a:t>mendefinisikan</a:t>
            </a:r>
            <a:r>
              <a:rPr lang="en-ID" b="1" dirty="0">
                <a:solidFill>
                  <a:schemeClr val="bg1"/>
                </a:solidFill>
              </a:rPr>
              <a:t>, dan </a:t>
            </a:r>
            <a:r>
              <a:rPr lang="en-ID" b="1" dirty="0" err="1">
                <a:solidFill>
                  <a:schemeClr val="bg1"/>
                </a:solidFill>
              </a:rPr>
              <a:t>memahami</a:t>
            </a:r>
            <a:r>
              <a:rPr lang="en-ID" b="1" dirty="0">
                <a:solidFill>
                  <a:schemeClr val="bg1"/>
                </a:solidFill>
              </a:rPr>
              <a:t> </a:t>
            </a:r>
            <a:r>
              <a:rPr lang="en-ID" b="1" dirty="0" err="1">
                <a:solidFill>
                  <a:schemeClr val="bg1"/>
                </a:solidFill>
              </a:rPr>
              <a:t>masalah</a:t>
            </a:r>
            <a:r>
              <a:rPr lang="en-ID" b="1" dirty="0">
                <a:solidFill>
                  <a:schemeClr val="bg1"/>
                </a:solidFill>
              </a:rPr>
              <a:t> yang </a:t>
            </a:r>
            <a:r>
              <a:rPr lang="en-ID" b="1" dirty="0" err="1">
                <a:solidFill>
                  <a:schemeClr val="bg1"/>
                </a:solidFill>
              </a:rPr>
              <a:t>dialami</a:t>
            </a:r>
            <a:r>
              <a:rPr lang="en-ID" b="1" dirty="0">
                <a:solidFill>
                  <a:schemeClr val="bg1"/>
                </a:solidFill>
              </a:rPr>
              <a:t> oleh </a:t>
            </a:r>
            <a:r>
              <a:rPr lang="en-ID" b="1" dirty="0" err="1">
                <a:solidFill>
                  <a:schemeClr val="bg1"/>
                </a:solidFill>
              </a:rPr>
              <a:t>individu</a:t>
            </a:r>
            <a:r>
              <a:rPr lang="en-ID" b="1" dirty="0">
                <a:solidFill>
                  <a:schemeClr val="bg1"/>
                </a:solidFill>
              </a:rPr>
              <a:t>, </a:t>
            </a:r>
            <a:r>
              <a:rPr lang="en-ID" b="1" dirty="0" err="1">
                <a:solidFill>
                  <a:schemeClr val="bg1"/>
                </a:solidFill>
              </a:rPr>
              <a:t>kelompok</a:t>
            </a:r>
            <a:r>
              <a:rPr lang="en-ID" b="1" dirty="0">
                <a:solidFill>
                  <a:schemeClr val="bg1"/>
                </a:solidFill>
              </a:rPr>
              <a:t>, </a:t>
            </a:r>
            <a:r>
              <a:rPr lang="en-ID" b="1" dirty="0" err="1">
                <a:solidFill>
                  <a:schemeClr val="bg1"/>
                </a:solidFill>
              </a:rPr>
              <a:t>masyarakat</a:t>
            </a:r>
            <a:r>
              <a:rPr lang="en-ID" b="1" dirty="0">
                <a:solidFill>
                  <a:schemeClr val="bg1"/>
                </a:solidFill>
              </a:rPr>
              <a:t>, </a:t>
            </a:r>
            <a:r>
              <a:rPr lang="en-ID" b="1" dirty="0" err="1">
                <a:solidFill>
                  <a:schemeClr val="bg1"/>
                </a:solidFill>
              </a:rPr>
              <a:t>atau</a:t>
            </a:r>
            <a:r>
              <a:rPr lang="en-ID" b="1" dirty="0">
                <a:solidFill>
                  <a:schemeClr val="bg1"/>
                </a:solidFill>
              </a:rPr>
              <a:t> </a:t>
            </a:r>
            <a:r>
              <a:rPr lang="en-ID" b="1" dirty="0" err="1">
                <a:solidFill>
                  <a:schemeClr val="bg1"/>
                </a:solidFill>
              </a:rPr>
              <a:t>organisasi</a:t>
            </a:r>
            <a:r>
              <a:rPr lang="en-ID" dirty="0">
                <a:solidFill>
                  <a:schemeClr val="bg1"/>
                </a:solidFill>
              </a:rPr>
              <a:t>.</a:t>
            </a:r>
          </a:p>
        </p:txBody>
      </p:sp>
    </p:spTree>
    <p:extLst>
      <p:ext uri="{BB962C8B-B14F-4D97-AF65-F5344CB8AC3E}">
        <p14:creationId xmlns:p14="http://schemas.microsoft.com/office/powerpoint/2010/main" val="567890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6E268-C3AA-5415-BCD4-9E92B93F138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555DE07-1F74-1D10-F94A-6A705185DA13}"/>
              </a:ext>
            </a:extLst>
          </p:cNvPr>
          <p:cNvSpPr>
            <a:spLocks noGrp="1"/>
          </p:cNvSpPr>
          <p:nvPr>
            <p:ph type="title"/>
          </p:nvPr>
        </p:nvSpPr>
        <p:spPr>
          <a:xfrm>
            <a:off x="414484" y="213703"/>
            <a:ext cx="7955280" cy="640432"/>
          </a:xfrm>
        </p:spPr>
        <p:txBody>
          <a:bodyPr anchor="b" anchorCtr="0"/>
          <a:lstStyle/>
          <a:p>
            <a:r>
              <a:rPr lang="en-ID" dirty="0" err="1"/>
              <a:t>Observasi</a:t>
            </a:r>
            <a:endParaRPr lang="en-US" dirty="0"/>
          </a:p>
        </p:txBody>
      </p:sp>
      <p:sp>
        <p:nvSpPr>
          <p:cNvPr id="2" name="Slide Number Placeholder 1">
            <a:extLst>
              <a:ext uri="{FF2B5EF4-FFF2-40B4-BE49-F238E27FC236}">
                <a16:creationId xmlns:a16="http://schemas.microsoft.com/office/drawing/2014/main" id="{B316B5E9-359F-1E99-D1FC-60D1A0614A66}"/>
              </a:ext>
            </a:extLst>
          </p:cNvPr>
          <p:cNvSpPr>
            <a:spLocks noGrp="1"/>
          </p:cNvSpPr>
          <p:nvPr>
            <p:ph type="sldNum" sz="quarter" idx="40"/>
          </p:nvPr>
        </p:nvSpPr>
        <p:spPr>
          <a:xfrm>
            <a:off x="11194169" y="6217920"/>
            <a:ext cx="458592" cy="365125"/>
          </a:xfrm>
        </p:spPr>
        <p:txBody>
          <a:bodyPr/>
          <a:lstStyle/>
          <a:p>
            <a:fld id="{47FEACEE-25B4-4A2D-B147-27296E36371D}" type="slidenum">
              <a:rPr lang="en-US" altLang="zh-CN" noProof="0" smtClean="0"/>
              <a:pPr/>
              <a:t>15</a:t>
            </a:fld>
            <a:endParaRPr lang="en-US" altLang="zh-CN" noProof="0" dirty="0"/>
          </a:p>
        </p:txBody>
      </p:sp>
      <p:sp>
        <p:nvSpPr>
          <p:cNvPr id="15" name="Slide Number Placeholder 13">
            <a:extLst>
              <a:ext uri="{FF2B5EF4-FFF2-40B4-BE49-F238E27FC236}">
                <a16:creationId xmlns:a16="http://schemas.microsoft.com/office/drawing/2014/main" id="{00B50284-12FB-BED4-3B3E-22FBA2B277E3}"/>
              </a:ext>
            </a:extLst>
          </p:cNvPr>
          <p:cNvSpPr txBox="1">
            <a:spLocks/>
          </p:cNvSpPr>
          <p:nvPr/>
        </p:nvSpPr>
        <p:spPr>
          <a:xfrm>
            <a:off x="11194169" y="6215665"/>
            <a:ext cx="458592" cy="365125"/>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7FEACEE-25B4-4A2D-B147-27296E36371D}" type="slidenum">
              <a:rPr kumimoji="0" lang="en-US" altLang="zh-CN" sz="1200" u="none" strike="noStrike" kern="1200" cap="none" spc="0" normalizeH="0" baseline="0" smtClean="0">
                <a:ln>
                  <a:noFill/>
                </a:ln>
                <a:solidFill>
                  <a:schemeClr val="bg1"/>
                </a:solidFill>
                <a:effectLst/>
                <a:uLnTx/>
                <a:uFillTx/>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altLang="zh-CN" sz="1200" u="none" strike="noStrike" kern="1200" cap="none" spc="0" normalizeH="0" baseline="0" dirty="0">
              <a:ln>
                <a:noFill/>
              </a:ln>
              <a:solidFill>
                <a:schemeClr val="bg1"/>
              </a:solidFill>
              <a:effectLst/>
              <a:uLnTx/>
              <a:uFillTx/>
            </a:endParaRPr>
          </a:p>
        </p:txBody>
      </p:sp>
      <p:sp>
        <p:nvSpPr>
          <p:cNvPr id="20" name="TextBox 19">
            <a:extLst>
              <a:ext uri="{FF2B5EF4-FFF2-40B4-BE49-F238E27FC236}">
                <a16:creationId xmlns:a16="http://schemas.microsoft.com/office/drawing/2014/main" id="{AAA2E574-DEEC-63DC-AD08-7D4D55D160A9}"/>
              </a:ext>
            </a:extLst>
          </p:cNvPr>
          <p:cNvSpPr txBox="1"/>
          <p:nvPr/>
        </p:nvSpPr>
        <p:spPr>
          <a:xfrm>
            <a:off x="3047999" y="6103838"/>
            <a:ext cx="7586793" cy="461665"/>
          </a:xfrm>
          <a:prstGeom prst="rect">
            <a:avLst/>
          </a:prstGeom>
          <a:noFill/>
        </p:spPr>
        <p:txBody>
          <a:bodyPr wrap="square">
            <a:spAutoFit/>
          </a:bodyPr>
          <a:lstStyle/>
          <a:p>
            <a:r>
              <a:rPr lang="en-ID" sz="2400" dirty="0" err="1">
                <a:solidFill>
                  <a:schemeClr val="bg1"/>
                </a:solidFill>
              </a:rPr>
              <a:t>Teknologi</a:t>
            </a:r>
            <a:r>
              <a:rPr lang="en-ID" sz="2400" dirty="0">
                <a:solidFill>
                  <a:schemeClr val="bg1"/>
                </a:solidFill>
              </a:rPr>
              <a:t> → Solusi → Nilai → </a:t>
            </a:r>
            <a:r>
              <a:rPr lang="en-ID" sz="2400" dirty="0" err="1">
                <a:solidFill>
                  <a:schemeClr val="bg1"/>
                </a:solidFill>
              </a:rPr>
              <a:t>Peluang</a:t>
            </a:r>
            <a:r>
              <a:rPr lang="en-ID" sz="2400" dirty="0">
                <a:solidFill>
                  <a:schemeClr val="bg1"/>
                </a:solidFill>
              </a:rPr>
              <a:t> </a:t>
            </a:r>
            <a:r>
              <a:rPr lang="en-ID" sz="2400" dirty="0" err="1">
                <a:solidFill>
                  <a:schemeClr val="bg1"/>
                </a:solidFill>
              </a:rPr>
              <a:t>Bisnis</a:t>
            </a:r>
            <a:endParaRPr lang="en-ID" sz="2400" dirty="0">
              <a:solidFill>
                <a:schemeClr val="bg1"/>
              </a:solidFill>
            </a:endParaRPr>
          </a:p>
        </p:txBody>
      </p:sp>
      <p:sp>
        <p:nvSpPr>
          <p:cNvPr id="5" name="TextBox 4">
            <a:extLst>
              <a:ext uri="{FF2B5EF4-FFF2-40B4-BE49-F238E27FC236}">
                <a16:creationId xmlns:a16="http://schemas.microsoft.com/office/drawing/2014/main" id="{7F097A53-A5A8-FFEB-3816-01A7C1080982}"/>
              </a:ext>
            </a:extLst>
          </p:cNvPr>
          <p:cNvSpPr txBox="1"/>
          <p:nvPr/>
        </p:nvSpPr>
        <p:spPr>
          <a:xfrm>
            <a:off x="930441" y="934724"/>
            <a:ext cx="3981061" cy="1477328"/>
          </a:xfrm>
          <a:prstGeom prst="rect">
            <a:avLst/>
          </a:prstGeom>
          <a:noFill/>
        </p:spPr>
        <p:txBody>
          <a:bodyPr wrap="square">
            <a:spAutoFit/>
          </a:bodyPr>
          <a:lstStyle/>
          <a:p>
            <a:r>
              <a:rPr lang="en-ID" dirty="0">
                <a:solidFill>
                  <a:schemeClr val="bg1"/>
                </a:solidFill>
              </a:rPr>
              <a:t>Teknik </a:t>
            </a:r>
            <a:r>
              <a:rPr lang="en-ID" dirty="0" err="1">
                <a:solidFill>
                  <a:schemeClr val="bg1"/>
                </a:solidFill>
              </a:rPr>
              <a:t>mengumpulkan</a:t>
            </a:r>
            <a:r>
              <a:rPr lang="en-ID" dirty="0">
                <a:solidFill>
                  <a:schemeClr val="bg1"/>
                </a:solidFill>
              </a:rPr>
              <a:t> </a:t>
            </a:r>
            <a:r>
              <a:rPr lang="en-ID" dirty="0" err="1">
                <a:solidFill>
                  <a:schemeClr val="bg1"/>
                </a:solidFill>
              </a:rPr>
              <a:t>informasi</a:t>
            </a:r>
            <a:r>
              <a:rPr lang="en-ID" dirty="0">
                <a:solidFill>
                  <a:schemeClr val="bg1"/>
                </a:solidFill>
              </a:rPr>
              <a:t> </a:t>
            </a:r>
            <a:r>
              <a:rPr lang="en-ID" dirty="0" err="1">
                <a:solidFill>
                  <a:schemeClr val="bg1"/>
                </a:solidFill>
              </a:rPr>
              <a:t>dengan</a:t>
            </a:r>
            <a:r>
              <a:rPr lang="en-ID" dirty="0">
                <a:solidFill>
                  <a:schemeClr val="bg1"/>
                </a:solidFill>
              </a:rPr>
              <a:t> </a:t>
            </a:r>
            <a:r>
              <a:rPr lang="en-ID" b="1" dirty="0" err="1">
                <a:solidFill>
                  <a:schemeClr val="bg1"/>
                </a:solidFill>
              </a:rPr>
              <a:t>mengamati</a:t>
            </a:r>
            <a:r>
              <a:rPr lang="en-ID" b="1" dirty="0">
                <a:solidFill>
                  <a:schemeClr val="bg1"/>
                </a:solidFill>
              </a:rPr>
              <a:t> </a:t>
            </a:r>
            <a:r>
              <a:rPr lang="en-ID" b="1" dirty="0" err="1">
                <a:solidFill>
                  <a:schemeClr val="bg1"/>
                </a:solidFill>
              </a:rPr>
              <a:t>secara</a:t>
            </a:r>
            <a:r>
              <a:rPr lang="en-ID" b="1" dirty="0">
                <a:solidFill>
                  <a:schemeClr val="bg1"/>
                </a:solidFill>
              </a:rPr>
              <a:t> </a:t>
            </a:r>
            <a:r>
              <a:rPr lang="en-ID" b="1" dirty="0" err="1">
                <a:solidFill>
                  <a:schemeClr val="bg1"/>
                </a:solidFill>
              </a:rPr>
              <a:t>langsung</a:t>
            </a:r>
            <a:r>
              <a:rPr lang="en-ID" b="1" dirty="0">
                <a:solidFill>
                  <a:schemeClr val="bg1"/>
                </a:solidFill>
              </a:rPr>
              <a:t> </a:t>
            </a:r>
            <a:r>
              <a:rPr lang="en-ID" b="1" dirty="0" err="1">
                <a:solidFill>
                  <a:schemeClr val="bg1"/>
                </a:solidFill>
              </a:rPr>
              <a:t>kondisi</a:t>
            </a:r>
            <a:r>
              <a:rPr lang="en-ID" b="1" dirty="0">
                <a:solidFill>
                  <a:schemeClr val="bg1"/>
                </a:solidFill>
              </a:rPr>
              <a:t>, </a:t>
            </a:r>
            <a:r>
              <a:rPr lang="en-ID" b="1" dirty="0" err="1">
                <a:solidFill>
                  <a:schemeClr val="bg1"/>
                </a:solidFill>
              </a:rPr>
              <a:t>aktivitas</a:t>
            </a:r>
            <a:r>
              <a:rPr lang="en-ID" b="1" dirty="0">
                <a:solidFill>
                  <a:schemeClr val="bg1"/>
                </a:solidFill>
              </a:rPr>
              <a:t>, </a:t>
            </a:r>
            <a:r>
              <a:rPr lang="en-ID" b="1" dirty="0" err="1">
                <a:solidFill>
                  <a:schemeClr val="bg1"/>
                </a:solidFill>
              </a:rPr>
              <a:t>perilaku</a:t>
            </a:r>
            <a:r>
              <a:rPr lang="en-ID" b="1" dirty="0">
                <a:solidFill>
                  <a:schemeClr val="bg1"/>
                </a:solidFill>
              </a:rPr>
              <a:t>, proses, dan </a:t>
            </a:r>
            <a:r>
              <a:rPr lang="en-ID" b="1" dirty="0" err="1">
                <a:solidFill>
                  <a:schemeClr val="bg1"/>
                </a:solidFill>
              </a:rPr>
              <a:t>lingkungan</a:t>
            </a:r>
            <a:r>
              <a:rPr lang="en-ID" b="1" dirty="0">
                <a:solidFill>
                  <a:schemeClr val="bg1"/>
                </a:solidFill>
              </a:rPr>
              <a:t> yang </a:t>
            </a:r>
            <a:r>
              <a:rPr lang="en-ID" b="1" dirty="0" err="1">
                <a:solidFill>
                  <a:schemeClr val="bg1"/>
                </a:solidFill>
              </a:rPr>
              <a:t>berkaitan</a:t>
            </a:r>
            <a:r>
              <a:rPr lang="en-ID" b="1" dirty="0">
                <a:solidFill>
                  <a:schemeClr val="bg1"/>
                </a:solidFill>
              </a:rPr>
              <a:t> </a:t>
            </a:r>
            <a:r>
              <a:rPr lang="en-ID" b="1" dirty="0" err="1">
                <a:solidFill>
                  <a:schemeClr val="bg1"/>
                </a:solidFill>
              </a:rPr>
              <a:t>dengan</a:t>
            </a:r>
            <a:r>
              <a:rPr lang="en-ID" b="1" dirty="0">
                <a:solidFill>
                  <a:schemeClr val="bg1"/>
                </a:solidFill>
              </a:rPr>
              <a:t> </a:t>
            </a:r>
            <a:r>
              <a:rPr lang="en-ID" b="1" dirty="0" err="1">
                <a:solidFill>
                  <a:schemeClr val="bg1"/>
                </a:solidFill>
              </a:rPr>
              <a:t>masalah</a:t>
            </a:r>
            <a:endParaRPr lang="en-ID" dirty="0">
              <a:solidFill>
                <a:schemeClr val="bg1"/>
              </a:solidFill>
            </a:endParaRPr>
          </a:p>
        </p:txBody>
      </p:sp>
      <p:pic>
        <p:nvPicPr>
          <p:cNvPr id="7" name="Picture 6">
            <a:extLst>
              <a:ext uri="{FF2B5EF4-FFF2-40B4-BE49-F238E27FC236}">
                <a16:creationId xmlns:a16="http://schemas.microsoft.com/office/drawing/2014/main" id="{69119664-7A99-C444-7FCC-5974974A3B7C}"/>
              </a:ext>
            </a:extLst>
          </p:cNvPr>
          <p:cNvPicPr>
            <a:picLocks noChangeAspect="1"/>
          </p:cNvPicPr>
          <p:nvPr/>
        </p:nvPicPr>
        <p:blipFill>
          <a:blip r:embed="rId3"/>
          <a:srcRect t="14269" b="6198"/>
          <a:stretch>
            <a:fillRect/>
          </a:stretch>
        </p:blipFill>
        <p:spPr>
          <a:xfrm>
            <a:off x="1045625" y="1238107"/>
            <a:ext cx="10287000" cy="5454316"/>
          </a:xfrm>
          <a:prstGeom prst="rect">
            <a:avLst/>
          </a:prstGeom>
        </p:spPr>
      </p:pic>
    </p:spTree>
    <p:extLst>
      <p:ext uri="{BB962C8B-B14F-4D97-AF65-F5344CB8AC3E}">
        <p14:creationId xmlns:p14="http://schemas.microsoft.com/office/powerpoint/2010/main" val="80398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AD2C8D04-263D-9589-1CFF-A5968D7C33D7}"/>
              </a:ext>
            </a:extLst>
          </p:cNvPr>
          <p:cNvSpPr>
            <a:spLocks noGrp="1"/>
          </p:cNvSpPr>
          <p:nvPr>
            <p:ph type="title"/>
          </p:nvPr>
        </p:nvSpPr>
        <p:spPr>
          <a:xfrm>
            <a:off x="6035040" y="731520"/>
            <a:ext cx="5394960" cy="2103120"/>
          </a:xfrm>
        </p:spPr>
        <p:txBody>
          <a:bodyPr/>
          <a:lstStyle/>
          <a:p>
            <a:r>
              <a:rPr lang="en-US" dirty="0" err="1"/>
              <a:t>Terimakasih</a:t>
            </a:r>
            <a:endParaRPr lang="en-US" dirty="0"/>
          </a:p>
        </p:txBody>
      </p:sp>
      <p:sp>
        <p:nvSpPr>
          <p:cNvPr id="25" name="Text Placeholder 24">
            <a:extLst>
              <a:ext uri="{FF2B5EF4-FFF2-40B4-BE49-F238E27FC236}">
                <a16:creationId xmlns:a16="http://schemas.microsoft.com/office/drawing/2014/main" id="{B993E4D5-4AD0-4740-096D-6822944C8FF6}"/>
              </a:ext>
            </a:extLst>
          </p:cNvPr>
          <p:cNvSpPr>
            <a:spLocks noGrp="1"/>
          </p:cNvSpPr>
          <p:nvPr>
            <p:ph type="body" sz="quarter" idx="27"/>
          </p:nvPr>
        </p:nvSpPr>
        <p:spPr>
          <a:xfrm>
            <a:off x="115503" y="6357486"/>
            <a:ext cx="5394960" cy="500514"/>
          </a:xfrm>
        </p:spPr>
        <p:txBody>
          <a:bodyPr/>
          <a:lstStyle/>
          <a:p>
            <a:r>
              <a:rPr lang="en-US" dirty="0"/>
              <a:t>Novi H Sudibyo</a:t>
            </a:r>
          </a:p>
        </p:txBody>
      </p:sp>
    </p:spTree>
    <p:extLst>
      <p:ext uri="{BB962C8B-B14F-4D97-AF65-F5344CB8AC3E}">
        <p14:creationId xmlns:p14="http://schemas.microsoft.com/office/powerpoint/2010/main" val="529279411"/>
      </p:ext>
    </p:extLst>
  </p:cSld>
  <p:clrMapOvr>
    <a:masterClrMapping/>
  </p:clrMapOvr>
</p:sld>
</file>

<file path=ppt/theme/theme1.xml><?xml version="1.0" encoding="utf-8"?>
<a:theme xmlns:a="http://schemas.openxmlformats.org/drawingml/2006/main" name="Custom">
  <a:themeElements>
    <a:clrScheme name="Custom 7">
      <a:dk1>
        <a:srgbClr val="000000"/>
      </a:dk1>
      <a:lt1>
        <a:srgbClr val="FFFFFF"/>
      </a:lt1>
      <a:dk2>
        <a:srgbClr val="0F253E"/>
      </a:dk2>
      <a:lt2>
        <a:srgbClr val="E7E6E6"/>
      </a:lt2>
      <a:accent1>
        <a:srgbClr val="4472C4"/>
      </a:accent1>
      <a:accent2>
        <a:srgbClr val="B83903"/>
      </a:accent2>
      <a:accent3>
        <a:srgbClr val="75262A"/>
      </a:accent3>
      <a:accent4>
        <a:srgbClr val="F79320"/>
      </a:accent4>
      <a:accent5>
        <a:srgbClr val="44668D"/>
      </a:accent5>
      <a:accent6>
        <a:srgbClr val="0F253E"/>
      </a:accent6>
      <a:hlink>
        <a:srgbClr val="AEC0D9"/>
      </a:hlink>
      <a:folHlink>
        <a:srgbClr val="B83903"/>
      </a:folHlink>
    </a:clrScheme>
    <a:fontScheme name="Custom 16">
      <a:majorFont>
        <a:latin typeface="Posterama"/>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marL="0" indent="0" algn="ctr">
          <a:lnSpc>
            <a:spcPct val="100000"/>
          </a:lnSpc>
          <a:spcBef>
            <a:spcPts val="0"/>
          </a:spcBef>
          <a:buFontTx/>
          <a:buNone/>
          <a:defRPr sz="1800" smtClean="0">
            <a:solidFill>
              <a:prstClr val="white"/>
            </a:solidFill>
            <a:latin typeface="Posterama" panose="020B0504020200020000" pitchFamily="34" charset="0"/>
            <a:ea typeface="微软雅黑"/>
            <a:cs typeface="Posterama" panose="020B0504020200020000" pitchFamily="34" charset="0"/>
          </a:defRPr>
        </a:defPPr>
      </a:lstStyle>
    </a:txDef>
  </a:objectDefaults>
  <a:extraClrSchemeLst/>
  <a:extLst>
    <a:ext uri="{05A4C25C-085E-4340-85A3-A5531E510DB2}">
      <thm15:themeFamily xmlns:thm15="http://schemas.microsoft.com/office/thememl/2012/main" name="TM9027928_win32_EF_v4" id="{FA821E7E-D625-4DCD-A30E-3216B54C8383}" vid="{DE28BE6C-8054-44B2-A92D-A1CAFC256BD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897CAE-455D-42C9-A951-0C21BC1225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8DB3C62-858A-4A01-AFEF-21E0BB8CE26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B0009351-EDD4-484E-ACD6-D50CCB137637}">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Hexagon presentation dark</Template>
  <TotalTime>333</TotalTime>
  <Words>618</Words>
  <Application>Microsoft Office PowerPoint</Application>
  <PresentationFormat>Widescreen</PresentationFormat>
  <Paragraphs>144</Paragraphs>
  <Slides>16</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等线</vt:lpstr>
      <vt:lpstr>Abadi</vt:lpstr>
      <vt:lpstr>Arial</vt:lpstr>
      <vt:lpstr>Calibri</vt:lpstr>
      <vt:lpstr>Posterama</vt:lpstr>
      <vt:lpstr>Posterama Text SemiBold</vt:lpstr>
      <vt:lpstr>Custom</vt:lpstr>
      <vt:lpstr>TECHNOPRENEUR </vt:lpstr>
      <vt:lpstr>Capaian Pembelajaran</vt:lpstr>
      <vt:lpstr>Fenomena Teknologi dan Dunia Bisnis</vt:lpstr>
      <vt:lpstr>ENTREPRENEUR</vt:lpstr>
      <vt:lpstr>PowerPoint Presentation</vt:lpstr>
      <vt:lpstr>Entrepreneur dan Peluang</vt:lpstr>
      <vt:lpstr>Technopreneur</vt:lpstr>
      <vt:lpstr>Ciri Utama Technopreneur</vt:lpstr>
      <vt:lpstr>Karakteristik Technopreneur</vt:lpstr>
      <vt:lpstr>ENTREPRENEUR DAN TECHNOPRENEUR</vt:lpstr>
      <vt:lpstr>Peran Teknologi dalam Kewirausahaan</vt:lpstr>
      <vt:lpstr>Innovative solutions</vt:lpstr>
      <vt:lpstr>TEKNOLOGI DAN PENCIPTAAN NILAI</vt:lpstr>
      <vt:lpstr>Identitifkasi Masalah</vt:lpstr>
      <vt:lpstr>Observasi</vt:lpstr>
      <vt:lpstr>Terimakasih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Dibyo s</dc:creator>
  <cp:lastModifiedBy>Dibyo s</cp:lastModifiedBy>
  <cp:revision>1</cp:revision>
  <dcterms:created xsi:type="dcterms:W3CDTF">2026-09-17T03:43:51Z</dcterms:created>
  <dcterms:modified xsi:type="dcterms:W3CDTF">2026-09-17T09:17:09Z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