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8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7045325" cy="9345613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70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584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701675"/>
            <a:ext cx="6226175" cy="3503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89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2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4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1524000" y="1844824"/>
            <a:ext cx="9144000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Kedudukan Business </a:t>
            </a:r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Criminal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Law dalam Sistem Hukum Indonesia: Perspektif KUHP dan KUHAP Baru.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.2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9336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ABE08795-C071-9349-8E40-D555CEB52E6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488504" y="4471372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Mashuril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Anwar, S.H., M.H.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7735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86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23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88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45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387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83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114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74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402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4740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27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826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9757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0923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0501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76672"/>
            <a:ext cx="12192000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884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3184</TotalTime>
  <Words>30</Words>
  <Application>Microsoft Macintosh PowerPoint</Application>
  <PresentationFormat>Layar Lebar</PresentationFormat>
  <Paragraphs>3</Paragraphs>
  <Slides>16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16</vt:i4>
      </vt:variant>
    </vt:vector>
  </HeadingPairs>
  <TitlesOfParts>
    <vt:vector size="21" baseType="lpstr">
      <vt:lpstr>Arial</vt:lpstr>
      <vt:lpstr>Calibri</vt:lpstr>
      <vt:lpstr>Cambria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497</cp:revision>
  <cp:lastPrinted>2017-08-29T02:54:51Z</cp:lastPrinted>
  <dcterms:created xsi:type="dcterms:W3CDTF">2010-04-18T12:06:30Z</dcterms:created>
  <dcterms:modified xsi:type="dcterms:W3CDTF">2026-09-18T11:09:45Z</dcterms:modified>
</cp:coreProperties>
</file>