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0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300" r:id="rId17"/>
  </p:sldIdLst>
  <p:sldSz cx="12192000" cy="6858000"/>
  <p:notesSz cx="7045325" cy="9345613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25" autoAdjust="0"/>
    <p:restoredTop sz="94309" autoAdjust="0"/>
  </p:normalViewPr>
  <p:slideViewPr>
    <p:cSldViewPr>
      <p:cViewPr varScale="1">
        <p:scale>
          <a:sx n="117" d="100"/>
          <a:sy n="117" d="100"/>
        </p:scale>
        <p:origin x="776" y="1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701675"/>
            <a:ext cx="622617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701675"/>
            <a:ext cx="6226175" cy="3503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026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  <p:sldLayoutId id="2147483654" r:id="rId5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omments" Target="../comments/commen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1524000" y="2571744"/>
            <a:ext cx="9144000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Konstruksi Hukum Di Dunia Digital</a:t>
            </a: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.2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9336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D19449BA-E7F6-F241-BBD9-B84AD9B15EB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631504" y="4293096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Mashuril</a:t>
            </a:r>
            <a:r>
              <a:rPr lang="id-ID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Anwar, S.H., M.H.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307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44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037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764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696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90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30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437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450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214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738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777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663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80"/>
            <a:ext cx="12192000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0898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1981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/>
              <a:t>	</a:t>
            </a:r>
          </a:p>
          <a:p>
            <a:endParaRPr lang="en-US" sz="4000" b="1"/>
          </a:p>
          <a:p>
            <a:endParaRPr lang="id-ID" sz="2400" b="1">
              <a:sym typeface="Wingdings" panose="05000000000000000000" pitchFamily="2" charset="2"/>
            </a:endParaRPr>
          </a:p>
          <a:p>
            <a:r>
              <a:rPr lang="id-ID" sz="4000" b="1">
                <a:sym typeface="Wingdings" panose="05000000000000000000" pitchFamily="2" charset="2"/>
              </a:rPr>
              <a:t> </a:t>
            </a:r>
            <a:r>
              <a:rPr lang="en-US" sz="4000" b="1"/>
              <a:t>END</a:t>
            </a:r>
            <a:r>
              <a:rPr lang="id-ID" sz="4000" b="1"/>
              <a:t> </a:t>
            </a:r>
            <a:r>
              <a:rPr lang="id-ID" sz="4000" b="1">
                <a:sym typeface="Wingdings" panose="05000000000000000000" pitchFamily="2" charset="2"/>
              </a:rPr>
              <a:t></a:t>
            </a:r>
            <a:endParaRPr lang="en-US" sz="4000" b="1" dirty="0"/>
          </a:p>
        </p:txBody>
      </p:sp>
      <p:pic>
        <p:nvPicPr>
          <p:cNvPr id="4" name="Gambar 3">
            <a:extLst>
              <a:ext uri="{FF2B5EF4-FFF2-40B4-BE49-F238E27FC236}">
                <a16:creationId xmlns:a16="http://schemas.microsoft.com/office/drawing/2014/main" id="{9F9168D2-1E9B-1C4D-AFA4-F05274D68E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0"/>
          <a:stretch/>
        </p:blipFill>
        <p:spPr>
          <a:xfrm>
            <a:off x="1524000" y="908720"/>
            <a:ext cx="9144000" cy="573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96963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3077</TotalTime>
  <Words>20</Words>
  <Application>Microsoft Macintosh PowerPoint</Application>
  <PresentationFormat>Layar Lebar</PresentationFormat>
  <Paragraphs>7</Paragraphs>
  <Slides>16</Slides>
  <Notes>1</Notes>
  <HiddenSlides>0</HiddenSlides>
  <MMClips>0</MMClips>
  <ScaleCrop>false</ScaleCrop>
  <HeadingPairs>
    <vt:vector size="6" baseType="variant">
      <vt:variant>
        <vt:lpstr>Font Dipakai</vt:lpstr>
      </vt:variant>
      <vt:variant>
        <vt:i4>5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16</vt:i4>
      </vt:variant>
    </vt:vector>
  </HeadingPairs>
  <TitlesOfParts>
    <vt:vector size="22" baseType="lpstr">
      <vt:lpstr>Arial</vt:lpstr>
      <vt:lpstr>Calibri</vt:lpstr>
      <vt:lpstr>Cambria</vt:lpstr>
      <vt:lpstr>Times New Roman</vt:lpstr>
      <vt:lpstr>Wingdings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Microsoft Office User</cp:lastModifiedBy>
  <cp:revision>477</cp:revision>
  <cp:lastPrinted>2017-08-29T02:54:51Z</cp:lastPrinted>
  <dcterms:created xsi:type="dcterms:W3CDTF">2010-04-18T12:06:30Z</dcterms:created>
  <dcterms:modified xsi:type="dcterms:W3CDTF">2026-09-19T08:14:39Z</dcterms:modified>
</cp:coreProperties>
</file>