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524" r:id="rId5"/>
    <p:sldId id="242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74"/>
  </p:normalViewPr>
  <p:slideViewPr>
    <p:cSldViewPr snapToGrid="0" snapToObjects="1" showGuides="1">
      <p:cViewPr varScale="1">
        <p:scale>
          <a:sx n="100" d="100"/>
          <a:sy n="100" d="100"/>
        </p:scale>
        <p:origin x="186" y="186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8" d="100"/>
          <a:sy n="58" d="100"/>
        </p:scale>
        <p:origin x="2491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2018837-64B5-4E20-83A5-89B993CB3C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C2A4FB-A56B-4413-A08B-0E9894B98B4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48B25D-8766-427E-8C9E-4845048D8DFC}" type="datetimeFigureOut">
              <a:rPr lang="en-US" smtClean="0"/>
              <a:t>09/14/2026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977F36-950D-4655-BC4A-F80BE1DBF7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C246FD-229D-4B04-9855-212AD8D784A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8A28B-0568-4092-BB1A-13C9B073E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5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6F439B-391B-4B41-826A-951FCF412C34}" type="datetimeFigureOut">
              <a:rPr lang="en-US" smtClean="0"/>
              <a:t>09/14/2026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FA0038-7055-434C-B6C4-B8C69565C6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864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664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FA0038-7055-434C-B6C4-B8C69565C60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257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655077"/>
            <a:ext cx="6548438" cy="2831323"/>
          </a:xfrm>
        </p:spPr>
        <p:txBody>
          <a:bodyPr anchor="b">
            <a:noAutofit/>
          </a:bodyPr>
          <a:lstStyle>
            <a:lvl1pPr>
              <a:defRPr sz="8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60D9A71-4723-318F-C9C2-A78E2B694A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758" y="5998559"/>
            <a:ext cx="539496" cy="713232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400" b="1" cap="all" baseline="0">
                <a:latin typeface="+mj-lt"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49BF2D20-DAE2-42DC-9AB8-77B7B38D73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0" y="0"/>
            <a:ext cx="11353800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11353800 w 11353800"/>
              <a:gd name="connsiteY5" fmla="*/ 0 h 5791201"/>
              <a:gd name="connsiteX6" fmla="*/ 11353800 w 11353800"/>
              <a:gd name="connsiteY6" fmla="*/ 5791200 h 5791201"/>
              <a:gd name="connsiteX7" fmla="*/ 6662737 w 11353800"/>
              <a:gd name="connsiteY7" fmla="*/ 5791200 h 5791201"/>
              <a:gd name="connsiteX8" fmla="*/ 6662737 w 11353800"/>
              <a:gd name="connsiteY8" fmla="*/ 2531373 h 5791201"/>
              <a:gd name="connsiteX9" fmla="*/ 1 w 11353800"/>
              <a:gd name="connsiteY9" fmla="*/ 2531373 h 5791201"/>
              <a:gd name="connsiteX10" fmla="*/ 1 w 11353800"/>
              <a:gd name="connsiteY10" fmla="*/ 5791200 h 5791201"/>
              <a:gd name="connsiteX11" fmla="*/ 0 w 11353800"/>
              <a:gd name="connsiteY11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11353800" y="0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t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5486400"/>
            <a:ext cx="6548438" cy="304801"/>
          </a:xfrm>
        </p:spPr>
        <p:txBody>
          <a:bodyPr>
            <a:normAutofit/>
          </a:bodyPr>
          <a:lstStyle>
            <a:lvl1pPr marL="0" indent="0">
              <a:buNone/>
              <a:defRPr sz="1600" spc="300"/>
            </a:lvl1pPr>
          </a:lstStyle>
          <a:p>
            <a:pPr lvl="0"/>
            <a:r>
              <a:rPr lang="en-US" dirty="0"/>
              <a:t>WEBSITE GOES HERE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997E42D-5E17-7C76-9F7D-0B1EC402C33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Margie's Travel</a:t>
            </a:r>
          </a:p>
        </p:txBody>
      </p:sp>
    </p:spTree>
    <p:extLst>
      <p:ext uri="{BB962C8B-B14F-4D97-AF65-F5344CB8AC3E}">
        <p14:creationId xmlns:p14="http://schemas.microsoft.com/office/powerpoint/2010/main" val="1399467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ivi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EA8FB924-7820-A342-A545-0DFCE2908E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850" y="0"/>
            <a:ext cx="1136015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451231 h 6858000"/>
              <a:gd name="connsiteX5" fmla="*/ 6277708 w 12192000"/>
              <a:gd name="connsiteY5" fmla="*/ 5451231 h 6858000"/>
              <a:gd name="connsiteX6" fmla="*/ 6277708 w 12192000"/>
              <a:gd name="connsiteY6" fmla="*/ 1481138 h 6858000"/>
              <a:gd name="connsiteX7" fmla="*/ 0 w 12192000"/>
              <a:gd name="connsiteY7" fmla="*/ 14811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451231"/>
                </a:lnTo>
                <a:lnTo>
                  <a:pt x="6277708" y="5451231"/>
                </a:lnTo>
                <a:lnTo>
                  <a:pt x="6277708" y="1481138"/>
                </a:lnTo>
                <a:lnTo>
                  <a:pt x="0" y="14811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8373" y="1488558"/>
            <a:ext cx="5445858" cy="270464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48373" y="4220187"/>
            <a:ext cx="5445858" cy="1223684"/>
          </a:xfrm>
        </p:spPr>
        <p:txBody>
          <a:bodyPr>
            <a:normAutofit/>
          </a:bodyPr>
          <a:lstStyle>
            <a:lvl1pPr marL="0" indent="0">
              <a:buNone/>
              <a:defRPr sz="1800" b="0" i="0" spc="300">
                <a:solidFill>
                  <a:schemeClr val="tx1"/>
                </a:solidFill>
                <a:latin typeface="+mn-lt"/>
                <a:cs typeface="Gill Sans Light" panose="020B0302020104020203" pitchFamily="34" charset="-79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F4DAD80-935E-1259-8337-9302BCD9A3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758" y="5998559"/>
            <a:ext cx="539496" cy="713232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400" b="1" cap="all" baseline="0">
                <a:latin typeface="+mj-lt"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C3A7E5-67D2-51AE-C09E-4EB06E74959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Margie's Travel</a:t>
            </a:r>
          </a:p>
        </p:txBody>
      </p:sp>
    </p:spTree>
    <p:extLst>
      <p:ext uri="{BB962C8B-B14F-4D97-AF65-F5344CB8AC3E}">
        <p14:creationId xmlns:p14="http://schemas.microsoft.com/office/powerpoint/2010/main" val="1132737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0C00A69-6129-E54C-B138-69D96462CE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6682850 w 12192000"/>
              <a:gd name="connsiteY3" fmla="*/ 6858000 h 6858000"/>
              <a:gd name="connsiteX4" fmla="*/ 6682850 w 12192000"/>
              <a:gd name="connsiteY4" fmla="*/ 3259237 h 6858000"/>
              <a:gd name="connsiteX5" fmla="*/ 838200 w 12192000"/>
              <a:gd name="connsiteY5" fmla="*/ 3259237 h 6858000"/>
              <a:gd name="connsiteX6" fmla="*/ 8382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6682850" y="6858000"/>
                </a:lnTo>
                <a:lnTo>
                  <a:pt x="6682850" y="3259237"/>
                </a:lnTo>
                <a:lnTo>
                  <a:pt x="838200" y="3259237"/>
                </a:lnTo>
                <a:lnTo>
                  <a:pt x="838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t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985175C-7C48-9449-9A0A-088E9BCAE9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8373" y="3259237"/>
            <a:ext cx="5445858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4F669B5-8A24-5846-82A0-51E5506817F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48373" y="6138962"/>
            <a:ext cx="5445858" cy="580815"/>
          </a:xfrm>
        </p:spPr>
        <p:txBody>
          <a:bodyPr>
            <a:normAutofit/>
          </a:bodyPr>
          <a:lstStyle>
            <a:lvl1pPr marL="0" indent="0">
              <a:buNone/>
              <a:defRPr sz="1800" b="0" i="0" spc="300">
                <a:solidFill>
                  <a:schemeClr val="tx2"/>
                </a:solidFill>
                <a:latin typeface="+mn-lt"/>
                <a:cs typeface="Gill Sans Light" panose="020B0302020104020203" pitchFamily="34" charset="-79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4178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838200" y="0"/>
            <a:ext cx="5257800" cy="68580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CDB5228-26E3-B388-99AB-D6E28F6ED6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758" y="5998559"/>
            <a:ext cx="539496" cy="713232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400" b="1" cap="all" baseline="0">
                <a:latin typeface="+mj-lt"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DB750-8624-CF47-B512-2548F394EBC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Margie's Travel</a:t>
            </a:r>
          </a:p>
        </p:txBody>
      </p:sp>
    </p:spTree>
    <p:extLst>
      <p:ext uri="{BB962C8B-B14F-4D97-AF65-F5344CB8AC3E}">
        <p14:creationId xmlns:p14="http://schemas.microsoft.com/office/powerpoint/2010/main" val="1437461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9295395-4EC9-4A2A-A4BF-5B0E3F1E90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8200" y="0"/>
            <a:ext cx="11353800" cy="6858000"/>
          </a:xfrm>
          <a:custGeom>
            <a:avLst/>
            <a:gdLst>
              <a:gd name="connsiteX0" fmla="*/ 0 w 11353800"/>
              <a:gd name="connsiteY0" fmla="*/ 0 h 6858000"/>
              <a:gd name="connsiteX1" fmla="*/ 11353800 w 11353800"/>
              <a:gd name="connsiteY1" fmla="*/ 0 h 6858000"/>
              <a:gd name="connsiteX2" fmla="*/ 11353800 w 11353800"/>
              <a:gd name="connsiteY2" fmla="*/ 4947138 h 6858000"/>
              <a:gd name="connsiteX3" fmla="*/ 7133492 w 11353800"/>
              <a:gd name="connsiteY3" fmla="*/ 4947138 h 6858000"/>
              <a:gd name="connsiteX4" fmla="*/ 7133492 w 11353800"/>
              <a:gd name="connsiteY4" fmla="*/ 6858000 h 6858000"/>
              <a:gd name="connsiteX5" fmla="*/ 0 w 113538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53800" h="6858000">
                <a:moveTo>
                  <a:pt x="0" y="0"/>
                </a:moveTo>
                <a:lnTo>
                  <a:pt x="11353800" y="0"/>
                </a:lnTo>
                <a:lnTo>
                  <a:pt x="11353800" y="4947138"/>
                </a:lnTo>
                <a:lnTo>
                  <a:pt x="7133492" y="4947138"/>
                </a:lnTo>
                <a:lnTo>
                  <a:pt x="71334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6DA884-7C48-8D49-9DFE-4CE990C95A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81989" y="5829950"/>
            <a:ext cx="3558320" cy="628650"/>
          </a:xfrm>
        </p:spPr>
        <p:txBody>
          <a:bodyPr>
            <a:normAutofit/>
          </a:bodyPr>
          <a:lstStyle>
            <a:lvl1pPr marL="0" indent="0" algn="ctr">
              <a:lnSpc>
                <a:spcPct val="150000"/>
              </a:lnSpc>
              <a:buNone/>
              <a:defRPr sz="1200"/>
            </a:lvl1pPr>
            <a:lvl2pPr marL="457200" indent="0">
              <a:buNone/>
              <a:defRPr sz="900"/>
            </a:lvl2pPr>
            <a:lvl3pPr marL="914400" indent="0">
              <a:buNone/>
              <a:defRPr sz="800"/>
            </a:lvl3pPr>
            <a:lvl4pPr marL="1371600" indent="0">
              <a:buNone/>
              <a:defRPr sz="700"/>
            </a:lvl4pPr>
            <a:lvl5pPr marL="1828800" indent="0">
              <a:buNone/>
              <a:defRPr sz="700"/>
            </a:lvl5pPr>
          </a:lstStyle>
          <a:p>
            <a:pPr lvl="0"/>
            <a:r>
              <a:rPr lang="en-US" dirty="0"/>
              <a:t>Caption Goes Here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EFCCE50-D1A9-1249-AF64-BA06424C8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96179" y="5250600"/>
            <a:ext cx="3545503" cy="564335"/>
          </a:xfrm>
        </p:spPr>
        <p:txBody>
          <a:bodyPr>
            <a:normAutofit/>
          </a:bodyPr>
          <a:lstStyle>
            <a:lvl1pPr algn="ctr">
              <a:defRPr sz="2800"/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456811-6AF7-0E20-D7FA-553D839C0B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758" y="5998559"/>
            <a:ext cx="539496" cy="713232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400" b="1" cap="all" baseline="0">
                <a:latin typeface="+mj-lt"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314A5E-0111-C20E-9AD9-4CAB4D23DBE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Margie's Travel</a:t>
            </a:r>
          </a:p>
        </p:txBody>
      </p:sp>
    </p:spTree>
    <p:extLst>
      <p:ext uri="{BB962C8B-B14F-4D97-AF65-F5344CB8AC3E}">
        <p14:creationId xmlns:p14="http://schemas.microsoft.com/office/powerpoint/2010/main" val="1565262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71C3BC6-F801-857C-8E0C-7DDA360BC9F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2627"/>
            <a:ext cx="11353799" cy="4631365"/>
          </a:xfrm>
          <a:custGeom>
            <a:avLst/>
            <a:gdLst>
              <a:gd name="connsiteX0" fmla="*/ 0 w 11353799"/>
              <a:gd name="connsiteY0" fmla="*/ 0 h 4631365"/>
              <a:gd name="connsiteX1" fmla="*/ 11353799 w 11353799"/>
              <a:gd name="connsiteY1" fmla="*/ 0 h 4631365"/>
              <a:gd name="connsiteX2" fmla="*/ 11353799 w 11353799"/>
              <a:gd name="connsiteY2" fmla="*/ 4631365 h 4631365"/>
              <a:gd name="connsiteX3" fmla="*/ 10892905 w 11353799"/>
              <a:gd name="connsiteY3" fmla="*/ 4631365 h 4631365"/>
              <a:gd name="connsiteX4" fmla="*/ 10892905 w 11353799"/>
              <a:gd name="connsiteY4" fmla="*/ 1965657 h 4631365"/>
              <a:gd name="connsiteX5" fmla="*/ 5773993 w 11353799"/>
              <a:gd name="connsiteY5" fmla="*/ 1965657 h 4631365"/>
              <a:gd name="connsiteX6" fmla="*/ 5773993 w 11353799"/>
              <a:gd name="connsiteY6" fmla="*/ 4631365 h 4631365"/>
              <a:gd name="connsiteX7" fmla="*/ 5118912 w 11353799"/>
              <a:gd name="connsiteY7" fmla="*/ 4631365 h 4631365"/>
              <a:gd name="connsiteX8" fmla="*/ 5118912 w 11353799"/>
              <a:gd name="connsiteY8" fmla="*/ 1965657 h 4631365"/>
              <a:gd name="connsiteX9" fmla="*/ 0 w 11353799"/>
              <a:gd name="connsiteY9" fmla="*/ 1965657 h 4631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353799" h="4631365">
                <a:moveTo>
                  <a:pt x="0" y="0"/>
                </a:moveTo>
                <a:lnTo>
                  <a:pt x="11353799" y="0"/>
                </a:lnTo>
                <a:lnTo>
                  <a:pt x="11353799" y="4631365"/>
                </a:lnTo>
                <a:lnTo>
                  <a:pt x="10892905" y="4631365"/>
                </a:lnTo>
                <a:lnTo>
                  <a:pt x="10892905" y="1965657"/>
                </a:lnTo>
                <a:lnTo>
                  <a:pt x="5773993" y="1965657"/>
                </a:lnTo>
                <a:lnTo>
                  <a:pt x="5773993" y="4631365"/>
                </a:lnTo>
                <a:lnTo>
                  <a:pt x="5118912" y="4631365"/>
                </a:lnTo>
                <a:lnTo>
                  <a:pt x="5118912" y="1965657"/>
                </a:lnTo>
                <a:lnTo>
                  <a:pt x="0" y="196565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94B1A93-5100-5048-8230-09B3D176D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2100" y="2679700"/>
            <a:ext cx="4242611" cy="645001"/>
          </a:xfrm>
        </p:spPr>
        <p:txBody>
          <a:bodyPr anchor="ctr"/>
          <a:lstStyle>
            <a:lvl1pPr marL="0" indent="0">
              <a:buNone/>
              <a:defRPr sz="2400" b="1" i="0">
                <a:solidFill>
                  <a:schemeClr val="tx2"/>
                </a:solidFill>
                <a:latin typeface="+mj-lt"/>
                <a:cs typeface="Gill Sans" panose="020B0502020104020203" pitchFamily="34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8A037B8A-C781-9F40-A9F6-BCCD198DD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62100" y="3324700"/>
            <a:ext cx="4242611" cy="330469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6926CBF-E2B0-C44C-AD98-B15D17ADD5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467601" y="2679700"/>
            <a:ext cx="4072192" cy="645001"/>
          </a:xfrm>
        </p:spPr>
        <p:txBody>
          <a:bodyPr anchor="ctr"/>
          <a:lstStyle>
            <a:lvl1pPr marL="0" indent="0">
              <a:buNone/>
              <a:defRPr sz="2400" b="1" i="0">
                <a:solidFill>
                  <a:schemeClr val="tx2"/>
                </a:solidFill>
                <a:latin typeface="+mj-lt"/>
                <a:cs typeface="Gill Sans" panose="020B0502020104020203" pitchFamily="34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318A1595-1A86-304F-A361-B3E4B06837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67601" y="3324700"/>
            <a:ext cx="4072192" cy="330469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8DEFE0B-9B5C-734D-8394-A770FAA615B3}"/>
              </a:ext>
            </a:extLst>
          </p:cNvPr>
          <p:cNvSpPr/>
          <p:nvPr userDrawn="1"/>
        </p:nvSpPr>
        <p:spPr>
          <a:xfrm>
            <a:off x="838200" y="2679700"/>
            <a:ext cx="546100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2390A6-F565-8844-A9B9-4C6ACB7857F5}"/>
              </a:ext>
            </a:extLst>
          </p:cNvPr>
          <p:cNvSpPr/>
          <p:nvPr userDrawn="1"/>
        </p:nvSpPr>
        <p:spPr>
          <a:xfrm>
            <a:off x="6742889" y="2679700"/>
            <a:ext cx="546100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6674C34-BF58-4A21-BEE1-52BA2A5DB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B9DBB42-C0AF-BA88-3E44-5D81D04685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758" y="5998559"/>
            <a:ext cx="539496" cy="713232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400" b="1" cap="all" baseline="0">
                <a:latin typeface="+mj-lt"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0BB105E-34AD-3B20-BA4B-F2896C2BFBA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Margie's Travel</a:t>
            </a:r>
          </a:p>
        </p:txBody>
      </p:sp>
    </p:spTree>
    <p:extLst>
      <p:ext uri="{BB962C8B-B14F-4D97-AF65-F5344CB8AC3E}">
        <p14:creationId xmlns:p14="http://schemas.microsoft.com/office/powerpoint/2010/main" val="1241760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3ADF8-C269-5D42-A626-BE35303B9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7CE01-A53E-894C-9672-25D8CB7D5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1B6C343-7B00-3AEC-3ED2-3100843466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758" y="5998559"/>
            <a:ext cx="539496" cy="713232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400" b="1" cap="all" baseline="0">
                <a:latin typeface="+mj-lt"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501290A-034A-F4BD-B23D-0BCD0540BB4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Margie's Travel</a:t>
            </a:r>
          </a:p>
        </p:txBody>
      </p:sp>
    </p:spTree>
    <p:extLst>
      <p:ext uri="{BB962C8B-B14F-4D97-AF65-F5344CB8AC3E}">
        <p14:creationId xmlns:p14="http://schemas.microsoft.com/office/powerpoint/2010/main" val="61417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F824E8-8F6B-3D44-A59E-3179A03A7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7E1808-3255-6342-8F11-708C178C6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FF4A16E-398B-0ACC-EC1B-8E5E2D87295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758" y="5998559"/>
            <a:ext cx="539496" cy="713232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400" b="1" cap="all" baseline="0">
                <a:latin typeface="+mj-lt"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FCDBD04-BDA1-3ED9-D460-DCB6842CE34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Margie's Travel</a:t>
            </a:r>
          </a:p>
        </p:txBody>
      </p:sp>
    </p:spTree>
    <p:extLst>
      <p:ext uri="{BB962C8B-B14F-4D97-AF65-F5344CB8AC3E}">
        <p14:creationId xmlns:p14="http://schemas.microsoft.com/office/powerpoint/2010/main" val="325776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885361"/>
            <a:ext cx="5157787" cy="430430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885361"/>
            <a:ext cx="5183188" cy="430430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4CF5214-BAF8-8514-D9E3-DDD504A31BF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758" y="5998559"/>
            <a:ext cx="539496" cy="713232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400" b="1" cap="all" baseline="0">
                <a:latin typeface="+mj-lt"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1000703-5040-3702-1528-F2226277CC9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Margie's Travel</a:t>
            </a:r>
          </a:p>
        </p:txBody>
      </p:sp>
    </p:spTree>
    <p:extLst>
      <p:ext uri="{BB962C8B-B14F-4D97-AF65-F5344CB8AC3E}">
        <p14:creationId xmlns:p14="http://schemas.microsoft.com/office/powerpoint/2010/main" val="4138893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655077"/>
            <a:ext cx="6548438" cy="2831323"/>
          </a:xfrm>
        </p:spPr>
        <p:txBody>
          <a:bodyPr anchor="b">
            <a:no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B11A616-4D84-4BF3-86C7-9F1BBDAD3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486400"/>
            <a:ext cx="6548438" cy="69758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0447B9-A1CD-B8D8-4FD3-A505B9ACD3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758" y="5998559"/>
            <a:ext cx="539496" cy="713232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400" b="1" cap="all" baseline="0">
                <a:latin typeface="+mj-lt"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D79251-F5C6-C2BD-F8FF-834672C7112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Margie's Travel</a:t>
            </a:r>
          </a:p>
        </p:txBody>
      </p:sp>
    </p:spTree>
    <p:extLst>
      <p:ext uri="{BB962C8B-B14F-4D97-AF65-F5344CB8AC3E}">
        <p14:creationId xmlns:p14="http://schemas.microsoft.com/office/powerpoint/2010/main" val="3442725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8373" y="1488558"/>
            <a:ext cx="5445858" cy="270464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48373" y="4220187"/>
            <a:ext cx="5445858" cy="1223684"/>
          </a:xfrm>
        </p:spPr>
        <p:txBody>
          <a:bodyPr>
            <a:normAutofit/>
          </a:bodyPr>
          <a:lstStyle>
            <a:lvl1pPr marL="0" indent="0">
              <a:buNone/>
              <a:defRPr sz="1800" b="0" i="0" spc="300">
                <a:solidFill>
                  <a:schemeClr val="tx1"/>
                </a:solidFill>
                <a:latin typeface="+mn-lt"/>
                <a:cs typeface="Gill Sans Light" panose="020B0302020104020203" pitchFamily="34" charset="-79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2FE91B6-3FF0-7E5D-54DA-F1738C53B0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758" y="5998559"/>
            <a:ext cx="539496" cy="713232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400" b="1" cap="all" baseline="0">
                <a:latin typeface="+mj-lt"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FC4073-3846-B3C7-13EA-D585D0241C4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Margie's Travel</a:t>
            </a:r>
          </a:p>
        </p:txBody>
      </p:sp>
    </p:spTree>
    <p:extLst>
      <p:ext uri="{BB962C8B-B14F-4D97-AF65-F5344CB8AC3E}">
        <p14:creationId xmlns:p14="http://schemas.microsoft.com/office/powerpoint/2010/main" val="30347444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57"/>
            <a:ext cx="10515600" cy="986943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308C8E-8848-0563-A020-43F3295C00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758" y="5998559"/>
            <a:ext cx="539496" cy="713232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400" b="1" cap="all" baseline="0">
                <a:latin typeface="+mj-lt"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2989D8-A347-81C7-32D9-E12299F6335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Margie's Travel</a:t>
            </a:r>
          </a:p>
        </p:txBody>
      </p:sp>
    </p:spTree>
    <p:extLst>
      <p:ext uri="{BB962C8B-B14F-4D97-AF65-F5344CB8AC3E}">
        <p14:creationId xmlns:p14="http://schemas.microsoft.com/office/powerpoint/2010/main" val="8650928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57"/>
            <a:ext cx="10515600" cy="986943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5E0DD3-854B-420F-ADA1-DED8ADDCC3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4163" y="2062956"/>
            <a:ext cx="9083675" cy="27320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5B803F5-45DF-1128-6100-2F10EB13F4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758" y="5998559"/>
            <a:ext cx="539496" cy="713232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400" b="1" cap="all" baseline="0">
                <a:latin typeface="+mj-lt"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308DF6-5037-363A-D495-7D49D3EE209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Margie's Travel</a:t>
            </a:r>
          </a:p>
        </p:txBody>
      </p:sp>
    </p:spTree>
    <p:extLst>
      <p:ext uri="{BB962C8B-B14F-4D97-AF65-F5344CB8AC3E}">
        <p14:creationId xmlns:p14="http://schemas.microsoft.com/office/powerpoint/2010/main" val="11813462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74535-13A9-914D-A6BC-97AFF28830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0"/>
            <a:ext cx="10896600" cy="1226916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75C1F3A-BBBB-2946-BF9D-CD1C4898C8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200" y="1690688"/>
            <a:ext cx="10896600" cy="48625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43A40995-514F-A74C-B120-F2ADB4920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1175657"/>
            <a:ext cx="10896600" cy="32044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spc="300">
                <a:solidFill>
                  <a:schemeClr val="tx2"/>
                </a:solidFill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DA51DAE-70D5-670E-0512-6D3D872790A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758" y="5998559"/>
            <a:ext cx="539496" cy="713232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400" b="1" cap="all" baseline="0">
                <a:latin typeface="+mj-lt"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15E8D-1FEC-DF9F-AFBC-45AC80A9DA4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Margie's Travel</a:t>
            </a:r>
          </a:p>
        </p:txBody>
      </p:sp>
    </p:spTree>
    <p:extLst>
      <p:ext uri="{BB962C8B-B14F-4D97-AF65-F5344CB8AC3E}">
        <p14:creationId xmlns:p14="http://schemas.microsoft.com/office/powerpoint/2010/main" val="850829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6"/>
            <a:ext cx="3932237" cy="1868896"/>
          </a:xfrm>
        </p:spPr>
        <p:txBody>
          <a:bodyPr anchor="b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1B3D6EB-0B4B-4C00-A78E-E618E038C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856322"/>
            <a:ext cx="3932237" cy="301266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B672F7-6F1E-B5F8-D111-799B2C4A5A3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758" y="5998559"/>
            <a:ext cx="539496" cy="713232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400" b="1" cap="all" baseline="0">
                <a:latin typeface="+mj-lt"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5FB2EE8-F086-AC09-D4FF-5B41B4EAF10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Margie's Travel</a:t>
            </a:r>
          </a:p>
        </p:txBody>
      </p:sp>
    </p:spTree>
    <p:extLst>
      <p:ext uri="{BB962C8B-B14F-4D97-AF65-F5344CB8AC3E}">
        <p14:creationId xmlns:p14="http://schemas.microsoft.com/office/powerpoint/2010/main" val="33861226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6"/>
            <a:ext cx="3932237" cy="1868896"/>
          </a:xfrm>
        </p:spPr>
        <p:txBody>
          <a:bodyPr anchor="b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856322"/>
            <a:ext cx="3932237" cy="301266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B04B7B3E-1EE1-4212-9F4F-0C7DC6C1584F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180012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F25DC-2220-A7C3-D7CF-C9BF7DC3E08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758" y="5998559"/>
            <a:ext cx="539496" cy="713232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400" b="1" cap="all" baseline="0">
                <a:latin typeface="+mj-lt"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DD550B-8177-0A10-F8B5-965766F9098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Margie's Travel</a:t>
            </a:r>
          </a:p>
        </p:txBody>
      </p:sp>
    </p:spTree>
    <p:extLst>
      <p:ext uri="{BB962C8B-B14F-4D97-AF65-F5344CB8AC3E}">
        <p14:creationId xmlns:p14="http://schemas.microsoft.com/office/powerpoint/2010/main" val="32590135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825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7CA2F9-D292-2A36-2C2B-01C0A5C1598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758" y="5998559"/>
            <a:ext cx="539496" cy="713232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400" b="1" cap="all" baseline="0">
                <a:latin typeface="+mj-lt"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13771C-0245-E2F2-6D9B-A80890CD07E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Margie's Travel</a:t>
            </a:r>
          </a:p>
        </p:txBody>
      </p:sp>
    </p:spTree>
    <p:extLst>
      <p:ext uri="{BB962C8B-B14F-4D97-AF65-F5344CB8AC3E}">
        <p14:creationId xmlns:p14="http://schemas.microsoft.com/office/powerpoint/2010/main" val="12869723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3EE4273-5B11-44D2-BB30-AB361AEA56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0" y="0"/>
            <a:ext cx="11353800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8012252 w 11353800"/>
              <a:gd name="connsiteY5" fmla="*/ 0 h 5791201"/>
              <a:gd name="connsiteX6" fmla="*/ 8012252 w 11353800"/>
              <a:gd name="connsiteY6" fmla="*/ 1892595 h 5791201"/>
              <a:gd name="connsiteX7" fmla="*/ 11353800 w 11353800"/>
              <a:gd name="connsiteY7" fmla="*/ 1892595 h 5791201"/>
              <a:gd name="connsiteX8" fmla="*/ 11353800 w 11353800"/>
              <a:gd name="connsiteY8" fmla="*/ 5791200 h 5791201"/>
              <a:gd name="connsiteX9" fmla="*/ 6662737 w 11353800"/>
              <a:gd name="connsiteY9" fmla="*/ 5791200 h 5791201"/>
              <a:gd name="connsiteX10" fmla="*/ 6662737 w 11353800"/>
              <a:gd name="connsiteY10" fmla="*/ 2531373 h 5791201"/>
              <a:gd name="connsiteX11" fmla="*/ 1 w 11353800"/>
              <a:gd name="connsiteY11" fmla="*/ 2531373 h 5791201"/>
              <a:gd name="connsiteX12" fmla="*/ 1 w 11353800"/>
              <a:gd name="connsiteY12" fmla="*/ 5791200 h 5791201"/>
              <a:gd name="connsiteX13" fmla="*/ 0 w 11353800"/>
              <a:gd name="connsiteY13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8012252" y="0"/>
                </a:lnTo>
                <a:lnTo>
                  <a:pt x="8012252" y="1892595"/>
                </a:lnTo>
                <a:lnTo>
                  <a:pt x="11353800" y="1892595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t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072985"/>
            <a:ext cx="6548438" cy="2413416"/>
          </a:xfrm>
        </p:spPr>
        <p:txBody>
          <a:bodyPr anchor="b">
            <a:no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5486401"/>
            <a:ext cx="6548439" cy="304800"/>
          </a:xfrm>
        </p:spPr>
        <p:txBody>
          <a:bodyPr>
            <a:normAutofit/>
          </a:bodyPr>
          <a:lstStyle>
            <a:lvl1pPr marL="0" indent="0">
              <a:buNone/>
              <a:defRPr sz="1600" spc="300"/>
            </a:lvl1pPr>
          </a:lstStyle>
          <a:p>
            <a:pPr lvl="0"/>
            <a:r>
              <a:rPr lang="en-US" dirty="0"/>
              <a:t>WEBSITE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7224C5-CBBF-C6D4-C9CD-4858D41B98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758" y="5998559"/>
            <a:ext cx="539496" cy="713232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400" b="1" cap="all" baseline="0">
                <a:latin typeface="+mj-lt"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0C47D-B0AE-9E59-A1D3-21F8530029C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Margie's Travel</a:t>
            </a:r>
          </a:p>
        </p:txBody>
      </p:sp>
    </p:spTree>
    <p:extLst>
      <p:ext uri="{BB962C8B-B14F-4D97-AF65-F5344CB8AC3E}">
        <p14:creationId xmlns:p14="http://schemas.microsoft.com/office/powerpoint/2010/main" val="1506622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F0FA98-2EE8-734A-95BB-A4637DCA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55A45B-F495-F641-AA7A-36292C3CC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27B26-65C5-5A4B-AAEC-70B3B5201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678794" y="4213707"/>
            <a:ext cx="2194560" cy="2834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Margie's Travel</a:t>
            </a:r>
          </a:p>
        </p:txBody>
      </p:sp>
      <p:sp>
        <p:nvSpPr>
          <p:cNvPr id="16" name="Shape 62">
            <a:extLst>
              <a:ext uri="{FF2B5EF4-FFF2-40B4-BE49-F238E27FC236}">
                <a16:creationId xmlns:a16="http://schemas.microsoft.com/office/drawing/2014/main" id="{2C8F251E-BB08-9D42-8813-D3CD1AE6AF9A}"/>
              </a:ext>
            </a:extLst>
          </p:cNvPr>
          <p:cNvSpPr/>
          <p:nvPr userDrawn="1"/>
        </p:nvSpPr>
        <p:spPr>
          <a:xfrm flipV="1">
            <a:off x="419100" y="798384"/>
            <a:ext cx="1" cy="2188805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17" name="Shape 42">
            <a:extLst>
              <a:ext uri="{FF2B5EF4-FFF2-40B4-BE49-F238E27FC236}">
                <a16:creationId xmlns:a16="http://schemas.microsoft.com/office/drawing/2014/main" id="{3890D1E5-941D-C642-A000-669C7923941B}"/>
              </a:ext>
            </a:extLst>
          </p:cNvPr>
          <p:cNvSpPr txBox="1">
            <a:spLocks/>
          </p:cNvSpPr>
          <p:nvPr userDrawn="1"/>
        </p:nvSpPr>
        <p:spPr>
          <a:xfrm>
            <a:off x="158397" y="77222"/>
            <a:ext cx="521406" cy="24765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C1C0B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6CB4B4D-7CA3-9044-876B-883B54F8677D}" type="slidenum">
              <a:rPr lang="en-US" sz="1050" smtClean="0">
                <a:solidFill>
                  <a:schemeClr val="tx2"/>
                </a:solidFill>
              </a:rPr>
              <a:pPr algn="ctr"/>
              <a:t>‹#›</a:t>
            </a:fld>
            <a:endParaRPr lang="en-US" sz="105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737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51" r:id="rId2"/>
    <p:sldLayoutId id="2147483674" r:id="rId3"/>
    <p:sldLayoutId id="2147483670" r:id="rId4"/>
    <p:sldLayoutId id="2147483669" r:id="rId5"/>
    <p:sldLayoutId id="2147483664" r:id="rId6"/>
    <p:sldLayoutId id="2147483650" r:id="rId7"/>
    <p:sldLayoutId id="2147483653" r:id="rId8"/>
    <p:sldLayoutId id="2147483680" r:id="rId9"/>
    <p:sldLayoutId id="2147483678" r:id="rId10"/>
    <p:sldLayoutId id="2147483679" r:id="rId11"/>
    <p:sldLayoutId id="2147483672" r:id="rId12"/>
    <p:sldLayoutId id="2147483683" r:id="rId13"/>
    <p:sldLayoutId id="2147483675" r:id="rId14"/>
    <p:sldLayoutId id="2147483681" r:id="rId15"/>
    <p:sldLayoutId id="2147483682" r:id="rId16"/>
    <p:sldLayoutId id="2147483671" r:id="rId17"/>
    <p:sldLayoutId id="2147483677" r:id="rId18"/>
    <p:sldLayoutId id="2147483676" r:id="rId1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cap="all" spc="-150" baseline="0">
          <a:solidFill>
            <a:schemeClr val="tx2"/>
          </a:solidFill>
          <a:latin typeface="+mj-lt"/>
          <a:ea typeface="+mj-ea"/>
          <a:cs typeface="Gill Sans" panose="020B0502020104020203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+mn-lt"/>
          <a:ea typeface="+mn-ea"/>
          <a:cs typeface="Gill Sans Light" panose="020B0302020104020203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2"/>
          </a:solidFill>
          <a:latin typeface="+mn-lt"/>
          <a:ea typeface="+mn-ea"/>
          <a:cs typeface="Gill Sans Light" panose="020B0302020104020203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+mn-lt"/>
          <a:ea typeface="+mn-ea"/>
          <a:cs typeface="Gill Sans Light" panose="020B0302020104020203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2"/>
          </a:solidFill>
          <a:latin typeface="+mn-lt"/>
          <a:ea typeface="+mn-ea"/>
          <a:cs typeface="Gill Sans Light" panose="020B0302020104020203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2"/>
          </a:solidFill>
          <a:latin typeface="+mn-lt"/>
          <a:ea typeface="+mn-ea"/>
          <a:cs typeface="Gill Sans Light" panose="020B0302020104020203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28" userDrawn="1">
          <p15:clr>
            <a:srgbClr val="F26B43"/>
          </p15:clr>
        </p15:guide>
        <p15:guide id="2" orient="horz" pos="41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01ABD-7339-4C70-82A3-696BE8EF1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24150"/>
            <a:ext cx="6548438" cy="2762250"/>
          </a:xfrm>
        </p:spPr>
        <p:txBody>
          <a:bodyPr/>
          <a:lstStyle/>
          <a:p>
            <a:r>
              <a:rPr lang="en-ID" dirty="0"/>
              <a:t>PRE-TEST</a:t>
            </a:r>
            <a:endParaRPr lang="en-US" dirty="0"/>
          </a:p>
        </p:txBody>
      </p:sp>
      <p:sp>
        <p:nvSpPr>
          <p:cNvPr id="25" name="Footer Placeholder 24">
            <a:extLst>
              <a:ext uri="{FF2B5EF4-FFF2-40B4-BE49-F238E27FC236}">
                <a16:creationId xmlns:a16="http://schemas.microsoft.com/office/drawing/2014/main" id="{3F7055B0-9500-81D7-4599-E0360F02689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 rot="16200000">
            <a:off x="-678794" y="4213707"/>
            <a:ext cx="2194560" cy="283464"/>
          </a:xfrm>
        </p:spPr>
        <p:txBody>
          <a:bodyPr/>
          <a:lstStyle/>
          <a:p>
            <a:r>
              <a:rPr lang="en-US" dirty="0"/>
              <a:t>Margie's Travel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3E100AFA-D330-A425-282C-C5DFDB0F3C8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9758" y="5998559"/>
            <a:ext cx="539496" cy="713232"/>
          </a:xfrm>
        </p:spPr>
        <p:txBody>
          <a:bodyPr/>
          <a:lstStyle/>
          <a:p>
            <a:r>
              <a:rPr lang="en-US" dirty="0"/>
              <a:t>M</a:t>
            </a:r>
          </a:p>
        </p:txBody>
      </p:sp>
      <p:pic>
        <p:nvPicPr>
          <p:cNvPr id="5" name="Picture Placeholder 4" descr="Woman walking in big city">
            <a:extLst>
              <a:ext uri="{FF2B5EF4-FFF2-40B4-BE49-F238E27FC236}">
                <a16:creationId xmlns:a16="http://schemas.microsoft.com/office/drawing/2014/main" id="{ECA3BA48-F34B-6346-ABF0-1EE5BC4FF2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6" b="56"/>
          <a:stretch/>
        </p:blipFill>
        <p:spPr>
          <a:xfrm>
            <a:off x="838200" y="0"/>
            <a:ext cx="11353800" cy="5791201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2AB3A7-B486-8475-FFBF-98E618057D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39656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9AE0A8A-2B01-FC43-AA90-88BA2A4E3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896600" cy="1226916"/>
          </a:xfrm>
        </p:spPr>
        <p:txBody>
          <a:bodyPr/>
          <a:lstStyle/>
          <a:p>
            <a:pPr algn="l"/>
            <a:r>
              <a:rPr lang="en-ID" dirty="0"/>
              <a:t>Soal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26E21E7-B3EB-5C57-2F33-B2E161EA742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 rot="16200000">
            <a:off x="-678794" y="4213707"/>
            <a:ext cx="2194560" cy="283464"/>
          </a:xfrm>
        </p:spPr>
        <p:txBody>
          <a:bodyPr/>
          <a:lstStyle/>
          <a:p>
            <a:r>
              <a:rPr lang="en-US" dirty="0"/>
              <a:t>Margie's Travel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3EC3ED20-CB76-1340-0B2F-8087663A25F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M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8714EE5-8E15-6B41-9518-644A043BB8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1175657"/>
            <a:ext cx="10896600" cy="320447"/>
          </a:xfrm>
        </p:spPr>
        <p:txBody>
          <a:bodyPr/>
          <a:lstStyle/>
          <a:p>
            <a:r>
              <a:rPr lang="en-US" dirty="0"/>
              <a:t>SUBTITLE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C16280-5D8B-9BC5-447A-5A08D7D0F61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ID" dirty="0" err="1"/>
              <a:t>Menurut</a:t>
            </a:r>
            <a:r>
              <a:rPr lang="en-ID" dirty="0"/>
              <a:t> </a:t>
            </a:r>
            <a:r>
              <a:rPr lang="en-ID" dirty="0" err="1"/>
              <a:t>pemahaman</a:t>
            </a:r>
            <a:r>
              <a:rPr lang="en-ID" dirty="0"/>
              <a:t> Anda, </a:t>
            </a:r>
            <a:r>
              <a:rPr lang="en-ID" dirty="0" err="1"/>
              <a:t>apa</a:t>
            </a:r>
            <a:r>
              <a:rPr lang="en-ID" dirty="0"/>
              <a:t> yang </a:t>
            </a:r>
            <a:r>
              <a:rPr lang="en-ID" dirty="0" err="1"/>
              <a:t>dimaksud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b="1" dirty="0" err="1"/>
              <a:t>konsep</a:t>
            </a:r>
            <a:r>
              <a:rPr lang="en-ID" b="1" dirty="0"/>
              <a:t> </a:t>
            </a:r>
            <a:r>
              <a:rPr lang="en-ID" b="1" dirty="0" err="1"/>
              <a:t>diri</a:t>
            </a:r>
            <a:r>
              <a:rPr lang="en-ID" dirty="0"/>
              <a:t>? </a:t>
            </a:r>
            <a:r>
              <a:rPr lang="en-ID" dirty="0" err="1"/>
              <a:t>Jelaskan</a:t>
            </a:r>
            <a:r>
              <a:rPr lang="en-ID" dirty="0"/>
              <a:t> </a:t>
            </a:r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cara</a:t>
            </a:r>
            <a:r>
              <a:rPr lang="en-ID" dirty="0"/>
              <a:t> </a:t>
            </a:r>
            <a:r>
              <a:rPr lang="en-ID" dirty="0" err="1"/>
              <a:t>seseorang</a:t>
            </a:r>
            <a:r>
              <a:rPr lang="en-ID" dirty="0"/>
              <a:t> </a:t>
            </a:r>
            <a:r>
              <a:rPr lang="en-ID" dirty="0" err="1"/>
              <a:t>memandang</a:t>
            </a:r>
            <a:r>
              <a:rPr lang="en-ID" dirty="0"/>
              <a:t> </a:t>
            </a:r>
            <a:r>
              <a:rPr lang="en-ID" dirty="0" err="1"/>
              <a:t>dirinya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memengaruhi</a:t>
            </a:r>
            <a:r>
              <a:rPr lang="en-ID" dirty="0"/>
              <a:t> </a:t>
            </a:r>
            <a:r>
              <a:rPr lang="en-ID" dirty="0" err="1"/>
              <a:t>sikap</a:t>
            </a:r>
            <a:r>
              <a:rPr lang="en-ID" dirty="0"/>
              <a:t> dan </a:t>
            </a:r>
            <a:r>
              <a:rPr lang="en-ID" dirty="0" err="1"/>
              <a:t>perilakunya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 </a:t>
            </a:r>
            <a:r>
              <a:rPr lang="en-ID" dirty="0" err="1"/>
              <a:t>sehari-hari</a:t>
            </a:r>
            <a:r>
              <a:rPr lang="en-ID" dirty="0"/>
              <a:t>.</a:t>
            </a:r>
          </a:p>
          <a:p>
            <a:r>
              <a:rPr lang="en-ID" dirty="0" err="1"/>
              <a:t>Menurut</a:t>
            </a:r>
            <a:r>
              <a:rPr lang="en-ID" dirty="0"/>
              <a:t> Anda, </a:t>
            </a:r>
            <a:r>
              <a:rPr lang="en-ID" dirty="0" err="1"/>
              <a:t>apa</a:t>
            </a:r>
            <a:r>
              <a:rPr lang="en-ID" dirty="0"/>
              <a:t> </a:t>
            </a:r>
            <a:r>
              <a:rPr lang="en-ID" dirty="0" err="1"/>
              <a:t>perbedaan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</a:t>
            </a:r>
            <a:r>
              <a:rPr lang="en-ID" b="1" dirty="0"/>
              <a:t>moral dan </a:t>
            </a:r>
            <a:r>
              <a:rPr lang="en-ID" b="1" dirty="0" err="1"/>
              <a:t>etika</a:t>
            </a:r>
            <a:r>
              <a:rPr lang="en-ID" dirty="0"/>
              <a:t>? </a:t>
            </a:r>
            <a:r>
              <a:rPr lang="en-ID" dirty="0" err="1"/>
              <a:t>Berikan</a:t>
            </a:r>
            <a:r>
              <a:rPr lang="en-ID" dirty="0"/>
              <a:t> </a:t>
            </a:r>
            <a:r>
              <a:rPr lang="en-ID" dirty="0" err="1"/>
              <a:t>contoh</a:t>
            </a:r>
            <a:r>
              <a:rPr lang="en-ID" dirty="0"/>
              <a:t> </a:t>
            </a:r>
            <a:r>
              <a:rPr lang="en-ID" dirty="0" err="1"/>
              <a:t>perilaku</a:t>
            </a:r>
            <a:r>
              <a:rPr lang="en-ID" dirty="0"/>
              <a:t> </a:t>
            </a:r>
            <a:r>
              <a:rPr lang="en-ID" dirty="0" err="1"/>
              <a:t>etis</a:t>
            </a:r>
            <a:r>
              <a:rPr lang="en-ID" dirty="0"/>
              <a:t> yang </a:t>
            </a:r>
            <a:r>
              <a:rPr lang="en-ID" dirty="0" err="1"/>
              <a:t>seharusnya</a:t>
            </a:r>
            <a:r>
              <a:rPr lang="en-ID" dirty="0"/>
              <a:t> </a:t>
            </a:r>
            <a:r>
              <a:rPr lang="en-ID" dirty="0" err="1"/>
              <a:t>diterapkan</a:t>
            </a:r>
            <a:r>
              <a:rPr lang="en-ID" dirty="0"/>
              <a:t> oleh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berinteraksi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dosen</a:t>
            </a:r>
            <a:r>
              <a:rPr lang="en-ID" dirty="0"/>
              <a:t>, </a:t>
            </a:r>
            <a:r>
              <a:rPr lang="en-ID" dirty="0" err="1"/>
              <a:t>teman</a:t>
            </a:r>
            <a:r>
              <a:rPr lang="en-ID" dirty="0"/>
              <a:t>, </a:t>
            </a:r>
            <a:r>
              <a:rPr lang="en-ID" dirty="0" err="1"/>
              <a:t>maupun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.</a:t>
            </a:r>
          </a:p>
          <a:p>
            <a:r>
              <a:rPr lang="en-ID" dirty="0"/>
              <a:t>Apa yang Anda </a:t>
            </a:r>
            <a:r>
              <a:rPr lang="en-ID" dirty="0" err="1"/>
              <a:t>pahami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b="1" dirty="0" err="1"/>
              <a:t>akhlak</a:t>
            </a:r>
            <a:r>
              <a:rPr lang="en-ID" dirty="0"/>
              <a:t>? </a:t>
            </a:r>
            <a:r>
              <a:rPr lang="en-ID" dirty="0" err="1"/>
              <a:t>Mengapa</a:t>
            </a:r>
            <a:r>
              <a:rPr lang="en-ID" dirty="0"/>
              <a:t> </a:t>
            </a:r>
            <a:r>
              <a:rPr lang="en-ID" dirty="0" err="1"/>
              <a:t>akhlak</a:t>
            </a:r>
            <a:r>
              <a:rPr lang="en-ID" dirty="0"/>
              <a:t> yang </a:t>
            </a:r>
            <a:r>
              <a:rPr lang="en-ID" dirty="0" err="1"/>
              <a:t>baik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membentuk</a:t>
            </a:r>
            <a:r>
              <a:rPr lang="en-ID" dirty="0"/>
              <a:t> </a:t>
            </a:r>
            <a:r>
              <a:rPr lang="en-ID" dirty="0" err="1"/>
              <a:t>karakter</a:t>
            </a:r>
            <a:r>
              <a:rPr lang="en-ID" dirty="0"/>
              <a:t> dan </a:t>
            </a:r>
            <a:r>
              <a:rPr lang="en-ID" dirty="0" err="1"/>
              <a:t>konsep</a:t>
            </a:r>
            <a:r>
              <a:rPr lang="en-ID" dirty="0"/>
              <a:t> </a:t>
            </a:r>
            <a:r>
              <a:rPr lang="en-ID" dirty="0" err="1"/>
              <a:t>diri</a:t>
            </a:r>
            <a:r>
              <a:rPr lang="en-ID" dirty="0"/>
              <a:t> </a:t>
            </a:r>
            <a:r>
              <a:rPr lang="en-ID" dirty="0" err="1"/>
              <a:t>seseorang</a:t>
            </a:r>
            <a:r>
              <a:rPr lang="en-ID" dirty="0"/>
              <a:t>?</a:t>
            </a:r>
          </a:p>
          <a:p>
            <a:r>
              <a:rPr lang="en-ID" dirty="0"/>
              <a:t>Apa yang Anda </a:t>
            </a:r>
            <a:r>
              <a:rPr lang="en-ID" dirty="0" err="1"/>
              <a:t>pahami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b="1" dirty="0" err="1"/>
              <a:t>nilai</a:t>
            </a:r>
            <a:r>
              <a:rPr lang="en-ID" b="1" dirty="0"/>
              <a:t> moral</a:t>
            </a:r>
            <a:r>
              <a:rPr lang="en-ID" dirty="0"/>
              <a:t>? </a:t>
            </a:r>
            <a:r>
              <a:rPr lang="en-ID" dirty="0" err="1"/>
              <a:t>Berikan</a:t>
            </a:r>
            <a:r>
              <a:rPr lang="en-ID" dirty="0"/>
              <a:t> </a:t>
            </a:r>
            <a:r>
              <a:rPr lang="en-ID" dirty="0" err="1"/>
              <a:t>satu</a:t>
            </a:r>
            <a:r>
              <a:rPr lang="en-ID" dirty="0"/>
              <a:t> </a:t>
            </a:r>
            <a:r>
              <a:rPr lang="en-ID" dirty="0" err="1"/>
              <a:t>contoh</a:t>
            </a:r>
            <a:r>
              <a:rPr lang="en-ID" dirty="0"/>
              <a:t> </a:t>
            </a:r>
            <a:r>
              <a:rPr lang="en-ID" dirty="0" err="1"/>
              <a:t>penerapan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moral yang </a:t>
            </a:r>
            <a:r>
              <a:rPr lang="en-ID" dirty="0" err="1"/>
              <a:t>pernah</a:t>
            </a:r>
            <a:r>
              <a:rPr lang="en-ID" dirty="0"/>
              <a:t> Anda </a:t>
            </a:r>
            <a:r>
              <a:rPr lang="en-ID" dirty="0" err="1"/>
              <a:t>lakukan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 </a:t>
            </a:r>
            <a:r>
              <a:rPr lang="en-ID" dirty="0" err="1"/>
              <a:t>akademik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sosial</a:t>
            </a:r>
            <a:r>
              <a:rPr lang="en-ID" dirty="0"/>
              <a:t>.</a:t>
            </a:r>
          </a:p>
          <a:p>
            <a:r>
              <a:rPr lang="en-ID" dirty="0" err="1"/>
              <a:t>Menurut</a:t>
            </a:r>
            <a:r>
              <a:rPr lang="en-ID" dirty="0"/>
              <a:t> Anda, </a:t>
            </a:r>
            <a:r>
              <a:rPr lang="en-ID" dirty="0" err="1"/>
              <a:t>apa</a:t>
            </a:r>
            <a:r>
              <a:rPr lang="en-ID" dirty="0"/>
              <a:t> arti </a:t>
            </a:r>
            <a:r>
              <a:rPr lang="en-ID" b="1" dirty="0" err="1"/>
              <a:t>integritas</a:t>
            </a:r>
            <a:r>
              <a:rPr lang="en-ID" dirty="0"/>
              <a:t>? </a:t>
            </a:r>
            <a:r>
              <a:rPr lang="en-ID" dirty="0" err="1"/>
              <a:t>Jelaskan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contoh</a:t>
            </a:r>
            <a:r>
              <a:rPr lang="en-ID" dirty="0"/>
              <a:t> </a:t>
            </a:r>
            <a:r>
              <a:rPr lang="en-ID" dirty="0" err="1"/>
              <a:t>situasi</a:t>
            </a:r>
            <a:r>
              <a:rPr lang="en-ID" dirty="0"/>
              <a:t> </a:t>
            </a:r>
            <a:r>
              <a:rPr lang="en-ID" dirty="0" err="1"/>
              <a:t>ketika</a:t>
            </a:r>
            <a:r>
              <a:rPr lang="en-ID" dirty="0"/>
              <a:t> </a:t>
            </a:r>
            <a:r>
              <a:rPr lang="en-ID" dirty="0" err="1"/>
              <a:t>seseorang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</a:t>
            </a:r>
            <a:r>
              <a:rPr lang="en-ID" dirty="0" err="1"/>
              <a:t>hal</a:t>
            </a:r>
            <a:r>
              <a:rPr lang="en-ID" dirty="0"/>
              <a:t> yang </a:t>
            </a:r>
            <a:r>
              <a:rPr lang="en-ID" dirty="0" err="1"/>
              <a:t>benar</a:t>
            </a:r>
            <a:r>
              <a:rPr lang="en-ID" dirty="0"/>
              <a:t> </a:t>
            </a:r>
            <a:r>
              <a:rPr lang="en-ID" dirty="0" err="1"/>
              <a:t>meskipun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orang yang </a:t>
            </a:r>
            <a:r>
              <a:rPr lang="en-ID" dirty="0" err="1"/>
              <a:t>mengawasi</a:t>
            </a:r>
            <a:r>
              <a:rPr lang="en-ID" dirty="0"/>
              <a:t>.</a:t>
            </a:r>
          </a:p>
          <a:p>
            <a:r>
              <a:rPr lang="en-ID" dirty="0"/>
              <a:t>Apa arti </a:t>
            </a:r>
            <a:r>
              <a:rPr lang="en-ID" dirty="0" err="1"/>
              <a:t>tanggung</a:t>
            </a:r>
            <a:r>
              <a:rPr lang="en-ID" dirty="0"/>
              <a:t> </a:t>
            </a:r>
            <a:r>
              <a:rPr lang="en-ID" dirty="0" err="1"/>
              <a:t>jawab</a:t>
            </a:r>
            <a:r>
              <a:rPr lang="en-ID" dirty="0"/>
              <a:t> </a:t>
            </a:r>
            <a:r>
              <a:rPr lang="en-ID" dirty="0" err="1"/>
              <a:t>menurut</a:t>
            </a:r>
            <a:r>
              <a:rPr lang="en-ID" dirty="0"/>
              <a:t> </a:t>
            </a:r>
            <a:r>
              <a:rPr lang="en-ID" dirty="0" err="1"/>
              <a:t>pemahaman</a:t>
            </a:r>
            <a:r>
              <a:rPr lang="en-ID" dirty="0"/>
              <a:t> Anda? </a:t>
            </a:r>
            <a:r>
              <a:rPr lang="en-ID" dirty="0" err="1"/>
              <a:t>Berikan</a:t>
            </a:r>
            <a:r>
              <a:rPr lang="en-ID" dirty="0"/>
              <a:t> </a:t>
            </a:r>
            <a:r>
              <a:rPr lang="en-ID" dirty="0" err="1"/>
              <a:t>contoh</a:t>
            </a:r>
            <a:r>
              <a:rPr lang="en-ID" dirty="0"/>
              <a:t> </a:t>
            </a:r>
            <a:r>
              <a:rPr lang="en-ID" dirty="0" err="1"/>
              <a:t>tanggung</a:t>
            </a:r>
            <a:r>
              <a:rPr lang="en-ID" dirty="0"/>
              <a:t> </a:t>
            </a:r>
            <a:r>
              <a:rPr lang="en-ID" dirty="0" err="1"/>
              <a:t>jawab</a:t>
            </a:r>
            <a:r>
              <a:rPr lang="en-ID" dirty="0"/>
              <a:t> yang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dimiliki</a:t>
            </a:r>
            <a:r>
              <a:rPr lang="en-ID" dirty="0"/>
              <a:t> </a:t>
            </a:r>
            <a:r>
              <a:rPr lang="en-ID" dirty="0" err="1"/>
              <a:t>seorang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dirinya</a:t>
            </a:r>
            <a:r>
              <a:rPr lang="en-ID" dirty="0"/>
              <a:t> </a:t>
            </a:r>
            <a:r>
              <a:rPr lang="en-ID" dirty="0" err="1"/>
              <a:t>sendiri</a:t>
            </a:r>
            <a:r>
              <a:rPr lang="en-ID" dirty="0"/>
              <a:t>, </a:t>
            </a:r>
            <a:r>
              <a:rPr lang="en-ID" dirty="0" err="1"/>
              <a:t>tugas</a:t>
            </a:r>
            <a:r>
              <a:rPr lang="en-ID" dirty="0"/>
              <a:t> </a:t>
            </a:r>
            <a:r>
              <a:rPr lang="en-ID" dirty="0" err="1"/>
              <a:t>akademik</a:t>
            </a:r>
            <a:r>
              <a:rPr lang="en-ID" dirty="0"/>
              <a:t>, dan </a:t>
            </a:r>
            <a:r>
              <a:rPr lang="en-ID" dirty="0" err="1"/>
              <a:t>kelompoknya</a:t>
            </a:r>
            <a:r>
              <a:rPr lang="en-ID" dirty="0"/>
              <a:t>.</a:t>
            </a:r>
          </a:p>
          <a:p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b="1" dirty="0"/>
              <a:t>moral, </a:t>
            </a:r>
            <a:r>
              <a:rPr lang="en-ID" b="1" dirty="0" err="1"/>
              <a:t>etika</a:t>
            </a:r>
            <a:r>
              <a:rPr lang="en-ID" b="1" dirty="0"/>
              <a:t>, </a:t>
            </a:r>
            <a:r>
              <a:rPr lang="en-ID" b="1" dirty="0" err="1"/>
              <a:t>akhlak</a:t>
            </a:r>
            <a:r>
              <a:rPr lang="en-ID" b="1" dirty="0"/>
              <a:t>, </a:t>
            </a:r>
            <a:r>
              <a:rPr lang="en-ID" b="1" dirty="0" err="1"/>
              <a:t>integritas</a:t>
            </a:r>
            <a:r>
              <a:rPr lang="en-ID" b="1" dirty="0"/>
              <a:t>, dan </a:t>
            </a:r>
            <a:r>
              <a:rPr lang="en-ID" b="1" dirty="0" err="1"/>
              <a:t>tanggung</a:t>
            </a:r>
            <a:r>
              <a:rPr lang="en-ID" b="1" dirty="0"/>
              <a:t> </a:t>
            </a:r>
            <a:r>
              <a:rPr lang="en-ID" b="1" dirty="0" err="1"/>
              <a:t>jawab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membentuk</a:t>
            </a:r>
            <a:r>
              <a:rPr lang="en-ID" dirty="0"/>
              <a:t> </a:t>
            </a:r>
            <a:r>
              <a:rPr lang="en-ID" dirty="0" err="1"/>
              <a:t>konsep</a:t>
            </a:r>
            <a:r>
              <a:rPr lang="en-ID" dirty="0"/>
              <a:t> </a:t>
            </a:r>
            <a:r>
              <a:rPr lang="en-ID" dirty="0" err="1"/>
              <a:t>diri</a:t>
            </a:r>
            <a:r>
              <a:rPr lang="en-ID" dirty="0"/>
              <a:t> </a:t>
            </a:r>
            <a:r>
              <a:rPr lang="en-ID" dirty="0" err="1"/>
              <a:t>seseorang</a:t>
            </a:r>
            <a:r>
              <a:rPr lang="en-ID" dirty="0"/>
              <a:t>? </a:t>
            </a:r>
            <a:r>
              <a:rPr lang="en-ID" dirty="0" err="1"/>
              <a:t>Jelaskan</a:t>
            </a:r>
            <a:r>
              <a:rPr lang="en-ID" dirty="0"/>
              <a:t> </a:t>
            </a:r>
            <a:r>
              <a:rPr lang="en-ID" dirty="0" err="1"/>
              <a:t>hubungan</a:t>
            </a:r>
            <a:r>
              <a:rPr lang="en-ID" dirty="0"/>
              <a:t> </a:t>
            </a:r>
            <a:r>
              <a:rPr lang="en-ID" dirty="0" err="1"/>
              <a:t>kelima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 </a:t>
            </a:r>
            <a:r>
              <a:rPr lang="en-ID" dirty="0" err="1"/>
              <a:t>menurut</a:t>
            </a:r>
            <a:r>
              <a:rPr lang="en-ID" dirty="0"/>
              <a:t> </a:t>
            </a:r>
            <a:r>
              <a:rPr lang="en-ID" dirty="0" err="1"/>
              <a:t>pemahaman</a:t>
            </a:r>
            <a:r>
              <a:rPr lang="en-ID" dirty="0"/>
              <a:t> Anda.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183416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5">
      <a:dk1>
        <a:srgbClr val="3F3F3F"/>
      </a:dk1>
      <a:lt1>
        <a:srgbClr val="FFFFFF"/>
      </a:lt1>
      <a:dk2>
        <a:srgbClr val="000000"/>
      </a:dk2>
      <a:lt2>
        <a:srgbClr val="A5A5A5"/>
      </a:lt2>
      <a:accent1>
        <a:srgbClr val="00194C"/>
      </a:accent1>
      <a:accent2>
        <a:srgbClr val="EAB200"/>
      </a:accent2>
      <a:accent3>
        <a:srgbClr val="DDDDDD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ustom 28">
      <a:majorFont>
        <a:latin typeface="Gill Sans MT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avel Presentation_win32_v2" id="{1F3BE848-A059-4AF4-89B2-3C575AFD7A20}" vid="{A68E0537-505F-4C11-B0E8-DA8640CB4D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AC5179A-B9B5-4229-BCDD-2E1CD5D344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88F49E-C42F-4822-8376-318FB5D7679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64ED8A25-70CA-4AFB-A0DB-C391ACAAD2C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Travel presentation</Template>
  <TotalTime>9741</TotalTime>
  <Words>190</Words>
  <Application>Microsoft Office PowerPoint</Application>
  <PresentationFormat>Widescreen</PresentationFormat>
  <Paragraphs>15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Gill Sans MT</vt:lpstr>
      <vt:lpstr>Gill Sans Nova Light</vt:lpstr>
      <vt:lpstr>Office Theme</vt:lpstr>
      <vt:lpstr>PRE-TEST</vt:lpstr>
      <vt:lpstr>Soal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Dibyo s</dc:creator>
  <cp:lastModifiedBy>Dibyo s</cp:lastModifiedBy>
  <cp:revision>1</cp:revision>
  <dcterms:created xsi:type="dcterms:W3CDTF">2026-09-14T00:35:25Z</dcterms:created>
  <dcterms:modified xsi:type="dcterms:W3CDTF">2026-09-20T18:57:19Z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