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98" r:id="rId2"/>
    <p:sldId id="408" r:id="rId3"/>
    <p:sldId id="409" r:id="rId4"/>
    <p:sldId id="410" r:id="rId5"/>
    <p:sldId id="411" r:id="rId6"/>
    <p:sldId id="412" r:id="rId7"/>
    <p:sldId id="402" r:id="rId8"/>
    <p:sldId id="403" r:id="rId9"/>
    <p:sldId id="404" r:id="rId10"/>
    <p:sldId id="405" r:id="rId11"/>
    <p:sldId id="406" r:id="rId12"/>
    <p:sldId id="385" r:id="rId13"/>
    <p:sldId id="387" r:id="rId14"/>
    <p:sldId id="332" r:id="rId15"/>
    <p:sldId id="333" r:id="rId16"/>
    <p:sldId id="407" r:id="rId17"/>
    <p:sldId id="413" r:id="rId18"/>
    <p:sldId id="356" r:id="rId19"/>
    <p:sldId id="414" r:id="rId20"/>
    <p:sldId id="300" r:id="rId21"/>
  </p:sldIdLst>
  <p:sldSz cx="9144000" cy="6858000" type="screen4x3"/>
  <p:notesSz cx="7045325" cy="9345613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84">
          <p15:clr>
            <a:srgbClr val="A4A3A4"/>
          </p15:clr>
        </p15:guide>
        <p15:guide id="2" pos="221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81339" autoAdjust="0"/>
  </p:normalViewPr>
  <p:slideViewPr>
    <p:cSldViewPr showGuides="1">
      <p:cViewPr varScale="1">
        <p:scale>
          <a:sx n="48" d="100"/>
          <a:sy n="48" d="100"/>
        </p:scale>
        <p:origin x="1644" y="36"/>
      </p:cViewPr>
      <p:guideLst>
        <p:guide orient="horz" pos="219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2748" y="60"/>
      </p:cViewPr>
      <p:guideLst>
        <p:guide orient="horz" pos="2984"/>
        <p:guide pos="221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2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8AFBA2-422B-4AE9-AAFC-AC10545A9E37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96D076-E4C5-456C-B8C0-32899926DAF2}">
      <dgm:prSet phldrT="[Text]" phldr="0" custT="1"/>
      <dgm:spPr/>
      <dgm:t>
        <a:bodyPr/>
        <a:lstStyle/>
        <a:p>
          <a:r>
            <a:rPr lang="en-US" sz="4400" dirty="0"/>
            <a:t>PERIKATAN</a:t>
          </a:r>
        </a:p>
      </dgm:t>
    </dgm:pt>
    <dgm:pt modelId="{72CCB4D4-3646-409F-A846-FA851C20913A}" type="parTrans" cxnId="{EE18E4C1-3CCD-4A18-8DE3-C04A440FDFEC}">
      <dgm:prSet/>
      <dgm:spPr/>
      <dgm:t>
        <a:bodyPr/>
        <a:lstStyle/>
        <a:p>
          <a:endParaRPr lang="en-US"/>
        </a:p>
      </dgm:t>
    </dgm:pt>
    <dgm:pt modelId="{285806C6-85D2-418F-BDD7-6C5975A06E73}" type="sibTrans" cxnId="{EE18E4C1-3CCD-4A18-8DE3-C04A440FDFEC}">
      <dgm:prSet/>
      <dgm:spPr/>
      <dgm:t>
        <a:bodyPr/>
        <a:lstStyle/>
        <a:p>
          <a:endParaRPr lang="en-US"/>
        </a:p>
      </dgm:t>
    </dgm:pt>
    <dgm:pt modelId="{B9AFA2C6-C43C-48B1-B971-7C0B3369F523}">
      <dgm:prSet phldrT="[Text]" phldr="0" custT="1"/>
      <dgm:spPr/>
      <dgm:t>
        <a:bodyPr/>
        <a:lstStyle/>
        <a:p>
          <a:r>
            <a:rPr lang="en-US" sz="3600" dirty="0"/>
            <a:t>BUKAN UANG</a:t>
          </a:r>
        </a:p>
      </dgm:t>
    </dgm:pt>
    <dgm:pt modelId="{6779DCDF-4A42-414E-A3AC-4A45E6A4BD9E}" type="parTrans" cxnId="{2CF6888F-3CB8-434F-937E-FFBDF938950E}">
      <dgm:prSet/>
      <dgm:spPr/>
      <dgm:t>
        <a:bodyPr/>
        <a:lstStyle/>
        <a:p>
          <a:endParaRPr lang="en-US"/>
        </a:p>
      </dgm:t>
    </dgm:pt>
    <dgm:pt modelId="{2263EC84-DBD3-4D56-B16E-3E0719DC8B32}" type="sibTrans" cxnId="{2CF6888F-3CB8-434F-937E-FFBDF938950E}">
      <dgm:prSet/>
      <dgm:spPr/>
      <dgm:t>
        <a:bodyPr/>
        <a:lstStyle/>
        <a:p>
          <a:endParaRPr lang="en-US"/>
        </a:p>
      </dgm:t>
    </dgm:pt>
    <dgm:pt modelId="{B64BFF99-EC23-493F-8D04-5A776AF1D90A}">
      <dgm:prSet phldrT="[Text]" phldr="0" custT="1"/>
      <dgm:spPr/>
      <dgm:t>
        <a:bodyPr/>
        <a:lstStyle/>
        <a:p>
          <a:r>
            <a:rPr lang="en-US" sz="3600" dirty="0"/>
            <a:t>GANTI RUGI</a:t>
          </a:r>
        </a:p>
      </dgm:t>
    </dgm:pt>
    <dgm:pt modelId="{BA292F1A-2A4E-4980-95C1-4579B170DFAC}" type="parTrans" cxnId="{80FCF316-355E-4724-B317-44C250CA5D19}">
      <dgm:prSet/>
      <dgm:spPr/>
      <dgm:t>
        <a:bodyPr/>
        <a:lstStyle/>
        <a:p>
          <a:endParaRPr lang="en-US"/>
        </a:p>
      </dgm:t>
    </dgm:pt>
    <dgm:pt modelId="{263C0AB6-6C51-4D29-AE75-FD00627974E8}" type="sibTrans" cxnId="{80FCF316-355E-4724-B317-44C250CA5D19}">
      <dgm:prSet/>
      <dgm:spPr/>
      <dgm:t>
        <a:bodyPr/>
        <a:lstStyle/>
        <a:p>
          <a:endParaRPr lang="en-US"/>
        </a:p>
      </dgm:t>
    </dgm:pt>
    <dgm:pt modelId="{7530DAB3-681D-4050-B531-92D0F653A51C}">
      <dgm:prSet phldrT="[Text]" phldr="0"/>
      <dgm:spPr/>
      <dgm:t>
        <a:bodyPr/>
        <a:lstStyle/>
        <a:p>
          <a:r>
            <a:rPr lang="en-US" dirty="0"/>
            <a:t>RASA KEADILAN</a:t>
          </a:r>
        </a:p>
      </dgm:t>
    </dgm:pt>
    <dgm:pt modelId="{4FF3E29F-04E0-421A-8560-C8FDB6F96E57}" type="parTrans" cxnId="{0937FE8C-CFD0-415F-9736-895C74EC0355}">
      <dgm:prSet/>
      <dgm:spPr/>
      <dgm:t>
        <a:bodyPr/>
        <a:lstStyle/>
        <a:p>
          <a:endParaRPr lang="en-US"/>
        </a:p>
      </dgm:t>
    </dgm:pt>
    <dgm:pt modelId="{71123293-239A-4DEA-B053-41E9129ABEE7}" type="sibTrans" cxnId="{0937FE8C-CFD0-415F-9736-895C74EC0355}">
      <dgm:prSet/>
      <dgm:spPr/>
      <dgm:t>
        <a:bodyPr/>
        <a:lstStyle/>
        <a:p>
          <a:endParaRPr lang="en-US"/>
        </a:p>
      </dgm:t>
    </dgm:pt>
    <dgm:pt modelId="{462419D0-9CA7-4D24-A135-0DCB17316F7F}">
      <dgm:prSet phldrT="[Text]" phldr="0" custT="1"/>
      <dgm:spPr/>
      <dgm:t>
        <a:bodyPr/>
        <a:lstStyle/>
        <a:p>
          <a:r>
            <a:rPr lang="en-US" sz="4000" dirty="0"/>
            <a:t>UANG</a:t>
          </a:r>
        </a:p>
      </dgm:t>
    </dgm:pt>
    <dgm:pt modelId="{9C58CBEE-8320-41B3-93ED-A95BBFB1BFD9}" type="parTrans" cxnId="{BEC0C93C-B26E-4645-8C96-8523A6838A0C}">
      <dgm:prSet/>
      <dgm:spPr/>
      <dgm:t>
        <a:bodyPr/>
        <a:lstStyle/>
        <a:p>
          <a:endParaRPr lang="en-US"/>
        </a:p>
      </dgm:t>
    </dgm:pt>
    <dgm:pt modelId="{EFFC0825-4FB4-4878-BE6F-FABA107B4511}" type="sibTrans" cxnId="{BEC0C93C-B26E-4645-8C96-8523A6838A0C}">
      <dgm:prSet/>
      <dgm:spPr/>
      <dgm:t>
        <a:bodyPr/>
        <a:lstStyle/>
        <a:p>
          <a:endParaRPr lang="en-US"/>
        </a:p>
      </dgm:t>
    </dgm:pt>
    <dgm:pt modelId="{9177B559-95A4-4F43-8803-25C4E051B778}" type="pres">
      <dgm:prSet presAssocID="{798AFBA2-422B-4AE9-AAFC-AC10545A9E37}" presName="cycle" presStyleCnt="0">
        <dgm:presLayoutVars>
          <dgm:dir/>
          <dgm:resizeHandles val="exact"/>
        </dgm:presLayoutVars>
      </dgm:prSet>
      <dgm:spPr/>
    </dgm:pt>
    <dgm:pt modelId="{AAABA77B-3CDD-4117-9848-AEFFE74A35D3}" type="pres">
      <dgm:prSet presAssocID="{D096D076-E4C5-456C-B8C0-32899926DAF2}" presName="node" presStyleLbl="node1" presStyleIdx="0" presStyleCnt="5" custScaleX="200245">
        <dgm:presLayoutVars>
          <dgm:bulletEnabled val="1"/>
        </dgm:presLayoutVars>
      </dgm:prSet>
      <dgm:spPr/>
    </dgm:pt>
    <dgm:pt modelId="{76751812-67A7-44B7-A866-641AD928B11E}" type="pres">
      <dgm:prSet presAssocID="{D096D076-E4C5-456C-B8C0-32899926DAF2}" presName="spNode" presStyleCnt="0"/>
      <dgm:spPr/>
    </dgm:pt>
    <dgm:pt modelId="{A63A7154-9CC5-4290-9357-794ADD0562CF}" type="pres">
      <dgm:prSet presAssocID="{285806C6-85D2-418F-BDD7-6C5975A06E73}" presName="sibTrans" presStyleLbl="sibTrans1D1" presStyleIdx="0" presStyleCnt="5"/>
      <dgm:spPr/>
    </dgm:pt>
    <dgm:pt modelId="{14C9A7BB-E9F0-4B1D-A911-9E70B90E1880}" type="pres">
      <dgm:prSet presAssocID="{B9AFA2C6-C43C-48B1-B971-7C0B3369F523}" presName="node" presStyleLbl="node1" presStyleIdx="1" presStyleCnt="5" custScaleX="153686">
        <dgm:presLayoutVars>
          <dgm:bulletEnabled val="1"/>
        </dgm:presLayoutVars>
      </dgm:prSet>
      <dgm:spPr/>
    </dgm:pt>
    <dgm:pt modelId="{32C3696C-F4EB-4C33-9096-60D4EC980B23}" type="pres">
      <dgm:prSet presAssocID="{B9AFA2C6-C43C-48B1-B971-7C0B3369F523}" presName="spNode" presStyleCnt="0"/>
      <dgm:spPr/>
    </dgm:pt>
    <dgm:pt modelId="{96492738-6F61-409F-9B7A-FECDD215FED5}" type="pres">
      <dgm:prSet presAssocID="{2263EC84-DBD3-4D56-B16E-3E0719DC8B32}" presName="sibTrans" presStyleLbl="sibTrans1D1" presStyleIdx="1" presStyleCnt="5"/>
      <dgm:spPr/>
    </dgm:pt>
    <dgm:pt modelId="{E8D352BB-ECA7-4D31-9AC1-02E4336E58E7}" type="pres">
      <dgm:prSet presAssocID="{B64BFF99-EC23-493F-8D04-5A776AF1D90A}" presName="node" presStyleLbl="node1" presStyleIdx="2" presStyleCnt="5" custScaleX="161256" custRadScaleRad="120709" custRadScaleInc="-48809">
        <dgm:presLayoutVars>
          <dgm:bulletEnabled val="1"/>
        </dgm:presLayoutVars>
      </dgm:prSet>
      <dgm:spPr/>
    </dgm:pt>
    <dgm:pt modelId="{E3C86A32-5FAB-42B7-9467-62317A9BFF3B}" type="pres">
      <dgm:prSet presAssocID="{B64BFF99-EC23-493F-8D04-5A776AF1D90A}" presName="spNode" presStyleCnt="0"/>
      <dgm:spPr/>
    </dgm:pt>
    <dgm:pt modelId="{F4EC8F28-DAAA-4A07-8FB1-E2148E63C52A}" type="pres">
      <dgm:prSet presAssocID="{263C0AB6-6C51-4D29-AE75-FD00627974E8}" presName="sibTrans" presStyleLbl="sibTrans1D1" presStyleIdx="2" presStyleCnt="5"/>
      <dgm:spPr/>
    </dgm:pt>
    <dgm:pt modelId="{77D3EBD0-435A-4668-BFC3-C2C93248FC60}" type="pres">
      <dgm:prSet presAssocID="{7530DAB3-681D-4050-B531-92D0F653A51C}" presName="node" presStyleLbl="node1" presStyleIdx="3" presStyleCnt="5" custScaleX="158168" custRadScaleRad="108060" custRadScaleInc="21966">
        <dgm:presLayoutVars>
          <dgm:bulletEnabled val="1"/>
        </dgm:presLayoutVars>
      </dgm:prSet>
      <dgm:spPr/>
    </dgm:pt>
    <dgm:pt modelId="{5BEAB4B5-C8A3-4B6B-B361-222C8A08F7CF}" type="pres">
      <dgm:prSet presAssocID="{7530DAB3-681D-4050-B531-92D0F653A51C}" presName="spNode" presStyleCnt="0"/>
      <dgm:spPr/>
    </dgm:pt>
    <dgm:pt modelId="{E2B56C6B-1FF4-4318-9460-B2D06F8D0D15}" type="pres">
      <dgm:prSet presAssocID="{71123293-239A-4DEA-B053-41E9129ABEE7}" presName="sibTrans" presStyleLbl="sibTrans1D1" presStyleIdx="3" presStyleCnt="5"/>
      <dgm:spPr/>
    </dgm:pt>
    <dgm:pt modelId="{4884D112-78E0-4A14-962F-D826C4CA6B52}" type="pres">
      <dgm:prSet presAssocID="{462419D0-9CA7-4D24-A135-0DCB17316F7F}" presName="node" presStyleLbl="node1" presStyleIdx="4" presStyleCnt="5" custScaleX="142488">
        <dgm:presLayoutVars>
          <dgm:bulletEnabled val="1"/>
        </dgm:presLayoutVars>
      </dgm:prSet>
      <dgm:spPr/>
    </dgm:pt>
    <dgm:pt modelId="{4774A0C0-813D-494D-B6F4-6E308C79C8F6}" type="pres">
      <dgm:prSet presAssocID="{462419D0-9CA7-4D24-A135-0DCB17316F7F}" presName="spNode" presStyleCnt="0"/>
      <dgm:spPr/>
    </dgm:pt>
    <dgm:pt modelId="{5852A793-C4EE-4402-930B-7FA70FA02CC0}" type="pres">
      <dgm:prSet presAssocID="{EFFC0825-4FB4-4878-BE6F-FABA107B4511}" presName="sibTrans" presStyleLbl="sibTrans1D1" presStyleIdx="4" presStyleCnt="5"/>
      <dgm:spPr/>
    </dgm:pt>
  </dgm:ptLst>
  <dgm:cxnLst>
    <dgm:cxn modelId="{71C69103-C320-4D8F-A41B-D3B4FC62D7FC}" type="presOf" srcId="{263C0AB6-6C51-4D29-AE75-FD00627974E8}" destId="{F4EC8F28-DAAA-4A07-8FB1-E2148E63C52A}" srcOrd="0" destOrd="0" presId="urn:microsoft.com/office/officeart/2005/8/layout/cycle5"/>
    <dgm:cxn modelId="{80FCF316-355E-4724-B317-44C250CA5D19}" srcId="{798AFBA2-422B-4AE9-AAFC-AC10545A9E37}" destId="{B64BFF99-EC23-493F-8D04-5A776AF1D90A}" srcOrd="2" destOrd="0" parTransId="{BA292F1A-2A4E-4980-95C1-4579B170DFAC}" sibTransId="{263C0AB6-6C51-4D29-AE75-FD00627974E8}"/>
    <dgm:cxn modelId="{AB96862B-A822-49E5-9758-B5FA4DA0FD60}" type="presOf" srcId="{798AFBA2-422B-4AE9-AAFC-AC10545A9E37}" destId="{9177B559-95A4-4F43-8803-25C4E051B778}" srcOrd="0" destOrd="0" presId="urn:microsoft.com/office/officeart/2005/8/layout/cycle5"/>
    <dgm:cxn modelId="{BEC0C93C-B26E-4645-8C96-8523A6838A0C}" srcId="{798AFBA2-422B-4AE9-AAFC-AC10545A9E37}" destId="{462419D0-9CA7-4D24-A135-0DCB17316F7F}" srcOrd="4" destOrd="0" parTransId="{9C58CBEE-8320-41B3-93ED-A95BBFB1BFD9}" sibTransId="{EFFC0825-4FB4-4878-BE6F-FABA107B4511}"/>
    <dgm:cxn modelId="{EF1F5A3D-917B-4621-BE6B-16711088233B}" type="presOf" srcId="{EFFC0825-4FB4-4878-BE6F-FABA107B4511}" destId="{5852A793-C4EE-4402-930B-7FA70FA02CC0}" srcOrd="0" destOrd="0" presId="urn:microsoft.com/office/officeart/2005/8/layout/cycle5"/>
    <dgm:cxn modelId="{72E7424C-A213-40D9-BE69-EE8B87CD1617}" type="presOf" srcId="{462419D0-9CA7-4D24-A135-0DCB17316F7F}" destId="{4884D112-78E0-4A14-962F-D826C4CA6B52}" srcOrd="0" destOrd="0" presId="urn:microsoft.com/office/officeart/2005/8/layout/cycle5"/>
    <dgm:cxn modelId="{9CF2AD4F-86E5-4F4E-9199-54F28D4ED0F8}" type="presOf" srcId="{D096D076-E4C5-456C-B8C0-32899926DAF2}" destId="{AAABA77B-3CDD-4117-9848-AEFFE74A35D3}" srcOrd="0" destOrd="0" presId="urn:microsoft.com/office/officeart/2005/8/layout/cycle5"/>
    <dgm:cxn modelId="{F4743551-7A87-4882-ADDC-F481188893F7}" type="presOf" srcId="{71123293-239A-4DEA-B053-41E9129ABEE7}" destId="{E2B56C6B-1FF4-4318-9460-B2D06F8D0D15}" srcOrd="0" destOrd="0" presId="urn:microsoft.com/office/officeart/2005/8/layout/cycle5"/>
    <dgm:cxn modelId="{EE7DDE74-3344-4C4D-B17C-C7F0D87E8F47}" type="presOf" srcId="{B64BFF99-EC23-493F-8D04-5A776AF1D90A}" destId="{E8D352BB-ECA7-4D31-9AC1-02E4336E58E7}" srcOrd="0" destOrd="0" presId="urn:microsoft.com/office/officeart/2005/8/layout/cycle5"/>
    <dgm:cxn modelId="{0937FE8C-CFD0-415F-9736-895C74EC0355}" srcId="{798AFBA2-422B-4AE9-AAFC-AC10545A9E37}" destId="{7530DAB3-681D-4050-B531-92D0F653A51C}" srcOrd="3" destOrd="0" parTransId="{4FF3E29F-04E0-421A-8560-C8FDB6F96E57}" sibTransId="{71123293-239A-4DEA-B053-41E9129ABEE7}"/>
    <dgm:cxn modelId="{2CF6888F-3CB8-434F-937E-FFBDF938950E}" srcId="{798AFBA2-422B-4AE9-AAFC-AC10545A9E37}" destId="{B9AFA2C6-C43C-48B1-B971-7C0B3369F523}" srcOrd="1" destOrd="0" parTransId="{6779DCDF-4A42-414E-A3AC-4A45E6A4BD9E}" sibTransId="{2263EC84-DBD3-4D56-B16E-3E0719DC8B32}"/>
    <dgm:cxn modelId="{82EBB5AE-B216-4030-98AB-FAFA2002F1D9}" type="presOf" srcId="{2263EC84-DBD3-4D56-B16E-3E0719DC8B32}" destId="{96492738-6F61-409F-9B7A-FECDD215FED5}" srcOrd="0" destOrd="0" presId="urn:microsoft.com/office/officeart/2005/8/layout/cycle5"/>
    <dgm:cxn modelId="{EE18E4C1-3CCD-4A18-8DE3-C04A440FDFEC}" srcId="{798AFBA2-422B-4AE9-AAFC-AC10545A9E37}" destId="{D096D076-E4C5-456C-B8C0-32899926DAF2}" srcOrd="0" destOrd="0" parTransId="{72CCB4D4-3646-409F-A846-FA851C20913A}" sibTransId="{285806C6-85D2-418F-BDD7-6C5975A06E73}"/>
    <dgm:cxn modelId="{622E89E6-EA83-4F1F-B228-86B4B3D9DCFF}" type="presOf" srcId="{B9AFA2C6-C43C-48B1-B971-7C0B3369F523}" destId="{14C9A7BB-E9F0-4B1D-A911-9E70B90E1880}" srcOrd="0" destOrd="0" presId="urn:microsoft.com/office/officeart/2005/8/layout/cycle5"/>
    <dgm:cxn modelId="{554E07ED-B8B2-4441-B614-AD18CDA8B007}" type="presOf" srcId="{7530DAB3-681D-4050-B531-92D0F653A51C}" destId="{77D3EBD0-435A-4668-BFC3-C2C93248FC60}" srcOrd="0" destOrd="0" presId="urn:microsoft.com/office/officeart/2005/8/layout/cycle5"/>
    <dgm:cxn modelId="{53CF26F8-F886-457A-823B-CF925F6C5BFF}" type="presOf" srcId="{285806C6-85D2-418F-BDD7-6C5975A06E73}" destId="{A63A7154-9CC5-4290-9357-794ADD0562CF}" srcOrd="0" destOrd="0" presId="urn:microsoft.com/office/officeart/2005/8/layout/cycle5"/>
    <dgm:cxn modelId="{FFB40767-705F-421C-860A-0F992581A7DC}" type="presParOf" srcId="{9177B559-95A4-4F43-8803-25C4E051B778}" destId="{AAABA77B-3CDD-4117-9848-AEFFE74A35D3}" srcOrd="0" destOrd="0" presId="urn:microsoft.com/office/officeart/2005/8/layout/cycle5"/>
    <dgm:cxn modelId="{D1EB2B38-099B-4352-8C1A-02737F4B505D}" type="presParOf" srcId="{9177B559-95A4-4F43-8803-25C4E051B778}" destId="{76751812-67A7-44B7-A866-641AD928B11E}" srcOrd="1" destOrd="0" presId="urn:microsoft.com/office/officeart/2005/8/layout/cycle5"/>
    <dgm:cxn modelId="{69CB31B8-46AF-40E3-B724-9E5D72789B08}" type="presParOf" srcId="{9177B559-95A4-4F43-8803-25C4E051B778}" destId="{A63A7154-9CC5-4290-9357-794ADD0562CF}" srcOrd="2" destOrd="0" presId="urn:microsoft.com/office/officeart/2005/8/layout/cycle5"/>
    <dgm:cxn modelId="{366289F3-4F41-4608-9BC0-E13BCD1F446C}" type="presParOf" srcId="{9177B559-95A4-4F43-8803-25C4E051B778}" destId="{14C9A7BB-E9F0-4B1D-A911-9E70B90E1880}" srcOrd="3" destOrd="0" presId="urn:microsoft.com/office/officeart/2005/8/layout/cycle5"/>
    <dgm:cxn modelId="{1AA73595-C97E-4496-89D2-ECE5DF3567E3}" type="presParOf" srcId="{9177B559-95A4-4F43-8803-25C4E051B778}" destId="{32C3696C-F4EB-4C33-9096-60D4EC980B23}" srcOrd="4" destOrd="0" presId="urn:microsoft.com/office/officeart/2005/8/layout/cycle5"/>
    <dgm:cxn modelId="{783CFA7E-669F-4F6E-905D-8487C5D0E36C}" type="presParOf" srcId="{9177B559-95A4-4F43-8803-25C4E051B778}" destId="{96492738-6F61-409F-9B7A-FECDD215FED5}" srcOrd="5" destOrd="0" presId="urn:microsoft.com/office/officeart/2005/8/layout/cycle5"/>
    <dgm:cxn modelId="{D3B8B133-A20B-4388-8D1C-309199192F92}" type="presParOf" srcId="{9177B559-95A4-4F43-8803-25C4E051B778}" destId="{E8D352BB-ECA7-4D31-9AC1-02E4336E58E7}" srcOrd="6" destOrd="0" presId="urn:microsoft.com/office/officeart/2005/8/layout/cycle5"/>
    <dgm:cxn modelId="{7B44B4E5-4BB4-4C34-B106-9BC66B12BA78}" type="presParOf" srcId="{9177B559-95A4-4F43-8803-25C4E051B778}" destId="{E3C86A32-5FAB-42B7-9467-62317A9BFF3B}" srcOrd="7" destOrd="0" presId="urn:microsoft.com/office/officeart/2005/8/layout/cycle5"/>
    <dgm:cxn modelId="{420D115C-7BD6-456D-813A-E15CE7C6408B}" type="presParOf" srcId="{9177B559-95A4-4F43-8803-25C4E051B778}" destId="{F4EC8F28-DAAA-4A07-8FB1-E2148E63C52A}" srcOrd="8" destOrd="0" presId="urn:microsoft.com/office/officeart/2005/8/layout/cycle5"/>
    <dgm:cxn modelId="{0B7DABD2-25B6-4E84-AAB6-30A8754FDB57}" type="presParOf" srcId="{9177B559-95A4-4F43-8803-25C4E051B778}" destId="{77D3EBD0-435A-4668-BFC3-C2C93248FC60}" srcOrd="9" destOrd="0" presId="urn:microsoft.com/office/officeart/2005/8/layout/cycle5"/>
    <dgm:cxn modelId="{E2855F10-C56B-47C7-BE5D-4EAB340081B1}" type="presParOf" srcId="{9177B559-95A4-4F43-8803-25C4E051B778}" destId="{5BEAB4B5-C8A3-4B6B-B361-222C8A08F7CF}" srcOrd="10" destOrd="0" presId="urn:microsoft.com/office/officeart/2005/8/layout/cycle5"/>
    <dgm:cxn modelId="{889B67FE-B30F-4C69-B671-F7ADBF7A9902}" type="presParOf" srcId="{9177B559-95A4-4F43-8803-25C4E051B778}" destId="{E2B56C6B-1FF4-4318-9460-B2D06F8D0D15}" srcOrd="11" destOrd="0" presId="urn:microsoft.com/office/officeart/2005/8/layout/cycle5"/>
    <dgm:cxn modelId="{3780BDBF-527C-43D5-8AAC-163BAAC0DEE8}" type="presParOf" srcId="{9177B559-95A4-4F43-8803-25C4E051B778}" destId="{4884D112-78E0-4A14-962F-D826C4CA6B52}" srcOrd="12" destOrd="0" presId="urn:microsoft.com/office/officeart/2005/8/layout/cycle5"/>
    <dgm:cxn modelId="{694F3CCF-99AA-46E2-BE39-7D4F887768C5}" type="presParOf" srcId="{9177B559-95A4-4F43-8803-25C4E051B778}" destId="{4774A0C0-813D-494D-B6F4-6E308C79C8F6}" srcOrd="13" destOrd="0" presId="urn:microsoft.com/office/officeart/2005/8/layout/cycle5"/>
    <dgm:cxn modelId="{77AD2BEF-C097-4E7A-B4F6-4E2D0AAA9349}" type="presParOf" srcId="{9177B559-95A4-4F43-8803-25C4E051B778}" destId="{5852A793-C4EE-4402-930B-7FA70FA02CC0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A168D8-1704-4913-AA42-404680FF4D7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26AE09-20C6-432C-B933-5A7738EE4562}">
      <dgm:prSet phldrT="[Text]" phldr="0"/>
      <dgm:spPr/>
      <dgm:t>
        <a:bodyPr/>
        <a:lstStyle/>
        <a:p>
          <a:r>
            <a:rPr lang="en-US" dirty="0" err="1"/>
            <a:t>Memberikan</a:t>
          </a:r>
          <a:r>
            <a:rPr lang="en-US" dirty="0"/>
            <a:t> </a:t>
          </a:r>
          <a:r>
            <a:rPr lang="en-US" dirty="0" err="1"/>
            <a:t>sesuatu</a:t>
          </a:r>
          <a:endParaRPr lang="en-US" dirty="0"/>
        </a:p>
      </dgm:t>
    </dgm:pt>
    <dgm:pt modelId="{DBEA0BAD-B886-4536-AC75-B149A6CA6384}" type="parTrans" cxnId="{361A7C6B-B1DF-457A-B740-057E73A4EAF6}">
      <dgm:prSet/>
      <dgm:spPr/>
      <dgm:t>
        <a:bodyPr/>
        <a:lstStyle/>
        <a:p>
          <a:endParaRPr lang="en-US"/>
        </a:p>
      </dgm:t>
    </dgm:pt>
    <dgm:pt modelId="{58FBAA83-9656-4B85-8B1F-EE55DE21F64E}" type="sibTrans" cxnId="{361A7C6B-B1DF-457A-B740-057E73A4EAF6}">
      <dgm:prSet/>
      <dgm:spPr/>
      <dgm:t>
        <a:bodyPr/>
        <a:lstStyle/>
        <a:p>
          <a:endParaRPr lang="en-US"/>
        </a:p>
      </dgm:t>
    </dgm:pt>
    <dgm:pt modelId="{CFEFDC99-EE69-40A7-A32E-6BBA1E2DDC3C}">
      <dgm:prSet phldrT="[Text]" phldr="0"/>
      <dgm:spPr/>
      <dgm:t>
        <a:bodyPr/>
        <a:lstStyle/>
        <a:p>
          <a:r>
            <a:rPr lang="en-US" dirty="0" err="1"/>
            <a:t>Menyerahkan</a:t>
          </a:r>
          <a:r>
            <a:rPr lang="en-US" dirty="0"/>
            <a:t> </a:t>
          </a:r>
          <a:r>
            <a:rPr lang="en-US" dirty="0" err="1"/>
            <a:t>Objek</a:t>
          </a:r>
          <a:r>
            <a:rPr lang="en-US" dirty="0"/>
            <a:t> Jual Beli</a:t>
          </a:r>
        </a:p>
      </dgm:t>
    </dgm:pt>
    <dgm:pt modelId="{52ACB26B-DA15-4C0C-9E3D-D2F3BCB79F73}" type="parTrans" cxnId="{DBB8B106-63D1-4EDF-99CD-4FD14982783F}">
      <dgm:prSet/>
      <dgm:spPr/>
      <dgm:t>
        <a:bodyPr/>
        <a:lstStyle/>
        <a:p>
          <a:endParaRPr lang="en-US"/>
        </a:p>
      </dgm:t>
    </dgm:pt>
    <dgm:pt modelId="{DF42FA34-5435-4C42-B25A-5C3E0B60B3BC}" type="sibTrans" cxnId="{DBB8B106-63D1-4EDF-99CD-4FD14982783F}">
      <dgm:prSet/>
      <dgm:spPr/>
      <dgm:t>
        <a:bodyPr/>
        <a:lstStyle/>
        <a:p>
          <a:endParaRPr lang="en-US"/>
        </a:p>
      </dgm:t>
    </dgm:pt>
    <dgm:pt modelId="{1BA12E5C-D957-45C6-8347-3888F4B6F17D}">
      <dgm:prSet phldrT="[Text]" phldr="0"/>
      <dgm:spPr/>
      <dgm:t>
        <a:bodyPr/>
        <a:lstStyle/>
        <a:p>
          <a:r>
            <a:rPr lang="en-US" dirty="0" err="1"/>
            <a:t>Kepemilikan</a:t>
          </a:r>
          <a:endParaRPr lang="en-US" dirty="0"/>
        </a:p>
      </dgm:t>
    </dgm:pt>
    <dgm:pt modelId="{A471C504-3BB7-4494-AB12-41268A0B53A8}" type="parTrans" cxnId="{E07909AF-2452-4E8C-9498-27D2FAFFF8E8}">
      <dgm:prSet/>
      <dgm:spPr/>
      <dgm:t>
        <a:bodyPr/>
        <a:lstStyle/>
        <a:p>
          <a:endParaRPr lang="en-US"/>
        </a:p>
      </dgm:t>
    </dgm:pt>
    <dgm:pt modelId="{5B6AB84B-062C-4B4B-A7E4-734481059050}" type="sibTrans" cxnId="{E07909AF-2452-4E8C-9498-27D2FAFFF8E8}">
      <dgm:prSet/>
      <dgm:spPr/>
      <dgm:t>
        <a:bodyPr/>
        <a:lstStyle/>
        <a:p>
          <a:endParaRPr lang="en-US"/>
        </a:p>
      </dgm:t>
    </dgm:pt>
    <dgm:pt modelId="{96DA3FEA-E440-45E4-ADB5-A13ACD7EC73D}">
      <dgm:prSet phldrT="[Text]" phldr="0"/>
      <dgm:spPr/>
      <dgm:t>
        <a:bodyPr/>
        <a:lstStyle/>
        <a:p>
          <a:r>
            <a:rPr lang="en-US" dirty="0" err="1"/>
            <a:t>Berbuat</a:t>
          </a:r>
          <a:r>
            <a:rPr lang="en-US" dirty="0"/>
            <a:t> </a:t>
          </a:r>
          <a:r>
            <a:rPr lang="en-US" dirty="0" err="1"/>
            <a:t>Sesuatu</a:t>
          </a:r>
          <a:endParaRPr lang="en-US" dirty="0"/>
        </a:p>
      </dgm:t>
    </dgm:pt>
    <dgm:pt modelId="{9DA24AE9-2276-42A7-AC49-00313F0817B2}" type="parTrans" cxnId="{53F69501-C909-4F85-8D42-3B1E893717C5}">
      <dgm:prSet/>
      <dgm:spPr/>
      <dgm:t>
        <a:bodyPr/>
        <a:lstStyle/>
        <a:p>
          <a:endParaRPr lang="en-US"/>
        </a:p>
      </dgm:t>
    </dgm:pt>
    <dgm:pt modelId="{CAB58447-1ADB-4BF3-9984-C5C56A6549C3}" type="sibTrans" cxnId="{53F69501-C909-4F85-8D42-3B1E893717C5}">
      <dgm:prSet/>
      <dgm:spPr/>
      <dgm:t>
        <a:bodyPr/>
        <a:lstStyle/>
        <a:p>
          <a:endParaRPr lang="en-US"/>
        </a:p>
      </dgm:t>
    </dgm:pt>
    <dgm:pt modelId="{19F886D4-D5FA-4DC2-8BB6-658B82E35D83}">
      <dgm:prSet phldrT="[Text]" phldr="0"/>
      <dgm:spPr/>
      <dgm:t>
        <a:bodyPr/>
        <a:lstStyle/>
        <a:p>
          <a:r>
            <a:rPr lang="en-US" dirty="0" err="1"/>
            <a:t>Membangun</a:t>
          </a:r>
          <a:r>
            <a:rPr lang="en-US" dirty="0"/>
            <a:t> </a:t>
          </a:r>
          <a:r>
            <a:rPr lang="en-US" dirty="0" err="1"/>
            <a:t>Suatu</a:t>
          </a:r>
          <a:r>
            <a:rPr lang="en-US" dirty="0"/>
            <a:t> Gedung</a:t>
          </a:r>
        </a:p>
      </dgm:t>
    </dgm:pt>
    <dgm:pt modelId="{DFEFDC23-6350-4393-A1D9-290742D76A0C}" type="parTrans" cxnId="{4A668812-D44B-47B8-BA4B-8F6D4E8E5DB6}">
      <dgm:prSet/>
      <dgm:spPr/>
      <dgm:t>
        <a:bodyPr/>
        <a:lstStyle/>
        <a:p>
          <a:endParaRPr lang="en-US"/>
        </a:p>
      </dgm:t>
    </dgm:pt>
    <dgm:pt modelId="{CAE45F26-7314-4376-9EF0-ACD1B1976549}" type="sibTrans" cxnId="{4A668812-D44B-47B8-BA4B-8F6D4E8E5DB6}">
      <dgm:prSet/>
      <dgm:spPr/>
      <dgm:t>
        <a:bodyPr/>
        <a:lstStyle/>
        <a:p>
          <a:endParaRPr lang="en-US"/>
        </a:p>
      </dgm:t>
    </dgm:pt>
    <dgm:pt modelId="{03F91C96-E545-478B-A439-70B376391861}">
      <dgm:prSet phldrT="[Text]" phldr="0"/>
      <dgm:spPr/>
      <dgm:t>
        <a:bodyPr/>
        <a:lstStyle/>
        <a:p>
          <a:r>
            <a:rPr lang="en-US" dirty="0"/>
            <a:t>Kerjasama</a:t>
          </a:r>
        </a:p>
      </dgm:t>
    </dgm:pt>
    <dgm:pt modelId="{0E7632CC-E64D-4DF1-A4AC-B7E517B3B6B4}" type="parTrans" cxnId="{D8AC13DC-106E-4CC9-BCA6-BC3E2F20040B}">
      <dgm:prSet/>
      <dgm:spPr/>
      <dgm:t>
        <a:bodyPr/>
        <a:lstStyle/>
        <a:p>
          <a:endParaRPr lang="en-US"/>
        </a:p>
      </dgm:t>
    </dgm:pt>
    <dgm:pt modelId="{56D878EF-C89A-43A6-B2AD-CD079C703EBF}" type="sibTrans" cxnId="{D8AC13DC-106E-4CC9-BCA6-BC3E2F20040B}">
      <dgm:prSet/>
      <dgm:spPr/>
      <dgm:t>
        <a:bodyPr/>
        <a:lstStyle/>
        <a:p>
          <a:endParaRPr lang="en-US"/>
        </a:p>
      </dgm:t>
    </dgm:pt>
    <dgm:pt modelId="{02990D80-E539-4D98-B107-FCA7D77C59D8}">
      <dgm:prSet phldrT="[Text]" phldr="0"/>
      <dgm:spPr/>
      <dgm:t>
        <a:bodyPr/>
        <a:lstStyle/>
        <a:p>
          <a:r>
            <a:rPr lang="en-US" dirty="0"/>
            <a:t>Tidak </a:t>
          </a:r>
          <a:r>
            <a:rPr lang="en-US" dirty="0" err="1"/>
            <a:t>Berbuat</a:t>
          </a:r>
          <a:r>
            <a:rPr lang="en-US" dirty="0"/>
            <a:t> </a:t>
          </a:r>
          <a:r>
            <a:rPr lang="en-US" dirty="0" err="1"/>
            <a:t>Sesuatu</a:t>
          </a:r>
          <a:endParaRPr lang="en-US" dirty="0"/>
        </a:p>
      </dgm:t>
    </dgm:pt>
    <dgm:pt modelId="{DC8E7328-0763-4B45-8A7B-2980A1E74630}" type="parTrans" cxnId="{C16EAAA4-0416-406C-8C7E-8B7E0DE46F3A}">
      <dgm:prSet/>
      <dgm:spPr/>
      <dgm:t>
        <a:bodyPr/>
        <a:lstStyle/>
        <a:p>
          <a:endParaRPr lang="en-US"/>
        </a:p>
      </dgm:t>
    </dgm:pt>
    <dgm:pt modelId="{C013AA11-CF4D-4ABC-960C-AC59A9C99059}" type="sibTrans" cxnId="{C16EAAA4-0416-406C-8C7E-8B7E0DE46F3A}">
      <dgm:prSet/>
      <dgm:spPr/>
      <dgm:t>
        <a:bodyPr/>
        <a:lstStyle/>
        <a:p>
          <a:endParaRPr lang="en-US"/>
        </a:p>
      </dgm:t>
    </dgm:pt>
    <dgm:pt modelId="{734EE462-466C-484B-A993-DFA92A448419}">
      <dgm:prSet phldrT="[Text]" phldr="0"/>
      <dgm:spPr/>
      <dgm:t>
        <a:bodyPr/>
        <a:lstStyle/>
        <a:p>
          <a:r>
            <a:rPr lang="en-US" dirty="0"/>
            <a:t>Tidak </a:t>
          </a:r>
          <a:r>
            <a:rPr lang="en-US" dirty="0" err="1"/>
            <a:t>melakukan</a:t>
          </a:r>
          <a:r>
            <a:rPr lang="en-US" dirty="0"/>
            <a:t> </a:t>
          </a:r>
          <a:r>
            <a:rPr lang="en-US" dirty="0" err="1"/>
            <a:t>apa</a:t>
          </a:r>
          <a:r>
            <a:rPr lang="en-US" dirty="0"/>
            <a:t> yang </a:t>
          </a:r>
          <a:r>
            <a:rPr lang="en-US" dirty="0" err="1"/>
            <a:t>dilarang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perjanjian</a:t>
          </a:r>
          <a:endParaRPr lang="en-US" dirty="0"/>
        </a:p>
      </dgm:t>
    </dgm:pt>
    <dgm:pt modelId="{054A929E-1FC9-4808-B7A0-86635A400D9F}" type="parTrans" cxnId="{400F248F-834F-49B7-AAB1-1085D19C9107}">
      <dgm:prSet/>
      <dgm:spPr/>
      <dgm:t>
        <a:bodyPr/>
        <a:lstStyle/>
        <a:p>
          <a:endParaRPr lang="en-US"/>
        </a:p>
      </dgm:t>
    </dgm:pt>
    <dgm:pt modelId="{CAF5A6B0-365C-450A-BEDB-1512AC571516}" type="sibTrans" cxnId="{400F248F-834F-49B7-AAB1-1085D19C9107}">
      <dgm:prSet/>
      <dgm:spPr/>
      <dgm:t>
        <a:bodyPr/>
        <a:lstStyle/>
        <a:p>
          <a:endParaRPr lang="en-US"/>
        </a:p>
      </dgm:t>
    </dgm:pt>
    <dgm:pt modelId="{10FD2F14-84C3-4801-945B-54EB43990795}">
      <dgm:prSet phldrT="[Text]" phldr="0"/>
      <dgm:spPr/>
      <dgm:t>
        <a:bodyPr/>
        <a:lstStyle/>
        <a:p>
          <a:r>
            <a:rPr lang="en-US" dirty="0" err="1"/>
            <a:t>Resep</a:t>
          </a:r>
          <a:endParaRPr lang="en-US" dirty="0"/>
        </a:p>
      </dgm:t>
    </dgm:pt>
    <dgm:pt modelId="{073BA03A-A798-40F2-AE06-BDD0007308AE}" type="parTrans" cxnId="{51EF6BEC-8BE3-4037-A5E7-B714018CC40B}">
      <dgm:prSet/>
      <dgm:spPr/>
      <dgm:t>
        <a:bodyPr/>
        <a:lstStyle/>
        <a:p>
          <a:endParaRPr lang="en-US"/>
        </a:p>
      </dgm:t>
    </dgm:pt>
    <dgm:pt modelId="{251EC75E-4518-4E4E-AE07-815FC1F3EF8B}" type="sibTrans" cxnId="{51EF6BEC-8BE3-4037-A5E7-B714018CC40B}">
      <dgm:prSet/>
      <dgm:spPr/>
      <dgm:t>
        <a:bodyPr/>
        <a:lstStyle/>
        <a:p>
          <a:endParaRPr lang="en-US"/>
        </a:p>
      </dgm:t>
    </dgm:pt>
    <dgm:pt modelId="{A87A4467-7EE9-4785-AFDB-870E75BE19A3}" type="pres">
      <dgm:prSet presAssocID="{51A168D8-1704-4913-AA42-404680FF4D74}" presName="Name0" presStyleCnt="0">
        <dgm:presLayoutVars>
          <dgm:dir/>
          <dgm:animLvl val="lvl"/>
          <dgm:resizeHandles val="exact"/>
        </dgm:presLayoutVars>
      </dgm:prSet>
      <dgm:spPr/>
    </dgm:pt>
    <dgm:pt modelId="{60D37537-D5B4-437C-8E0D-5361418BFD51}" type="pres">
      <dgm:prSet presAssocID="{7126AE09-20C6-432C-B933-5A7738EE4562}" presName="composite" presStyleCnt="0"/>
      <dgm:spPr/>
    </dgm:pt>
    <dgm:pt modelId="{CF6D236C-64D0-494E-A2D5-CC9D3BAB9AFD}" type="pres">
      <dgm:prSet presAssocID="{7126AE09-20C6-432C-B933-5A7738EE456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614BB1C-0C0E-412A-A248-B4422D030CF6}" type="pres">
      <dgm:prSet presAssocID="{7126AE09-20C6-432C-B933-5A7738EE4562}" presName="desTx" presStyleLbl="alignAccFollowNode1" presStyleIdx="0" presStyleCnt="3">
        <dgm:presLayoutVars>
          <dgm:bulletEnabled val="1"/>
        </dgm:presLayoutVars>
      </dgm:prSet>
      <dgm:spPr/>
    </dgm:pt>
    <dgm:pt modelId="{83AA46BA-802E-4F4B-BDA4-F170A3BC9746}" type="pres">
      <dgm:prSet presAssocID="{58FBAA83-9656-4B85-8B1F-EE55DE21F64E}" presName="space" presStyleCnt="0"/>
      <dgm:spPr/>
    </dgm:pt>
    <dgm:pt modelId="{A9D4745A-C909-4DEF-BEF8-4D782B8B6B11}" type="pres">
      <dgm:prSet presAssocID="{96DA3FEA-E440-45E4-ADB5-A13ACD7EC73D}" presName="composite" presStyleCnt="0"/>
      <dgm:spPr/>
    </dgm:pt>
    <dgm:pt modelId="{F0E114FD-F64E-42E1-B703-3DB65104525B}" type="pres">
      <dgm:prSet presAssocID="{96DA3FEA-E440-45E4-ADB5-A13ACD7EC73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4721FE9-2DF8-4246-A8F4-38B0D766D71A}" type="pres">
      <dgm:prSet presAssocID="{96DA3FEA-E440-45E4-ADB5-A13ACD7EC73D}" presName="desTx" presStyleLbl="alignAccFollowNode1" presStyleIdx="1" presStyleCnt="3">
        <dgm:presLayoutVars>
          <dgm:bulletEnabled val="1"/>
        </dgm:presLayoutVars>
      </dgm:prSet>
      <dgm:spPr/>
    </dgm:pt>
    <dgm:pt modelId="{27A5561C-183E-4622-B33D-D5DF874009D5}" type="pres">
      <dgm:prSet presAssocID="{CAB58447-1ADB-4BF3-9984-C5C56A6549C3}" presName="space" presStyleCnt="0"/>
      <dgm:spPr/>
    </dgm:pt>
    <dgm:pt modelId="{6A14E1DB-F56F-4DDD-B5E1-384DCBED1B37}" type="pres">
      <dgm:prSet presAssocID="{02990D80-E539-4D98-B107-FCA7D77C59D8}" presName="composite" presStyleCnt="0"/>
      <dgm:spPr/>
    </dgm:pt>
    <dgm:pt modelId="{CFF34720-39D9-4CF4-B144-1C03F46EB313}" type="pres">
      <dgm:prSet presAssocID="{02990D80-E539-4D98-B107-FCA7D77C59D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E686154-FE5B-41C8-A5FE-50C00789B5A7}" type="pres">
      <dgm:prSet presAssocID="{02990D80-E539-4D98-B107-FCA7D77C59D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53F69501-C909-4F85-8D42-3B1E893717C5}" srcId="{51A168D8-1704-4913-AA42-404680FF4D74}" destId="{96DA3FEA-E440-45E4-ADB5-A13ACD7EC73D}" srcOrd="1" destOrd="0" parTransId="{9DA24AE9-2276-42A7-AC49-00313F0817B2}" sibTransId="{CAB58447-1ADB-4BF3-9984-C5C56A6549C3}"/>
    <dgm:cxn modelId="{DBB8B106-63D1-4EDF-99CD-4FD14982783F}" srcId="{7126AE09-20C6-432C-B933-5A7738EE4562}" destId="{CFEFDC99-EE69-40A7-A32E-6BBA1E2DDC3C}" srcOrd="0" destOrd="0" parTransId="{52ACB26B-DA15-4C0C-9E3D-D2F3BCB79F73}" sibTransId="{DF42FA34-5435-4C42-B25A-5C3E0B60B3BC}"/>
    <dgm:cxn modelId="{4A668812-D44B-47B8-BA4B-8F6D4E8E5DB6}" srcId="{96DA3FEA-E440-45E4-ADB5-A13ACD7EC73D}" destId="{19F886D4-D5FA-4DC2-8BB6-658B82E35D83}" srcOrd="0" destOrd="0" parTransId="{DFEFDC23-6350-4393-A1D9-290742D76A0C}" sibTransId="{CAE45F26-7314-4376-9EF0-ACD1B1976549}"/>
    <dgm:cxn modelId="{490DA218-5552-4C77-969F-15581AD83897}" type="presOf" srcId="{1BA12E5C-D957-45C6-8347-3888F4B6F17D}" destId="{7614BB1C-0C0E-412A-A248-B4422D030CF6}" srcOrd="0" destOrd="1" presId="urn:microsoft.com/office/officeart/2005/8/layout/hList1"/>
    <dgm:cxn modelId="{7AC6E73F-81BB-4CFB-B126-BB44C4D91D93}" type="presOf" srcId="{02990D80-E539-4D98-B107-FCA7D77C59D8}" destId="{CFF34720-39D9-4CF4-B144-1C03F46EB313}" srcOrd="0" destOrd="0" presId="urn:microsoft.com/office/officeart/2005/8/layout/hList1"/>
    <dgm:cxn modelId="{9567BE69-D742-40B2-BAB3-8180045FF3AD}" type="presOf" srcId="{19F886D4-D5FA-4DC2-8BB6-658B82E35D83}" destId="{A4721FE9-2DF8-4246-A8F4-38B0D766D71A}" srcOrd="0" destOrd="0" presId="urn:microsoft.com/office/officeart/2005/8/layout/hList1"/>
    <dgm:cxn modelId="{361A7C6B-B1DF-457A-B740-057E73A4EAF6}" srcId="{51A168D8-1704-4913-AA42-404680FF4D74}" destId="{7126AE09-20C6-432C-B933-5A7738EE4562}" srcOrd="0" destOrd="0" parTransId="{DBEA0BAD-B886-4536-AC75-B149A6CA6384}" sibTransId="{58FBAA83-9656-4B85-8B1F-EE55DE21F64E}"/>
    <dgm:cxn modelId="{97A62752-C81D-4E8D-AC1B-B1157FE982C4}" type="presOf" srcId="{CFEFDC99-EE69-40A7-A32E-6BBA1E2DDC3C}" destId="{7614BB1C-0C0E-412A-A248-B4422D030CF6}" srcOrd="0" destOrd="0" presId="urn:microsoft.com/office/officeart/2005/8/layout/hList1"/>
    <dgm:cxn modelId="{B9A8DA56-74B3-46FA-9B56-CD3EB4672DDA}" type="presOf" srcId="{03F91C96-E545-478B-A439-70B376391861}" destId="{A4721FE9-2DF8-4246-A8F4-38B0D766D71A}" srcOrd="0" destOrd="1" presId="urn:microsoft.com/office/officeart/2005/8/layout/hList1"/>
    <dgm:cxn modelId="{A4901258-0626-4724-8A03-275165AAAC46}" type="presOf" srcId="{51A168D8-1704-4913-AA42-404680FF4D74}" destId="{A87A4467-7EE9-4785-AFDB-870E75BE19A3}" srcOrd="0" destOrd="0" presId="urn:microsoft.com/office/officeart/2005/8/layout/hList1"/>
    <dgm:cxn modelId="{400F248F-834F-49B7-AAB1-1085D19C9107}" srcId="{02990D80-E539-4D98-B107-FCA7D77C59D8}" destId="{734EE462-466C-484B-A993-DFA92A448419}" srcOrd="0" destOrd="0" parTransId="{054A929E-1FC9-4808-B7A0-86635A400D9F}" sibTransId="{CAF5A6B0-365C-450A-BEDB-1512AC571516}"/>
    <dgm:cxn modelId="{1EC97399-9634-43DF-954D-00CD2FDE7B37}" type="presOf" srcId="{734EE462-466C-484B-A993-DFA92A448419}" destId="{4E686154-FE5B-41C8-A5FE-50C00789B5A7}" srcOrd="0" destOrd="0" presId="urn:microsoft.com/office/officeart/2005/8/layout/hList1"/>
    <dgm:cxn modelId="{C16EAAA4-0416-406C-8C7E-8B7E0DE46F3A}" srcId="{51A168D8-1704-4913-AA42-404680FF4D74}" destId="{02990D80-E539-4D98-B107-FCA7D77C59D8}" srcOrd="2" destOrd="0" parTransId="{DC8E7328-0763-4B45-8A7B-2980A1E74630}" sibTransId="{C013AA11-CF4D-4ABC-960C-AC59A9C99059}"/>
    <dgm:cxn modelId="{954741A6-72C7-4B7D-B84B-EE4D1547D5C4}" type="presOf" srcId="{96DA3FEA-E440-45E4-ADB5-A13ACD7EC73D}" destId="{F0E114FD-F64E-42E1-B703-3DB65104525B}" srcOrd="0" destOrd="0" presId="urn:microsoft.com/office/officeart/2005/8/layout/hList1"/>
    <dgm:cxn modelId="{E07909AF-2452-4E8C-9498-27D2FAFFF8E8}" srcId="{7126AE09-20C6-432C-B933-5A7738EE4562}" destId="{1BA12E5C-D957-45C6-8347-3888F4B6F17D}" srcOrd="1" destOrd="0" parTransId="{A471C504-3BB7-4494-AB12-41268A0B53A8}" sibTransId="{5B6AB84B-062C-4B4B-A7E4-734481059050}"/>
    <dgm:cxn modelId="{D8AC13DC-106E-4CC9-BCA6-BC3E2F20040B}" srcId="{96DA3FEA-E440-45E4-ADB5-A13ACD7EC73D}" destId="{03F91C96-E545-478B-A439-70B376391861}" srcOrd="1" destOrd="0" parTransId="{0E7632CC-E64D-4DF1-A4AC-B7E517B3B6B4}" sibTransId="{56D878EF-C89A-43A6-B2AD-CD079C703EBF}"/>
    <dgm:cxn modelId="{E6DD8BE2-A450-403B-BAB0-6F546CDA51D6}" type="presOf" srcId="{10FD2F14-84C3-4801-945B-54EB43990795}" destId="{4E686154-FE5B-41C8-A5FE-50C00789B5A7}" srcOrd="0" destOrd="1" presId="urn:microsoft.com/office/officeart/2005/8/layout/hList1"/>
    <dgm:cxn modelId="{29F572E9-EFAD-45B0-925A-E8C6D2E27473}" type="presOf" srcId="{7126AE09-20C6-432C-B933-5A7738EE4562}" destId="{CF6D236C-64D0-494E-A2D5-CC9D3BAB9AFD}" srcOrd="0" destOrd="0" presId="urn:microsoft.com/office/officeart/2005/8/layout/hList1"/>
    <dgm:cxn modelId="{51EF6BEC-8BE3-4037-A5E7-B714018CC40B}" srcId="{02990D80-E539-4D98-B107-FCA7D77C59D8}" destId="{10FD2F14-84C3-4801-945B-54EB43990795}" srcOrd="1" destOrd="0" parTransId="{073BA03A-A798-40F2-AE06-BDD0007308AE}" sibTransId="{251EC75E-4518-4E4E-AE07-815FC1F3EF8B}"/>
    <dgm:cxn modelId="{B8B33E88-22D3-486A-A0E5-AA2A35F3D118}" type="presParOf" srcId="{A87A4467-7EE9-4785-AFDB-870E75BE19A3}" destId="{60D37537-D5B4-437C-8E0D-5361418BFD51}" srcOrd="0" destOrd="0" presId="urn:microsoft.com/office/officeart/2005/8/layout/hList1"/>
    <dgm:cxn modelId="{3A51360D-E3B7-48DE-AF61-9E34DFE6891E}" type="presParOf" srcId="{60D37537-D5B4-437C-8E0D-5361418BFD51}" destId="{CF6D236C-64D0-494E-A2D5-CC9D3BAB9AFD}" srcOrd="0" destOrd="0" presId="urn:microsoft.com/office/officeart/2005/8/layout/hList1"/>
    <dgm:cxn modelId="{08575D81-A641-4D30-AEBA-515132C4248B}" type="presParOf" srcId="{60D37537-D5B4-437C-8E0D-5361418BFD51}" destId="{7614BB1C-0C0E-412A-A248-B4422D030CF6}" srcOrd="1" destOrd="0" presId="urn:microsoft.com/office/officeart/2005/8/layout/hList1"/>
    <dgm:cxn modelId="{1C2DF0B1-A139-483F-8467-AC2D5C6DB9B6}" type="presParOf" srcId="{A87A4467-7EE9-4785-AFDB-870E75BE19A3}" destId="{83AA46BA-802E-4F4B-BDA4-F170A3BC9746}" srcOrd="1" destOrd="0" presId="urn:microsoft.com/office/officeart/2005/8/layout/hList1"/>
    <dgm:cxn modelId="{61D2CA7A-C612-42AF-8995-0852BCB4111A}" type="presParOf" srcId="{A87A4467-7EE9-4785-AFDB-870E75BE19A3}" destId="{A9D4745A-C909-4DEF-BEF8-4D782B8B6B11}" srcOrd="2" destOrd="0" presId="urn:microsoft.com/office/officeart/2005/8/layout/hList1"/>
    <dgm:cxn modelId="{ABE60B5A-0B47-4694-8E03-B7DBC74BF0C0}" type="presParOf" srcId="{A9D4745A-C909-4DEF-BEF8-4D782B8B6B11}" destId="{F0E114FD-F64E-42E1-B703-3DB65104525B}" srcOrd="0" destOrd="0" presId="urn:microsoft.com/office/officeart/2005/8/layout/hList1"/>
    <dgm:cxn modelId="{6C13F776-036D-4EA0-A649-B140A391ED4E}" type="presParOf" srcId="{A9D4745A-C909-4DEF-BEF8-4D782B8B6B11}" destId="{A4721FE9-2DF8-4246-A8F4-38B0D766D71A}" srcOrd="1" destOrd="0" presId="urn:microsoft.com/office/officeart/2005/8/layout/hList1"/>
    <dgm:cxn modelId="{788D4FA9-9E91-4C56-B330-F0710D90C406}" type="presParOf" srcId="{A87A4467-7EE9-4785-AFDB-870E75BE19A3}" destId="{27A5561C-183E-4622-B33D-D5DF874009D5}" srcOrd="3" destOrd="0" presId="urn:microsoft.com/office/officeart/2005/8/layout/hList1"/>
    <dgm:cxn modelId="{5AE56277-1B58-45D6-BD9C-DECF0091F2EF}" type="presParOf" srcId="{A87A4467-7EE9-4785-AFDB-870E75BE19A3}" destId="{6A14E1DB-F56F-4DDD-B5E1-384DCBED1B37}" srcOrd="4" destOrd="0" presId="urn:microsoft.com/office/officeart/2005/8/layout/hList1"/>
    <dgm:cxn modelId="{FB01D581-6314-44F7-B6E5-BA0DAC0C21BE}" type="presParOf" srcId="{6A14E1DB-F56F-4DDD-B5E1-384DCBED1B37}" destId="{CFF34720-39D9-4CF4-B144-1C03F46EB313}" srcOrd="0" destOrd="0" presId="urn:microsoft.com/office/officeart/2005/8/layout/hList1"/>
    <dgm:cxn modelId="{14D05861-D762-4104-A9DB-A9EDE5D1D747}" type="presParOf" srcId="{6A14E1DB-F56F-4DDD-B5E1-384DCBED1B37}" destId="{4E686154-FE5B-41C8-A5FE-50C00789B5A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ABA77B-3CDD-4117-9848-AEFFE74A35D3}">
      <dsp:nvSpPr>
        <dsp:cNvPr id="0" name=""/>
        <dsp:cNvSpPr/>
      </dsp:nvSpPr>
      <dsp:spPr>
        <a:xfrm>
          <a:off x="2420856" y="1152"/>
          <a:ext cx="3555807" cy="11542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PERIKATAN</a:t>
          </a:r>
        </a:p>
      </dsp:txBody>
      <dsp:txXfrm>
        <a:off x="2477201" y="57497"/>
        <a:ext cx="3443117" cy="1041533"/>
      </dsp:txXfrm>
    </dsp:sp>
    <dsp:sp modelId="{A63A7154-9CC5-4290-9357-794ADD0562CF}">
      <dsp:nvSpPr>
        <dsp:cNvPr id="0" name=""/>
        <dsp:cNvSpPr/>
      </dsp:nvSpPr>
      <dsp:spPr>
        <a:xfrm>
          <a:off x="1653877" y="909744"/>
          <a:ext cx="4608095" cy="4608095"/>
        </a:xfrm>
        <a:custGeom>
          <a:avLst/>
          <a:gdLst/>
          <a:ahLst/>
          <a:cxnLst/>
          <a:rect l="0" t="0" r="0" b="0"/>
          <a:pathLst>
            <a:path>
              <a:moveTo>
                <a:pt x="3470048" y="316818"/>
              </a:moveTo>
              <a:arcTo wR="2304047" hR="2304047" stAng="18024129" swAng="67174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C9A7BB-E9F0-4B1D-A911-9E70B90E1880}">
      <dsp:nvSpPr>
        <dsp:cNvPr id="0" name=""/>
        <dsp:cNvSpPr/>
      </dsp:nvSpPr>
      <dsp:spPr>
        <a:xfrm>
          <a:off x="5025517" y="1593210"/>
          <a:ext cx="2729046" cy="11542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BUKAN UANG</a:t>
          </a:r>
        </a:p>
      </dsp:txBody>
      <dsp:txXfrm>
        <a:off x="5081862" y="1649555"/>
        <a:ext cx="2616356" cy="1041533"/>
      </dsp:txXfrm>
    </dsp:sp>
    <dsp:sp modelId="{96492738-6F61-409F-9B7A-FECDD215FED5}">
      <dsp:nvSpPr>
        <dsp:cNvPr id="0" name=""/>
        <dsp:cNvSpPr/>
      </dsp:nvSpPr>
      <dsp:spPr>
        <a:xfrm>
          <a:off x="2100540" y="1403945"/>
          <a:ext cx="4608095" cy="4608095"/>
        </a:xfrm>
        <a:custGeom>
          <a:avLst/>
          <a:gdLst/>
          <a:ahLst/>
          <a:cxnLst/>
          <a:rect l="0" t="0" r="0" b="0"/>
          <a:pathLst>
            <a:path>
              <a:moveTo>
                <a:pt x="4501621" y="1611727"/>
              </a:moveTo>
              <a:arcTo wR="2304047" hR="2304047" stAng="20550813" swAng="132392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D352BB-ECA7-4D31-9AC1-02E4336E58E7}">
      <dsp:nvSpPr>
        <dsp:cNvPr id="0" name=""/>
        <dsp:cNvSpPr/>
      </dsp:nvSpPr>
      <dsp:spPr>
        <a:xfrm>
          <a:off x="4824545" y="4176469"/>
          <a:ext cx="2863468" cy="11542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GANTI RUGI</a:t>
          </a:r>
        </a:p>
      </dsp:txBody>
      <dsp:txXfrm>
        <a:off x="4880890" y="4232814"/>
        <a:ext cx="2750778" cy="1041533"/>
      </dsp:txXfrm>
    </dsp:sp>
    <dsp:sp modelId="{F4EC8F28-DAAA-4A07-8FB1-E2148E63C52A}">
      <dsp:nvSpPr>
        <dsp:cNvPr id="0" name=""/>
        <dsp:cNvSpPr/>
      </dsp:nvSpPr>
      <dsp:spPr>
        <a:xfrm>
          <a:off x="2328346" y="899607"/>
          <a:ext cx="4608095" cy="4608095"/>
        </a:xfrm>
        <a:custGeom>
          <a:avLst/>
          <a:gdLst/>
          <a:ahLst/>
          <a:cxnLst/>
          <a:rect l="0" t="0" r="0" b="0"/>
          <a:pathLst>
            <a:path>
              <a:moveTo>
                <a:pt x="2853483" y="4541626"/>
              </a:moveTo>
              <a:arcTo wR="2304047" hR="2304047" stAng="4572241" swAng="165551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D3EBD0-435A-4668-BFC3-C2C93248FC60}">
      <dsp:nvSpPr>
        <dsp:cNvPr id="0" name=""/>
        <dsp:cNvSpPr/>
      </dsp:nvSpPr>
      <dsp:spPr>
        <a:xfrm>
          <a:off x="1152120" y="4176470"/>
          <a:ext cx="2808634" cy="11542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RASA KEADILAN</a:t>
          </a:r>
        </a:p>
      </dsp:txBody>
      <dsp:txXfrm>
        <a:off x="1208465" y="4232815"/>
        <a:ext cx="2695944" cy="1041533"/>
      </dsp:txXfrm>
    </dsp:sp>
    <dsp:sp modelId="{E2B56C6B-1FF4-4318-9460-B2D06F8D0D15}">
      <dsp:nvSpPr>
        <dsp:cNvPr id="0" name=""/>
        <dsp:cNvSpPr/>
      </dsp:nvSpPr>
      <dsp:spPr>
        <a:xfrm>
          <a:off x="1854035" y="894674"/>
          <a:ext cx="4608095" cy="4608095"/>
        </a:xfrm>
        <a:custGeom>
          <a:avLst/>
          <a:gdLst/>
          <a:ahLst/>
          <a:cxnLst/>
          <a:rect l="0" t="0" r="0" b="0"/>
          <a:pathLst>
            <a:path>
              <a:moveTo>
                <a:pt x="112159" y="3014162"/>
              </a:moveTo>
              <a:arcTo wR="2304047" hR="2304047" stAng="9722941" swAng="132522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84D112-78E0-4A14-962F-D826C4CA6B52}">
      <dsp:nvSpPr>
        <dsp:cNvPr id="0" name=""/>
        <dsp:cNvSpPr/>
      </dsp:nvSpPr>
      <dsp:spPr>
        <a:xfrm>
          <a:off x="742380" y="1593210"/>
          <a:ext cx="2530200" cy="11542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UANG</a:t>
          </a:r>
        </a:p>
      </dsp:txBody>
      <dsp:txXfrm>
        <a:off x="798725" y="1649555"/>
        <a:ext cx="2417510" cy="1041533"/>
      </dsp:txXfrm>
    </dsp:sp>
    <dsp:sp modelId="{5852A793-C4EE-4402-930B-7FA70FA02CC0}">
      <dsp:nvSpPr>
        <dsp:cNvPr id="0" name=""/>
        <dsp:cNvSpPr/>
      </dsp:nvSpPr>
      <dsp:spPr>
        <a:xfrm>
          <a:off x="2135547" y="909744"/>
          <a:ext cx="4608095" cy="4608095"/>
        </a:xfrm>
        <a:custGeom>
          <a:avLst/>
          <a:gdLst/>
          <a:ahLst/>
          <a:cxnLst/>
          <a:rect l="0" t="0" r="0" b="0"/>
          <a:pathLst>
            <a:path>
              <a:moveTo>
                <a:pt x="774394" y="581028"/>
              </a:moveTo>
              <a:arcTo wR="2304047" hR="2304047" stAng="13704129" swAng="67174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6D236C-64D0-494E-A2D5-CC9D3BAB9AFD}">
      <dsp:nvSpPr>
        <dsp:cNvPr id="0" name=""/>
        <dsp:cNvSpPr/>
      </dsp:nvSpPr>
      <dsp:spPr>
        <a:xfrm>
          <a:off x="2621" y="48711"/>
          <a:ext cx="2556002" cy="909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Memberikan</a:t>
          </a:r>
          <a:r>
            <a:rPr lang="en-US" sz="2500" kern="1200" dirty="0"/>
            <a:t> </a:t>
          </a:r>
          <a:r>
            <a:rPr lang="en-US" sz="2500" kern="1200" dirty="0" err="1"/>
            <a:t>sesuatu</a:t>
          </a:r>
          <a:endParaRPr lang="en-US" sz="2500" kern="1200" dirty="0"/>
        </a:p>
      </dsp:txBody>
      <dsp:txXfrm>
        <a:off x="2621" y="48711"/>
        <a:ext cx="2556002" cy="909000"/>
      </dsp:txXfrm>
    </dsp:sp>
    <dsp:sp modelId="{7614BB1C-0C0E-412A-A248-B4422D030CF6}">
      <dsp:nvSpPr>
        <dsp:cNvPr id="0" name=""/>
        <dsp:cNvSpPr/>
      </dsp:nvSpPr>
      <dsp:spPr>
        <a:xfrm>
          <a:off x="2621" y="957711"/>
          <a:ext cx="2556002" cy="25219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Menyerahkan</a:t>
          </a:r>
          <a:r>
            <a:rPr lang="en-US" sz="2500" kern="1200" dirty="0"/>
            <a:t> </a:t>
          </a:r>
          <a:r>
            <a:rPr lang="en-US" sz="2500" kern="1200" dirty="0" err="1"/>
            <a:t>Objek</a:t>
          </a:r>
          <a:r>
            <a:rPr lang="en-US" sz="2500" kern="1200" dirty="0"/>
            <a:t> Jual Beli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Kepemilikan</a:t>
          </a:r>
          <a:endParaRPr lang="en-US" sz="2500" kern="1200" dirty="0"/>
        </a:p>
      </dsp:txBody>
      <dsp:txXfrm>
        <a:off x="2621" y="957711"/>
        <a:ext cx="2556002" cy="2521968"/>
      </dsp:txXfrm>
    </dsp:sp>
    <dsp:sp modelId="{F0E114FD-F64E-42E1-B703-3DB65104525B}">
      <dsp:nvSpPr>
        <dsp:cNvPr id="0" name=""/>
        <dsp:cNvSpPr/>
      </dsp:nvSpPr>
      <dsp:spPr>
        <a:xfrm>
          <a:off x="2916464" y="48711"/>
          <a:ext cx="2556002" cy="909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Berbuat</a:t>
          </a:r>
          <a:r>
            <a:rPr lang="en-US" sz="2500" kern="1200" dirty="0"/>
            <a:t> </a:t>
          </a:r>
          <a:r>
            <a:rPr lang="en-US" sz="2500" kern="1200" dirty="0" err="1"/>
            <a:t>Sesuatu</a:t>
          </a:r>
          <a:endParaRPr lang="en-US" sz="2500" kern="1200" dirty="0"/>
        </a:p>
      </dsp:txBody>
      <dsp:txXfrm>
        <a:off x="2916464" y="48711"/>
        <a:ext cx="2556002" cy="909000"/>
      </dsp:txXfrm>
    </dsp:sp>
    <dsp:sp modelId="{A4721FE9-2DF8-4246-A8F4-38B0D766D71A}">
      <dsp:nvSpPr>
        <dsp:cNvPr id="0" name=""/>
        <dsp:cNvSpPr/>
      </dsp:nvSpPr>
      <dsp:spPr>
        <a:xfrm>
          <a:off x="2916464" y="957711"/>
          <a:ext cx="2556002" cy="25219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Membangun</a:t>
          </a:r>
          <a:r>
            <a:rPr lang="en-US" sz="2500" kern="1200" dirty="0"/>
            <a:t> </a:t>
          </a:r>
          <a:r>
            <a:rPr lang="en-US" sz="2500" kern="1200" dirty="0" err="1"/>
            <a:t>Suatu</a:t>
          </a:r>
          <a:r>
            <a:rPr lang="en-US" sz="2500" kern="1200" dirty="0"/>
            <a:t> Gedung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Kerjasama</a:t>
          </a:r>
        </a:p>
      </dsp:txBody>
      <dsp:txXfrm>
        <a:off x="2916464" y="957711"/>
        <a:ext cx="2556002" cy="2521968"/>
      </dsp:txXfrm>
    </dsp:sp>
    <dsp:sp modelId="{CFF34720-39D9-4CF4-B144-1C03F46EB313}">
      <dsp:nvSpPr>
        <dsp:cNvPr id="0" name=""/>
        <dsp:cNvSpPr/>
      </dsp:nvSpPr>
      <dsp:spPr>
        <a:xfrm>
          <a:off x="5830307" y="48711"/>
          <a:ext cx="2556002" cy="909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Tidak </a:t>
          </a:r>
          <a:r>
            <a:rPr lang="en-US" sz="2500" kern="1200" dirty="0" err="1"/>
            <a:t>Berbuat</a:t>
          </a:r>
          <a:r>
            <a:rPr lang="en-US" sz="2500" kern="1200" dirty="0"/>
            <a:t> </a:t>
          </a:r>
          <a:r>
            <a:rPr lang="en-US" sz="2500" kern="1200" dirty="0" err="1"/>
            <a:t>Sesuatu</a:t>
          </a:r>
          <a:endParaRPr lang="en-US" sz="2500" kern="1200" dirty="0"/>
        </a:p>
      </dsp:txBody>
      <dsp:txXfrm>
        <a:off x="5830307" y="48711"/>
        <a:ext cx="2556002" cy="909000"/>
      </dsp:txXfrm>
    </dsp:sp>
    <dsp:sp modelId="{4E686154-FE5B-41C8-A5FE-50C00789B5A7}">
      <dsp:nvSpPr>
        <dsp:cNvPr id="0" name=""/>
        <dsp:cNvSpPr/>
      </dsp:nvSpPr>
      <dsp:spPr>
        <a:xfrm>
          <a:off x="5830307" y="957711"/>
          <a:ext cx="2556002" cy="25219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Tidak </a:t>
          </a:r>
          <a:r>
            <a:rPr lang="en-US" sz="2500" kern="1200" dirty="0" err="1"/>
            <a:t>melakukan</a:t>
          </a:r>
          <a:r>
            <a:rPr lang="en-US" sz="2500" kern="1200" dirty="0"/>
            <a:t> </a:t>
          </a:r>
          <a:r>
            <a:rPr lang="en-US" sz="2500" kern="1200" dirty="0" err="1"/>
            <a:t>apa</a:t>
          </a:r>
          <a:r>
            <a:rPr lang="en-US" sz="2500" kern="1200" dirty="0"/>
            <a:t> yang </a:t>
          </a:r>
          <a:r>
            <a:rPr lang="en-US" sz="2500" kern="1200" dirty="0" err="1"/>
            <a:t>dilarang</a:t>
          </a:r>
          <a:r>
            <a:rPr lang="en-US" sz="2500" kern="1200" dirty="0"/>
            <a:t> </a:t>
          </a:r>
          <a:r>
            <a:rPr lang="en-US" sz="2500" kern="1200" dirty="0" err="1"/>
            <a:t>dalam</a:t>
          </a:r>
          <a:r>
            <a:rPr lang="en-US" sz="2500" kern="1200" dirty="0"/>
            <a:t> </a:t>
          </a:r>
          <a:r>
            <a:rPr lang="en-US" sz="2500" kern="1200" dirty="0" err="1"/>
            <a:t>perjanjian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Resep</a:t>
          </a:r>
          <a:endParaRPr lang="en-US" sz="2500" kern="1200" dirty="0"/>
        </a:p>
      </dsp:txBody>
      <dsp:txXfrm>
        <a:off x="5830307" y="957711"/>
        <a:ext cx="2556002" cy="2521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Buku</a:t>
            </a:r>
            <a:r>
              <a:rPr lang="en-US" dirty="0"/>
              <a:t> III</a:t>
            </a:r>
          </a:p>
          <a:p>
            <a:r>
              <a:rPr lang="en-US" dirty="0"/>
              <a:t>Pasal 1233 </a:t>
            </a:r>
            <a:r>
              <a:rPr lang="en-US" dirty="0" err="1"/>
              <a:t>sampai</a:t>
            </a:r>
            <a:r>
              <a:rPr lang="en-US" dirty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78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Alimentasi</a:t>
            </a:r>
            <a:r>
              <a:rPr lang="en-US" dirty="0"/>
              <a:t>: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nafkah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kekerabatan</a:t>
            </a:r>
            <a:r>
              <a:rPr lang="en-US" dirty="0"/>
              <a:t>.</a:t>
            </a: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Zaakwaarneming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adalah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tindakan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mengurus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kepentingan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orang lain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secara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sukarela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tanpa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diminta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yang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melahirkan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perikatan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menurut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hukum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Sukarela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22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63986"/>
            <a:ext cx="7632848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4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HKB24412: </a:t>
            </a:r>
            <a:r>
              <a:rPr kumimoji="0" lang="en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94763"/>
            <a:ext cx="7560840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1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HKB24412: </a:t>
            </a:r>
            <a:r>
              <a:rPr kumimoji="0" lang="en-ID" sz="11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 AGRARIA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37170" y="1530062"/>
            <a:ext cx="914400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HUKUM PERDATA:</a:t>
            </a:r>
          </a:p>
          <a:p>
            <a:pPr algn="ctr"/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Konsep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Dasar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Perikatan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2</a:t>
            </a:r>
            <a:endParaRPr lang="en-US" altLang="id-ID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>
            <p:custDataLst>
              <p:tags r:id="rId2"/>
            </p:custDataLst>
          </p:nvPr>
        </p:nvSpPr>
        <p:spPr>
          <a:xfrm>
            <a:off x="-55290" y="4581128"/>
            <a:ext cx="914400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charset="0"/>
                <a:cs typeface="Bookman Old Style" panose="02050604050505020204" charset="0"/>
              </a:rPr>
              <a:t>Eka Chandre Pratiwi, S.H.,M.Kn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854052"/>
            <a:ext cx="2590614" cy="1727076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30AB6C4-5381-F44A-8A5A-75A95163F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772" y="764704"/>
            <a:ext cx="8802724" cy="5688632"/>
          </a:xfrm>
        </p:spPr>
        <p:txBody>
          <a:bodyPr>
            <a:normAutofit/>
          </a:bodyPr>
          <a:lstStyle/>
          <a:p>
            <a:pPr algn="just"/>
            <a:r>
              <a:rPr lang="it-IT" sz="1700" dirty="0">
                <a:ln w="0"/>
                <a:solidFill>
                  <a:schemeClr val="tx1"/>
                </a:solidFill>
                <a:latin typeface="+mj-lt"/>
              </a:rPr>
              <a:t>Sistematika buku III KUHPerdata:</a:t>
            </a:r>
            <a:endParaRPr lang="en-US" sz="1700" dirty="0">
              <a:ln w="0"/>
              <a:solidFill>
                <a:schemeClr val="tx1"/>
              </a:solidFill>
              <a:latin typeface="+mj-lt"/>
            </a:endParaRPr>
          </a:p>
          <a:p>
            <a:pPr lvl="0" algn="just"/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Kesatu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perikatan-perikatan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umumnya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Kesatu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Ketentuan-ketentuan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umum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), Pasal 1233-1234.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Kedua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Perikatan-perikatan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memberikan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sesuatu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) Pasal 1235-1238.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Ketiga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Perikatan-perikatan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berbuat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sesuatu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berbuat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sesuatu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), Pasal 1239-1242.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it-IT" sz="1700" dirty="0">
                <a:ln w="0"/>
                <a:solidFill>
                  <a:schemeClr val="tx1"/>
                </a:solidFill>
                <a:latin typeface="+mj-lt"/>
              </a:rPr>
              <a:t>Bagian Keempat (Penggantian biaya, rugi dan bunga karena tidak dipenuhinya suatu perikatan), Pasal 1243-1252.</a:t>
            </a:r>
            <a:endParaRPr lang="en-US" sz="1700" dirty="0">
              <a:ln w="0"/>
              <a:solidFill>
                <a:schemeClr val="tx1"/>
              </a:solidFill>
              <a:latin typeface="+mj-lt"/>
            </a:endParaRPr>
          </a:p>
          <a:p>
            <a:pPr marL="914400" lvl="1" indent="-457200" algn="just">
              <a:buFont typeface="+mj-lt"/>
              <a:buAutoNum type="arabicParenR"/>
            </a:pP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Kelima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Perikatan-perikatan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bersyarat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), Pasal 1253-1258.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Keenam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Perikatan-perikatan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ketetapan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waktu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), Pasal 1268-1271.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Ketujuh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Perikatan-perikatan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mana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suka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boleh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dipilih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oleh salah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satu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pihak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), Pasal 1272-1277).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Kedelapan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Perikatan-perikatan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tanggung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renteng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tanggung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menanggung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).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Kesimbilan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dibagi-bagi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tak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dibagi-bagi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), Pasal 1269-1303.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Kesepuluh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ancaman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1700" dirty="0" err="1">
                <a:ln w="0"/>
                <a:solidFill>
                  <a:schemeClr val="tx1"/>
                </a:solidFill>
                <a:latin typeface="+mj-lt"/>
              </a:rPr>
              <a:t>hukuman</a:t>
            </a:r>
            <a:r>
              <a:rPr lang="en-US" sz="1700" dirty="0">
                <a:ln w="0"/>
                <a:solidFill>
                  <a:schemeClr val="tx1"/>
                </a:solidFill>
                <a:latin typeface="+mj-lt"/>
              </a:rPr>
              <a:t>), Pasal 1304-1312.</a:t>
            </a:r>
          </a:p>
        </p:txBody>
      </p:sp>
    </p:spTree>
    <p:extLst>
      <p:ext uri="{BB962C8B-B14F-4D97-AF65-F5344CB8AC3E}">
        <p14:creationId xmlns:p14="http://schemas.microsoft.com/office/powerpoint/2010/main" val="75458971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6702659-B764-C7AA-BDC7-CB63683547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692696"/>
            <a:ext cx="8568952" cy="5400600"/>
          </a:xfrm>
        </p:spPr>
        <p:txBody>
          <a:bodyPr>
            <a:noAutofit/>
          </a:bodyPr>
          <a:lstStyle/>
          <a:p>
            <a:pPr lvl="0" algn="just"/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Kedua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dilahirkan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dari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kontrak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Kesatu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Ketentuan-ketentuan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umum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), Pasal 1313-1319.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Kedua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syarat-syarat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diperlukan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sahnya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), Pasal 1320-1337.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Ketiga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akibat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), Pasal 1338-1341.</a:t>
            </a:r>
          </a:p>
          <a:p>
            <a:pPr marL="914400" lvl="1" indent="-457200" algn="just">
              <a:buFont typeface="+mj-lt"/>
              <a:buAutoNum type="arabicParenR"/>
            </a:pP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Keempat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penafsiran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2800" dirty="0">
                <a:ln w="0"/>
                <a:solidFill>
                  <a:schemeClr val="tx1"/>
                </a:solidFill>
                <a:latin typeface="+mj-lt"/>
              </a:rPr>
              <a:t>), Pasal 1342-1351.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08090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66EE0C6-D8AD-EEFA-C248-2FFD21CD0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548680"/>
            <a:ext cx="8712968" cy="5976664"/>
          </a:xfrm>
        </p:spPr>
        <p:txBody>
          <a:bodyPr>
            <a:normAutofit fontScale="92500"/>
          </a:bodyPr>
          <a:lstStyle/>
          <a:p>
            <a:pPr lvl="0" algn="just"/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dilahirkan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demi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lvl="0" algn="just"/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Keempat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hapusnya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Pasal 1381,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Perikatan-perikatan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hapus.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Kesatu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pembayaran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), Pasal 1382-1403.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Kedua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penawaran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pembayaran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tunai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diikuti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oleh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penyimpanan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penitipan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), Pasal 1404-1412.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pembaharuan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utang), Pasal 1413-1424.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Keempat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kompensasi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perjumpaan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utang), Pasal 1425-1435.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Kelima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pencampuran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utang), Pasal 143601437.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Keenam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pembebasan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utang), Pasal 1438-1443.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Bagian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Ketujuh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musnahnya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barang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terutang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), Pasal 1444-1445.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5503096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7EFC9F4-A100-8568-3DB9-B6318BFB7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280920" cy="5184576"/>
          </a:xfrm>
        </p:spPr>
        <p:txBody>
          <a:bodyPr>
            <a:normAutofit/>
          </a:bodyPr>
          <a:lstStyle/>
          <a:p>
            <a:pPr marL="571500" lvl="0" indent="-571500" algn="just">
              <a:buFont typeface="+mj-lt"/>
              <a:buAutoNum type="romanUcPeriod" startAt="5"/>
            </a:pP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Kelima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jual-beli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lvl="0" indent="-571500" algn="just">
              <a:buFont typeface="+mj-lt"/>
              <a:buAutoNum type="romanUcPeriod" startAt="5"/>
            </a:pP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Keenam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tukar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menukar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lvl="0" indent="-571500" algn="just">
              <a:buFont typeface="+mj-lt"/>
              <a:buAutoNum type="romanUcPeriod" startAt="5"/>
            </a:pP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Ketujuh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sewa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menyewa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lvl="0" indent="-571500" algn="just">
              <a:buFont typeface="+mj-lt"/>
              <a:buAutoNum type="romanUcPeriod" startAt="5"/>
            </a:pP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Ketujuh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A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melakukan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pekerjaan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lvl="0" indent="-571500" algn="just">
              <a:buFont typeface="+mj-lt"/>
              <a:buAutoNum type="romanUcPeriod" startAt="5"/>
            </a:pP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Kedelapan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persekutuan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lvl="0" indent="-571500" algn="just">
              <a:buFont typeface="+mj-lt"/>
              <a:buAutoNum type="romanUcPeriod" startAt="5"/>
            </a:pP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Kesembilan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perkumpulan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lvl="0" indent="-571500" algn="just">
              <a:buFont typeface="+mj-lt"/>
              <a:buAutoNum type="romanUcPeriod" startAt="5"/>
            </a:pP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Kesepuluh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hibah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indent="-571500" algn="just">
              <a:buFont typeface="+mj-lt"/>
              <a:buAutoNum type="romanUcPeriod" startAt="5"/>
            </a:pP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Kesebelas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penitipan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barang</a:t>
            </a:r>
            <a:endParaRPr lang="en-US" sz="3200" dirty="0">
              <a:ln w="0"/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97457246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7FFA99C-CF5A-49D7-A590-7F54C39047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568952" cy="5760640"/>
          </a:xfrm>
        </p:spPr>
        <p:txBody>
          <a:bodyPr>
            <a:noAutofit/>
          </a:bodyPr>
          <a:lstStyle/>
          <a:p>
            <a:pPr marL="571500" lvl="0" indent="-571500" algn="just">
              <a:buFont typeface="+mj-lt"/>
              <a:buAutoNum type="romanUcPeriod" startAt="12"/>
            </a:pP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Keduabelas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pinjam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pakai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lvl="0" indent="-571500" algn="just">
              <a:buFont typeface="+mj-lt"/>
              <a:buAutoNum type="romanUcPeriod" startAt="12"/>
            </a:pP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Ketigabelas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pinjam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meminjam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lvl="0" indent="-571500" algn="just">
              <a:buFont typeface="+mj-lt"/>
              <a:buAutoNum type="romanUcPeriod" startAt="12"/>
            </a:pPr>
            <a:r>
              <a:rPr lang="it-IT" sz="3300" dirty="0">
                <a:ln w="0"/>
                <a:solidFill>
                  <a:schemeClr val="tx1"/>
                </a:solidFill>
                <a:latin typeface="+mj-lt"/>
              </a:rPr>
              <a:t>Bab Keempatbelas (Tentang bunga tetap atau bunga abadi)</a:t>
            </a:r>
            <a:endParaRPr lang="en-US" sz="3300" dirty="0">
              <a:ln w="0"/>
              <a:solidFill>
                <a:schemeClr val="tx1"/>
              </a:solidFill>
              <a:latin typeface="+mj-lt"/>
            </a:endParaRPr>
          </a:p>
          <a:p>
            <a:pPr marL="571500" lvl="0" indent="-571500" algn="just">
              <a:buFont typeface="+mj-lt"/>
              <a:buAutoNum type="romanUcPeriod" startAt="12"/>
            </a:pP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Kelimabelas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untung-untungan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lvl="0" indent="-571500" algn="just">
              <a:buFont typeface="+mj-lt"/>
              <a:buAutoNum type="romanUcPeriod" startAt="12"/>
            </a:pP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Keenambelas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pemberian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kuasa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)</a:t>
            </a:r>
          </a:p>
          <a:p>
            <a:pPr marL="571500" lvl="0" indent="-571500" algn="just">
              <a:buFont typeface="+mj-lt"/>
              <a:buAutoNum type="romanUcPeriod" startAt="12"/>
            </a:pP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Ketujuhbelas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penanggungan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utang); dan</a:t>
            </a:r>
          </a:p>
          <a:p>
            <a:pPr marL="571500" lvl="0" indent="-571500" algn="just">
              <a:buFont typeface="+mj-lt"/>
              <a:buAutoNum type="romanUcPeriod" startAt="12"/>
            </a:pP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Bab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Kedelapanbelas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300" dirty="0" err="1">
                <a:ln w="0"/>
                <a:solidFill>
                  <a:schemeClr val="tx1"/>
                </a:solidFill>
                <a:latin typeface="+mj-lt"/>
              </a:rPr>
              <a:t>perdamaian</a:t>
            </a: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pPr marL="571500" indent="-571500" algn="just">
              <a:buFont typeface="+mj-lt"/>
              <a:buAutoNum type="romanUcPeriod" startAt="12"/>
            </a:pPr>
            <a:r>
              <a:rPr lang="en-US" sz="3300" dirty="0">
                <a:ln w="0"/>
                <a:solidFill>
                  <a:schemeClr val="tx1"/>
                </a:solidFill>
                <a:latin typeface="+mj-lt"/>
              </a:rPr>
              <a:t> </a:t>
            </a:r>
          </a:p>
          <a:p>
            <a:pPr marL="571500" indent="-571500" algn="just">
              <a:buFont typeface="+mj-lt"/>
              <a:buAutoNum type="romanUcPeriod" startAt="12"/>
            </a:pPr>
            <a:endParaRPr lang="en-US" sz="3300" dirty="0">
              <a:ln w="0"/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1673086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Top Corners Snipped 2">
            <a:extLst>
              <a:ext uri="{FF2B5EF4-FFF2-40B4-BE49-F238E27FC236}">
                <a16:creationId xmlns:a16="http://schemas.microsoft.com/office/drawing/2014/main" id="{153915D8-6B57-EF68-268F-BF30E09DA548}"/>
              </a:ext>
            </a:extLst>
          </p:cNvPr>
          <p:cNvSpPr/>
          <p:nvPr/>
        </p:nvSpPr>
        <p:spPr>
          <a:xfrm>
            <a:off x="611560" y="1484784"/>
            <a:ext cx="7560840" cy="3672408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Kesepakatan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dibuat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oleh para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pihak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secara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sah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merupakan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undang-undang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bagi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bagi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mereka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membuat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nya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.” (Pasal 1338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KUHperdata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  <a:p>
            <a:pPr algn="just"/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Timbul</a:t>
            </a:r>
            <a:r>
              <a:rPr 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hak</a:t>
            </a:r>
            <a:r>
              <a:rPr 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kewajiban</a:t>
            </a:r>
            <a:r>
              <a:rPr 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dan </a:t>
            </a:r>
            <a:r>
              <a:rPr lang="en-US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gugatan</a:t>
            </a:r>
            <a:endParaRPr lang="en-US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7907235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E57FD20-B7FB-4B97-D67C-37729080A2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712968" cy="48245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menilai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bukan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terdapat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ukuran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kriteria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tertentu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Dahulu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menjadi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kriteria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dinilai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uang.</a:t>
            </a:r>
          </a:p>
          <a:p>
            <a:pPr algn="just"/>
            <a:endParaRPr lang="en-US" sz="4000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Tapi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kriteria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tersebut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berlaku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terdapat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juga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dinilai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sz="4000" dirty="0">
                <a:ln w="0"/>
                <a:solidFill>
                  <a:schemeClr val="tx1"/>
                </a:solidFill>
                <a:latin typeface="+mj-lt"/>
              </a:rPr>
              <a:t> uang.</a:t>
            </a:r>
          </a:p>
        </p:txBody>
      </p:sp>
    </p:spTree>
    <p:extLst>
      <p:ext uri="{BB962C8B-B14F-4D97-AF65-F5344CB8AC3E}">
        <p14:creationId xmlns:p14="http://schemas.microsoft.com/office/powerpoint/2010/main" val="1372952463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92CD104-95D8-CD45-6DDD-B0B236DB38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3018281"/>
              </p:ext>
            </p:extLst>
          </p:nvPr>
        </p:nvGraphicFramePr>
        <p:xfrm>
          <a:off x="323528" y="764704"/>
          <a:ext cx="849694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7421123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B64D6C9-313A-ED56-0BBB-91DF438086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620688"/>
            <a:ext cx="8640960" cy="5544616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Contoh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Kasus</a:t>
            </a:r>
            <a:endParaRPr lang="en-US" sz="2400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endParaRPr lang="en-US" sz="2400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Tuan A dan Nyonya B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sepakat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melakukan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jual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beli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rumah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milik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Tuan A. Harga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telah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di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sepakati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sebesar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2M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dengan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ketentuan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sertipikat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dokumen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diserahkan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pada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saat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pelunasan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jual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beli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 Serta Tuan A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wajib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mengosongkan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rumah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apabila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Nyonya B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telah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melunasi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pembayaran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pPr algn="just"/>
            <a:endParaRPr lang="en-US" sz="2400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seperti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apa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2244515104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0240E44-3967-D1D8-D26B-2C7FDAD60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8496944" cy="5688632"/>
          </a:xfrm>
        </p:spPr>
        <p:txBody>
          <a:bodyPr/>
          <a:lstStyle/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IV: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Pembuktian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Daluwarsa</a:t>
            </a:r>
            <a:endParaRPr lang="en-US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terakhir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membahas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alat-alat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bukti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daluwarsa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 Bagian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mengatur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cara-cara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digunakan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seseorang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membuktikan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mempertahankan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hak-hak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keperdataannya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di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pengadilan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 Selain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buku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juga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mengatur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konsep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daluwarsa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yaitu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jangka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waktu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tertentu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menyebabkan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seseorang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kehilangan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memperoleh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hak-hak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keperdataan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endParaRPr lang="en-US" dirty="0">
              <a:ln w="0"/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5641439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3752429"/>
            <a:ext cx="3921359" cy="2844923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63588" y="1052736"/>
            <a:ext cx="7596844" cy="648072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</a:rPr>
              <a:t>Sistem</a:t>
            </a:r>
            <a:r>
              <a:rPr lang="en-US" sz="3600" b="1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</a:rPr>
              <a:t> Hukum </a:t>
            </a:r>
            <a:r>
              <a:rPr lang="en-US" sz="3600" b="1" dirty="0" err="1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</a:rPr>
              <a:t>Perikatan</a:t>
            </a:r>
            <a:endParaRPr lang="en-US" sz="3600" b="1" dirty="0"/>
          </a:p>
          <a:p>
            <a:endParaRPr lang="pt-BR" sz="3800" b="1" dirty="0">
              <a:solidFill>
                <a:schemeClr val="tx1"/>
              </a:solidFill>
            </a:endParaRPr>
          </a:p>
        </p:txBody>
      </p:sp>
      <p:sp>
        <p:nvSpPr>
          <p:cNvPr id="3" name="Subtitle 1"/>
          <p:cNvSpPr txBox="1"/>
          <p:nvPr/>
        </p:nvSpPr>
        <p:spPr>
          <a:xfrm>
            <a:off x="731978" y="1731031"/>
            <a:ext cx="7728454" cy="2844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</a:pP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9348A9-E6E5-CEBD-AA16-2D58CB02E911}"/>
              </a:ext>
            </a:extLst>
          </p:cNvPr>
          <p:cNvSpPr txBox="1"/>
          <p:nvPr/>
        </p:nvSpPr>
        <p:spPr>
          <a:xfrm>
            <a:off x="107504" y="1484784"/>
            <a:ext cx="8784975" cy="4752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dirty="0"/>
              <a:t>Hukum Benda (</a:t>
            </a:r>
            <a:r>
              <a:rPr lang="en-US" sz="3300" dirty="0" err="1"/>
              <a:t>Buku</a:t>
            </a:r>
            <a:r>
              <a:rPr lang="en-US" sz="3300" dirty="0"/>
              <a:t> II </a:t>
            </a:r>
            <a:r>
              <a:rPr lang="en-US" sz="3300" dirty="0" err="1"/>
              <a:t>KUHPerdata</a:t>
            </a:r>
            <a:r>
              <a:rPr lang="en-US" sz="3300" dirty="0"/>
              <a:t>) </a:t>
            </a:r>
            <a:r>
              <a:rPr lang="en-US" sz="3300" dirty="0" err="1"/>
              <a:t>mempunyai</a:t>
            </a:r>
            <a:r>
              <a:rPr lang="en-US" sz="3300" dirty="0"/>
              <a:t> </a:t>
            </a:r>
            <a:r>
              <a:rPr lang="en-US" sz="3300" dirty="0" err="1"/>
              <a:t>sistem</a:t>
            </a:r>
            <a:r>
              <a:rPr lang="en-US" sz="3300" dirty="0"/>
              <a:t> </a:t>
            </a:r>
            <a:r>
              <a:rPr lang="en-US" sz="3300" dirty="0" err="1"/>
              <a:t>tertutup</a:t>
            </a:r>
            <a:r>
              <a:rPr lang="en-US" sz="3300" dirty="0"/>
              <a:t>. Artinya </a:t>
            </a:r>
            <a:r>
              <a:rPr lang="en-US" sz="3300" dirty="0" err="1"/>
              <a:t>hak</a:t>
            </a:r>
            <a:r>
              <a:rPr lang="en-US" sz="3300" dirty="0"/>
              <a:t> </a:t>
            </a:r>
            <a:r>
              <a:rPr lang="en-US" sz="3300" dirty="0" err="1"/>
              <a:t>atas</a:t>
            </a:r>
            <a:r>
              <a:rPr lang="en-US" sz="3300" dirty="0"/>
              <a:t> </a:t>
            </a:r>
            <a:r>
              <a:rPr lang="en-US" sz="3300" dirty="0" err="1"/>
              <a:t>benda</a:t>
            </a:r>
            <a:r>
              <a:rPr lang="en-US" sz="3300" dirty="0"/>
              <a:t> </a:t>
            </a:r>
            <a:r>
              <a:rPr lang="en-US" sz="3300" dirty="0" err="1"/>
              <a:t>terbatas</a:t>
            </a:r>
            <a:r>
              <a:rPr lang="en-US" sz="3300" dirty="0"/>
              <a:t> dan </a:t>
            </a:r>
            <a:r>
              <a:rPr lang="en-US" sz="3300" dirty="0" err="1"/>
              <a:t>aturan</a:t>
            </a:r>
            <a:r>
              <a:rPr lang="en-US" sz="3300" dirty="0"/>
              <a:t> </a:t>
            </a:r>
            <a:r>
              <a:rPr lang="en-US" sz="3300" dirty="0" err="1"/>
              <a:t>mengenai</a:t>
            </a:r>
            <a:r>
              <a:rPr lang="en-US" sz="3300" dirty="0"/>
              <a:t> </a:t>
            </a:r>
            <a:r>
              <a:rPr lang="en-US" sz="3300" dirty="0" err="1"/>
              <a:t>hak</a:t>
            </a:r>
            <a:r>
              <a:rPr lang="en-US" sz="3300" dirty="0"/>
              <a:t> </a:t>
            </a:r>
            <a:r>
              <a:rPr lang="en-US" sz="3300" dirty="0" err="1"/>
              <a:t>atas</a:t>
            </a:r>
            <a:r>
              <a:rPr lang="en-US" sz="3300" dirty="0"/>
              <a:t> </a:t>
            </a:r>
            <a:r>
              <a:rPr lang="en-US" sz="3300" dirty="0" err="1"/>
              <a:t>benda</a:t>
            </a:r>
            <a:r>
              <a:rPr lang="en-US" sz="3300" dirty="0"/>
              <a:t> juga </a:t>
            </a:r>
            <a:r>
              <a:rPr lang="en-US" sz="3300" dirty="0" err="1"/>
              <a:t>bersifat</a:t>
            </a:r>
            <a:r>
              <a:rPr lang="en-US" sz="3300" dirty="0"/>
              <a:t> </a:t>
            </a:r>
            <a:r>
              <a:rPr lang="en-US" sz="3300" dirty="0" err="1"/>
              <a:t>memaksa</a:t>
            </a:r>
            <a:r>
              <a:rPr lang="en-US" sz="3300" dirty="0"/>
              <a:t>.</a:t>
            </a:r>
          </a:p>
          <a:p>
            <a:endParaRPr lang="en-US" sz="3300" dirty="0"/>
          </a:p>
          <a:p>
            <a:r>
              <a:rPr lang="en-US" sz="3300" dirty="0"/>
              <a:t>Hukum </a:t>
            </a:r>
            <a:r>
              <a:rPr lang="en-US" sz="3300" dirty="0" err="1"/>
              <a:t>Perikatan</a:t>
            </a:r>
            <a:r>
              <a:rPr lang="en-US" sz="3300" dirty="0"/>
              <a:t> (</a:t>
            </a:r>
            <a:r>
              <a:rPr lang="en-US" sz="3300" dirty="0" err="1"/>
              <a:t>Buku</a:t>
            </a:r>
            <a:r>
              <a:rPr lang="en-US" sz="3300" dirty="0"/>
              <a:t> III </a:t>
            </a:r>
            <a:r>
              <a:rPr lang="en-US" sz="3300" dirty="0" err="1"/>
              <a:t>KUHPerdata</a:t>
            </a:r>
            <a:r>
              <a:rPr lang="en-US" sz="3300" dirty="0"/>
              <a:t>) </a:t>
            </a:r>
            <a:r>
              <a:rPr lang="en-US" sz="3300" dirty="0" err="1"/>
              <a:t>bersistem</a:t>
            </a:r>
            <a:r>
              <a:rPr lang="en-US" sz="3300" dirty="0"/>
              <a:t> </a:t>
            </a:r>
            <a:r>
              <a:rPr lang="en-US" sz="3300" dirty="0" err="1"/>
              <a:t>terbuka</a:t>
            </a:r>
            <a:r>
              <a:rPr lang="en-US" sz="3300" dirty="0"/>
              <a:t>. Artinya </a:t>
            </a:r>
            <a:r>
              <a:rPr lang="en-US" sz="3300" dirty="0" err="1"/>
              <a:t>memberikan</a:t>
            </a:r>
            <a:r>
              <a:rPr lang="en-US" sz="3300" dirty="0"/>
              <a:t> </a:t>
            </a:r>
            <a:r>
              <a:rPr lang="en-US" sz="3300" dirty="0" err="1"/>
              <a:t>hak</a:t>
            </a:r>
            <a:r>
              <a:rPr lang="en-US" sz="3300" dirty="0"/>
              <a:t> </a:t>
            </a:r>
            <a:r>
              <a:rPr lang="en-US" sz="3300" dirty="0" err="1"/>
              <a:t>kebebasan</a:t>
            </a:r>
            <a:r>
              <a:rPr lang="en-US" sz="3300" dirty="0"/>
              <a:t> </a:t>
            </a:r>
            <a:r>
              <a:rPr lang="en-US" sz="3300" dirty="0" err="1"/>
              <a:t>seluasnya</a:t>
            </a:r>
            <a:r>
              <a:rPr lang="en-US" sz="3300" dirty="0"/>
              <a:t> </a:t>
            </a:r>
            <a:r>
              <a:rPr lang="en-US" sz="3300" dirty="0" err="1"/>
              <a:t>kepada</a:t>
            </a:r>
            <a:r>
              <a:rPr lang="en-US" sz="3300" dirty="0"/>
              <a:t> Masyarakat </a:t>
            </a:r>
            <a:r>
              <a:rPr lang="en-US" sz="3300" dirty="0" err="1"/>
              <a:t>untuk</a:t>
            </a:r>
            <a:r>
              <a:rPr lang="en-US" sz="3300" dirty="0"/>
              <a:t> </a:t>
            </a:r>
            <a:r>
              <a:rPr lang="en-US" sz="3300" dirty="0" err="1"/>
              <a:t>mengadakan</a:t>
            </a:r>
            <a:r>
              <a:rPr lang="en-US" sz="3300" dirty="0"/>
              <a:t> </a:t>
            </a:r>
            <a:r>
              <a:rPr lang="en-US" sz="3300" dirty="0" err="1"/>
              <a:t>perikatan</a:t>
            </a:r>
            <a:r>
              <a:rPr lang="en-US" sz="3300" dirty="0"/>
              <a:t>. </a:t>
            </a:r>
            <a:r>
              <a:rPr lang="en-US" sz="3300" dirty="0" err="1"/>
              <a:t>Sepanjang</a:t>
            </a:r>
            <a:r>
              <a:rPr lang="en-US" sz="3300" dirty="0"/>
              <a:t> </a:t>
            </a:r>
            <a:r>
              <a:rPr lang="en-US" sz="3300" dirty="0" err="1"/>
              <a:t>tidak</a:t>
            </a:r>
            <a:r>
              <a:rPr lang="en-US" sz="3300" dirty="0"/>
              <a:t> </a:t>
            </a:r>
            <a:r>
              <a:rPr lang="en-US" sz="3300" dirty="0" err="1"/>
              <a:t>bertentangan</a:t>
            </a:r>
            <a:r>
              <a:rPr lang="en-US" sz="3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3179374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23528" y="836712"/>
            <a:ext cx="8280920" cy="5256584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Artinya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bahwa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pasal-pasal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boleh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dikesampingkan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sepanjang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dikehendaki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para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pihak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Kebebasan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para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pihak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r">
              <a:lnSpc>
                <a:spcPct val="100000"/>
              </a:lnSpc>
            </a:pPr>
            <a:endParaRPr lang="en-US" sz="3200" dirty="0">
              <a:ln w="0"/>
              <a:solidFill>
                <a:schemeClr val="tx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>
              <a:lnSpc>
                <a:spcPct val="100000"/>
              </a:lnSpc>
            </a:pP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Tapi,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apabila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para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pihak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mengatur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sendiri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kemauannya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berarti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tunduk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kepada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undang-undang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KUHPerdata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835" y="640080"/>
            <a:ext cx="8101330" cy="5589905"/>
          </a:xfrm>
        </p:spPr>
        <p:txBody>
          <a:bodyPr>
            <a:noAutofit/>
          </a:bodyPr>
          <a:lstStyle/>
          <a:p>
            <a:pPr algn="just">
              <a:buFont typeface="Wingdings" panose="05000000000000000000" charset="0"/>
            </a:pPr>
            <a:r>
              <a:rPr lang="en-US" sz="2200" b="1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Bookman Old Style" panose="02050604050505020204" charset="0"/>
                <a:cs typeface="Bookman Old Style" panose="02050604050505020204" charset="0"/>
              </a:rPr>
              <a:t>SUMBER HUKUM</a:t>
            </a:r>
            <a:r>
              <a:rPr lang="en-US" sz="2200" b="1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Bookman Old Style" panose="02050604050505020204" charset="0"/>
                <a:cs typeface="Bookman Old Style" panose="02050604050505020204" charset="0"/>
              </a:rPr>
              <a:t> PERIKATAN</a:t>
            </a:r>
          </a:p>
          <a:p>
            <a:pPr algn="just">
              <a:buFont typeface="Wingdings" panose="05000000000000000000" charset="0"/>
            </a:pPr>
            <a:endParaRPr lang="en-US" sz="2200" b="1" dirty="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Sumber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utama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pada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Buku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III </a:t>
            </a:r>
            <a:r>
              <a:rPr lang="en-US" altLang="en-US" sz="2200" dirty="0" err="1"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KUHPerdata</a:t>
            </a:r>
            <a:r>
              <a:rPr lang="en-US" altLang="en-US" sz="2200" dirty="0"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. Pasal 1233</a:t>
            </a:r>
          </a:p>
          <a:p>
            <a:pPr algn="just">
              <a:buFont typeface="Wingdings" panose="05000000000000000000" charset="0"/>
            </a:pPr>
            <a:r>
              <a:rPr 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“</a:t>
            </a:r>
            <a:r>
              <a:rPr 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Perikatan</a:t>
            </a:r>
            <a:r>
              <a:rPr 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lahir</a:t>
            </a:r>
            <a:r>
              <a:rPr 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karena</a:t>
            </a:r>
            <a:r>
              <a:rPr 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suatu</a:t>
            </a:r>
            <a:r>
              <a:rPr 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persetujuan</a:t>
            </a:r>
            <a:r>
              <a:rPr 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karena</a:t>
            </a:r>
            <a:r>
              <a:rPr 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undang-undang</a:t>
            </a:r>
            <a:r>
              <a:rPr 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.”</a:t>
            </a:r>
          </a:p>
          <a:p>
            <a:pPr algn="just">
              <a:buFont typeface="Wingdings" panose="05000000000000000000" charset="0"/>
            </a:pPr>
            <a:endParaRPr lang="en-US" altLang="en-US" sz="2400" dirty="0">
              <a:ln w="0"/>
              <a:solidFill>
                <a:schemeClr val="tx1"/>
              </a:solidFill>
              <a:latin typeface="Bookman Old Style" panose="02050604050505020204" pitchFamily="18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Persetujuan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atau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perjanjian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→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seseorang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berjanji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untuk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melakukan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sesuatu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.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Timbul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hak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kewajiban</a:t>
            </a:r>
            <a:endParaRPr lang="en-US" altLang="en-US" sz="2400" dirty="0">
              <a:ln w="0"/>
              <a:solidFill>
                <a:schemeClr val="tx1"/>
              </a:solidFill>
              <a:latin typeface="Bookman Old Style" panose="02050604050505020204" pitchFamily="18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Perjanjian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adalah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sumber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periktan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,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disamping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sumber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lainnya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.</a:t>
            </a:r>
          </a:p>
          <a:p>
            <a:pPr algn="just">
              <a:buFont typeface="Wingdings" panose="05000000000000000000" charset="0"/>
            </a:pP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Undang-undang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→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ada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UU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saja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(Pasal 625 jo 626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KUHPerdata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) dan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Akibat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Perbuatan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 (Pasal 1354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KUHPerdata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cs typeface="Bookman Old Style" panose="02050604050505020204" charset="0"/>
              </a:rPr>
              <a:t>).</a:t>
            </a:r>
            <a:endParaRPr lang="en-US" altLang="en-US" sz="2200" dirty="0">
              <a:ln w="0"/>
              <a:solidFill>
                <a:schemeClr val="tx1"/>
              </a:solidFill>
              <a:latin typeface="Bookman Old Style" panose="02050604050505020204" pitchFamily="18" charset="0"/>
              <a:cs typeface="Bookman Old Style" panose="02050604050505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0200" y="615950"/>
            <a:ext cx="8386445" cy="5731510"/>
          </a:xfrm>
        </p:spPr>
        <p:txBody>
          <a:bodyPr>
            <a:noAutofit/>
          </a:bodyPr>
          <a:lstStyle/>
          <a:p>
            <a:pPr algn="just"/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Pada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karena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undang-undang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melekat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Hak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Alimentasi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</a:t>
            </a:r>
          </a:p>
          <a:p>
            <a:pPr algn="just"/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Sedangkan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akibat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perbuatannya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disebut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juga </a:t>
            </a:r>
            <a:r>
              <a:rPr lang="en-US" altLang="en-US" sz="2400" i="1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Zaakwaarneming</a:t>
            </a:r>
            <a:r>
              <a:rPr lang="en-US" altLang="en-US" sz="2400" i="1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.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Atau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dikenal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dengan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i="1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Onrechtmatige</a:t>
            </a:r>
            <a:r>
              <a:rPr lang="en-US" altLang="en-US" sz="2400" i="1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i="1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Daad</a:t>
            </a:r>
            <a:r>
              <a:rPr lang="en-US" altLang="en-US" sz="2400" i="1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.</a:t>
            </a:r>
          </a:p>
          <a:p>
            <a:pPr algn="just"/>
            <a:endParaRPr lang="en-US" altLang="en-US" sz="2400" i="1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/>
            <a:r>
              <a:rPr lang="en-US" altLang="en-US" sz="24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Sebagaimana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di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atur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dalam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Pasal 1365 </a:t>
            </a:r>
            <a:r>
              <a:rPr lang="en-US" altLang="en-US" sz="24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KUHPerdata</a:t>
            </a:r>
            <a:r>
              <a:rPr lang="en-US" altLang="en-US" sz="24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:</a:t>
            </a:r>
          </a:p>
          <a:p>
            <a:pPr algn="just"/>
            <a:r>
              <a:rPr lang="en-US" altLang="en-US" sz="24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“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Tiap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perbuatan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melanggar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membawa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kerugian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kepada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orang lain,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mewajibkan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orang yang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menimbulkan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kerugian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kesalahannya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menggantikan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kerugian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 err="1">
                <a:ln w="0"/>
                <a:solidFill>
                  <a:schemeClr val="tx1"/>
                </a:solidFill>
                <a:latin typeface="+mj-lt"/>
              </a:rPr>
              <a:t>tersebut</a:t>
            </a:r>
            <a:r>
              <a:rPr lang="en-US" sz="2400" dirty="0">
                <a:ln w="0"/>
                <a:solidFill>
                  <a:schemeClr val="tx1"/>
                </a:solidFill>
                <a:latin typeface="+mj-lt"/>
              </a:rPr>
              <a:t>.”</a:t>
            </a:r>
            <a:endParaRPr lang="en-US" altLang="en-US" sz="2400" dirty="0">
              <a:ln w="0"/>
              <a:solidFill>
                <a:schemeClr val="tx1"/>
              </a:solidFill>
              <a:latin typeface="+mj-lt"/>
              <a:cs typeface="Bookman Old Style" panose="02050604050505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A63B62-44E8-4A3F-1680-88B4CD66A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25324"/>
            <a:ext cx="7920880" cy="550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37051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C8021-5E95-6C4D-F1C3-8BEE8DCCC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D99DCDD-69DA-52D7-07B4-BA85B2994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835" y="640080"/>
            <a:ext cx="8101330" cy="5589905"/>
          </a:xfrm>
        </p:spPr>
        <p:txBody>
          <a:bodyPr>
            <a:noAutofit/>
          </a:bodyPr>
          <a:lstStyle/>
          <a:p>
            <a:pPr algn="just">
              <a:buFont typeface="Wingdings" panose="05000000000000000000" charset="0"/>
            </a:pPr>
            <a:r>
              <a:rPr lang="en-US" sz="3200" b="1" dirty="0" err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Bookman Old Style" panose="02050604050505020204" charset="0"/>
                <a:cs typeface="Bookman Old Style" panose="02050604050505020204" charset="0"/>
              </a:rPr>
              <a:t>Prestasi</a:t>
            </a:r>
            <a:endParaRPr lang="en-US" sz="3200" b="1" dirty="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r>
              <a:rPr lang="en-US" sz="3200" b="1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Bookman Old Style" panose="02050604050505020204" charset="0"/>
                <a:cs typeface="Bookman Old Style" panose="02050604050505020204" charset="0"/>
              </a:rPr>
              <a:t>A. Macam-</a:t>
            </a:r>
            <a:r>
              <a:rPr lang="en-US" sz="3200" b="1" dirty="0" err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Bookman Old Style" panose="02050604050505020204" charset="0"/>
                <a:cs typeface="Bookman Old Style" panose="02050604050505020204" charset="0"/>
              </a:rPr>
              <a:t>macam</a:t>
            </a:r>
            <a:r>
              <a:rPr lang="en-US" sz="3200" b="1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sz="3200" b="1" dirty="0" err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Bookman Old Style" panose="02050604050505020204" charset="0"/>
                <a:cs typeface="Bookman Old Style" panose="02050604050505020204" charset="0"/>
              </a:rPr>
              <a:t>Prestasi</a:t>
            </a:r>
            <a:endParaRPr lang="en-US" sz="3200" b="1" dirty="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endParaRPr lang="en-US" sz="3200" b="1" dirty="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Prestasi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berasal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dari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bahasa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Belanda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prestatie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,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berarti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kinerja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pemenuhan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kewajiban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perdata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khususnya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diatur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Pasal 1234 Kitab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Hukum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Perdata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),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prestasi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merujuk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pada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kewajiban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pihak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terikat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memenuhi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sesuatu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</a:t>
            </a:r>
            <a:endParaRPr lang="en-US" altLang="en-US" sz="3200" dirty="0">
              <a:ln w="0"/>
              <a:solidFill>
                <a:schemeClr val="tx1"/>
              </a:solidFill>
              <a:latin typeface="+mj-lt"/>
              <a:cs typeface="Bookman Old Style" panose="02050604050505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41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42C87F8-5F6C-8936-1FFE-C2D32ED48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524" y="836712"/>
            <a:ext cx="8568952" cy="5904656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Pasal 1234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“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ditujukan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memberikan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sesuatu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berbuat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sesuatu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berbuat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sesuatu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.”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6293A7F-0A31-AC21-7700-C53F37151E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1056389"/>
              </p:ext>
            </p:extLst>
          </p:nvPr>
        </p:nvGraphicFramePr>
        <p:xfrm>
          <a:off x="467544" y="2348880"/>
          <a:ext cx="8388932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8794791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11C78-30AC-66F6-B594-3CA54DB45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01A2075-340D-696A-C961-CB42CC3A63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835" y="640080"/>
            <a:ext cx="8101330" cy="5589905"/>
          </a:xfrm>
        </p:spPr>
        <p:txBody>
          <a:bodyPr>
            <a:noAutofit/>
          </a:bodyPr>
          <a:lstStyle/>
          <a:p>
            <a:pPr algn="just">
              <a:buFont typeface="Wingdings" panose="05000000000000000000" charset="0"/>
            </a:pPr>
            <a:r>
              <a:rPr lang="en-US" sz="3200" b="1" dirty="0" err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Bookman Old Style" panose="02050604050505020204" charset="0"/>
                <a:cs typeface="Bookman Old Style" panose="02050604050505020204" charset="0"/>
              </a:rPr>
              <a:t>Prestasi</a:t>
            </a:r>
            <a:endParaRPr lang="en-US" sz="3200" b="1" dirty="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r>
              <a:rPr lang="en-US" sz="3200" b="1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Bookman Old Style" panose="02050604050505020204" charset="0"/>
                <a:cs typeface="Bookman Old Style" panose="02050604050505020204" charset="0"/>
              </a:rPr>
              <a:t>B. Sah </a:t>
            </a:r>
            <a:r>
              <a:rPr lang="en-US" sz="3200" b="1" dirty="0" err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Bookman Old Style" panose="02050604050505020204" charset="0"/>
                <a:cs typeface="Bookman Old Style" panose="02050604050505020204" charset="0"/>
              </a:rPr>
              <a:t>ny</a:t>
            </a:r>
            <a:r>
              <a:rPr lang="en-US" sz="3200" b="1" dirty="0" err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Bookman Old Style" panose="02050604050505020204" charset="0"/>
                <a:cs typeface="Bookman Old Style" panose="02050604050505020204" charset="0"/>
              </a:rPr>
              <a:t>a</a:t>
            </a:r>
            <a:r>
              <a:rPr lang="en-US" sz="3200" b="1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sz="3200" b="1" dirty="0" err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endParaRPr lang="en-US" sz="3200" b="1" dirty="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endParaRPr lang="en-US" sz="3200" b="1" dirty="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Wingdings" panose="05000000000000000000" charset="0"/>
            </a:pP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Prestasi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harus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dipenuhi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Prestasi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dapat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ditentukan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(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Bepaalbaar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Tidak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bertentangan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(Pasal 1335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KUHPerdata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Prestasi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dengan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syarat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yang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tidak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mungkin</a:t>
            </a:r>
            <a:endParaRPr lang="en-US" altLang="en-US" sz="3200" dirty="0">
              <a:ln w="0"/>
              <a:solidFill>
                <a:schemeClr val="tx1"/>
              </a:solidFill>
              <a:latin typeface="+mj-lt"/>
              <a:cs typeface="Bookman Old Style" panose="0205060405050502020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Prestasi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tidak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hanya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dinilai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dengan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uang. Tapi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bisa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memiliki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nilai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 </a:t>
            </a:r>
            <a:r>
              <a:rPr lang="en-US" altLang="en-US" sz="3200" dirty="0" err="1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ekonomis</a:t>
            </a:r>
            <a:r>
              <a:rPr lang="en-US" altLang="en-US" sz="3200" dirty="0">
                <a:ln w="0"/>
                <a:solidFill>
                  <a:schemeClr val="tx1"/>
                </a:solidFill>
                <a:latin typeface="+mj-lt"/>
                <a:cs typeface="Bookman Old Style" panose="0205060405050502020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646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	</a:t>
            </a:r>
          </a:p>
          <a:p>
            <a:endParaRPr lang="en-US" sz="4000" b="1" dirty="0"/>
          </a:p>
          <a:p>
            <a:endParaRPr lang="id-ID" sz="2400" b="1" dirty="0">
              <a:sym typeface="Wingdings" panose="05000000000000000000" pitchFamily="2" charset="2"/>
            </a:endParaRPr>
          </a:p>
          <a:p>
            <a:pPr marL="571500" indent="-571500">
              <a:buFont typeface="Wingdings" panose="05000000000000000000" pitchFamily="2" charset="2"/>
              <a:buChar char="J"/>
            </a:pPr>
            <a:r>
              <a:rPr lang="en-US" sz="4000" b="1" dirty="0"/>
              <a:t>END</a:t>
            </a:r>
            <a:r>
              <a:rPr lang="id-ID" sz="4000" b="1" dirty="0"/>
              <a:t> </a:t>
            </a:r>
            <a:r>
              <a:rPr lang="id-ID" sz="4000" b="1" dirty="0">
                <a:sym typeface="Wingdings" panose="05000000000000000000" pitchFamily="2" charset="2"/>
              </a:rPr>
              <a:t></a:t>
            </a:r>
            <a:endParaRPr lang="en-US" sz="4000" b="1" dirty="0">
              <a:sym typeface="Wingdings" panose="05000000000000000000" pitchFamily="2" charset="2"/>
            </a:endParaRPr>
          </a:p>
          <a:p>
            <a:r>
              <a:rPr lang="en-US" sz="4000" b="1" dirty="0">
                <a:sym typeface="Wingdings" panose="05000000000000000000" pitchFamily="2" charset="2"/>
              </a:rPr>
              <a:t>TERIMA KASI</a:t>
            </a:r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1020</Words>
  <Application>Microsoft Office PowerPoint</Application>
  <PresentationFormat>On-screen Show (4:3)</PresentationFormat>
  <Paragraphs>120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Alexandria Semi Bold</vt:lpstr>
      <vt:lpstr>Arial</vt:lpstr>
      <vt:lpstr>Bookman Old Style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Eka Chandre Pratiwi</cp:lastModifiedBy>
  <cp:revision>620</cp:revision>
  <cp:lastPrinted>2017-08-29T02:54:00Z</cp:lastPrinted>
  <dcterms:created xsi:type="dcterms:W3CDTF">2010-04-18T12:06:00Z</dcterms:created>
  <dcterms:modified xsi:type="dcterms:W3CDTF">2026-09-19T02:58:24Z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9A5EFE740EC449978A5AB6B85036B936_12</vt:lpwstr>
  </property>
  <property fmtid="{D5CDD505-2E9C-101B-9397-08002B2CF9AE}" pid="3" name="KSOProductBuildVer">
    <vt:lpwstr>1033-12.2.0.22549</vt:lpwstr>
  </property>
</Properties>
</file>