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65" r:id="rId2"/>
    <p:sldId id="266" r:id="rId3"/>
    <p:sldId id="267" r:id="rId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294" autoAdjust="0"/>
    <p:restoredTop sz="90929"/>
  </p:normalViewPr>
  <p:slideViewPr>
    <p:cSldViewPr>
      <p:cViewPr varScale="1">
        <p:scale>
          <a:sx n="66" d="100"/>
          <a:sy n="66" d="100"/>
        </p:scale>
        <p:origin x="1152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3.xml"/><Relationship Id="rId2" Type="http://schemas.openxmlformats.org/officeDocument/2006/relationships/slide" Target="slides/slide2.xml"/><Relationship Id="rId1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DB287-C01A-4018-A8CF-3717FE2754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E2CD6C-AA73-4335-A762-5E59707871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D60EAC-E748-410D-8E24-D0C61B322D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AA435B-F56F-4917-99B7-F8C11A99F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A64367-6B09-44C8-9456-5849E86F3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13C3C2-06AB-4422-B49A-ACAC01CAAE0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4332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09085-AAC6-4703-AD90-78B3F45A1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944EA9-A2AC-4B88-87A7-C09BF3B057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796F0B-16C0-43D6-BEA8-DA82CC98C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B55CC2-277F-4A66-AFAB-D6F9DDF5DE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405DE5-40D7-4CB9-86DA-777B592BF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73653F-23CF-473A-9267-CF022443BCC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24003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2C562-0647-43A2-9C38-0315858BF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3195A8-3914-401F-802D-74407262CE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F49277-E51A-45CB-B219-7B03902606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AAD6F8-1BA2-45E7-BB76-CFF233BDD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4F8920-290F-4E3D-B969-B32D62781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FE7758-5CAA-440B-A04C-68C5EE2702A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3610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60F6C-89B7-4A17-86B0-0C89B2D44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92B4A5-EB52-4D9E-9B27-6A56998843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D2F4B9-0A61-486C-B077-31049D9FAF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EE47E1-B8EB-4CCE-B0C6-4765576AB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54853C-1C14-488C-8108-5939F71F5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F4B3F1-2F03-4448-BA8B-C9082F968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CEB067-2530-4FB5-9D1A-418B2976EF5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3716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ECBA9-41CB-4236-BB34-FF3080DE3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A28936-BC8E-41C5-90BE-AD2470B024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22F65F-8F76-42DB-9304-26FE74F592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58C20D-F5E9-4048-A4DD-6E13B4EEB3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4FEF79-F530-4F98-A9D5-39C022E5AA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E63528C-E4BF-4161-A206-57D1A4F8AE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720AAC-F450-4F34-ACA9-F3779890A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C085CA1-14A1-439A-ACFF-14A4DAAE1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736230-238E-4015-83FA-B1FBC4BD68F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47793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0F489-03EA-4F5C-AAC9-4C7948CCB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EDD053-B997-4DD2-9A35-58BF68BDE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EB5156-5A4C-451C-888A-CC62818FC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40C275-3111-40F3-9429-B61746A2B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AA4FE7-EA5E-4F4B-9E48-3FB8781CD55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5563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72CEA1A-0EA4-4338-8EC5-0E5E42B71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36F4AC-591D-4914-AA95-21C4CB27F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A14533-2D26-4246-BFE4-67359933D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E85265-C78A-4314-846C-D050FE9EB6F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8336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85C08-8E54-4276-896E-F6AFED072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9E3AA0-B583-4E03-94FC-B835089659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C5F859-F13E-4BED-BD52-1E99A17E0D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C91E30-0329-4441-8B25-CFA8B2C72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7350DE-1F0A-4083-8218-2300129DF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444285-1637-4C02-AE26-DF8A1622C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A0EADC-E452-49FE-A6BC-F166A8A00EE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21075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A4C81-7C0B-4334-82AE-4FB82DF06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CE9BDB9-723A-4826-9EFD-AC11DD9895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F108DF-0CF3-4200-A8AD-AF83AAF19D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D97657-F229-46E3-B2F3-75A5035764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B16E4E-F38B-4025-85DA-B595FA7A7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E45DC9-3556-4FA4-9979-838AFF5B7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98BFB2-3632-47DE-9531-C64DE32138F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4361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BAE7E3-A0C4-4588-B67C-7456A3721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CA4ED9-2690-41CF-B93F-1446AE7DA9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161609-AFE7-4FCF-AD6E-96AA5A329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F67A0B-F64F-4F02-9B22-29CAB3F0C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6B7DCE-D798-4783-9A76-FA10A71AF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4F92C5-18BF-4AB7-8570-6B875A0D4A2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4165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39D47A-366E-47A8-931B-24713895AB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9A9156-2D08-495A-B0D4-03BEDB70EF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5BAC85-F1F3-4743-9104-B82446887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123C00-11B0-4C6F-948E-EBD705362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BC405F-313F-4502-B248-4E059D608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2C16F6-0E51-4ECE-BB91-DAC1B69737C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4370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EC44996D-0EFF-48F7-99B2-969309CA0B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B2174F3-BF77-454B-9778-9C8A26490F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C3D5FF66-93CE-4354-A319-3DA17E0A167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7EAC799-3F4B-4F40-A308-DCE26C62A66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9A3D7FD8-6023-4AAD-B843-4902E983570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41FBA3F-24AD-45DC-9A68-AFE3ED37D21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0C6705F8-62E1-48E0-8AB6-02815A1769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Circuit components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528C973C-693B-41B0-A510-F9225DEFE6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/>
              <a:t>Active vs. Passive components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Active ones may generate electrical power.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Passive ones may store but not generate power.</a:t>
            </a:r>
          </a:p>
          <a:p>
            <a:pPr>
              <a:lnSpc>
                <a:spcPct val="90000"/>
              </a:lnSpc>
            </a:pPr>
            <a:r>
              <a:rPr lang="en-US" altLang="en-US" sz="2800"/>
              <a:t>Lumped vs. Distributed Constants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Distributed constant components account for propagation times through the circuit branches.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Lumped constant components ignore these propagation times.  Appropriate for circuits small relative to signal wavelengths.</a:t>
            </a:r>
          </a:p>
          <a:p>
            <a:pPr>
              <a:lnSpc>
                <a:spcPct val="90000"/>
              </a:lnSpc>
            </a:pPr>
            <a:r>
              <a:rPr lang="en-US" altLang="en-US" sz="2800"/>
              <a:t>Linear, time invariant (LTI) components are those with constant component values.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232FA906-8451-42FF-80A8-95FFB6588E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Active circuit components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0E9CCA49-D756-4FF3-8790-8944338880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/>
              <a:t>Conservation of energy: active components must get their power from </a:t>
            </a:r>
            <a:r>
              <a:rPr lang="en-US" altLang="en-US" sz="2800" i="1"/>
              <a:t>somewhere</a:t>
            </a:r>
            <a:r>
              <a:rPr lang="en-US" altLang="en-US" sz="2800"/>
              <a:t>!</a:t>
            </a:r>
          </a:p>
          <a:p>
            <a:pPr>
              <a:lnSpc>
                <a:spcPct val="90000"/>
              </a:lnSpc>
            </a:pPr>
            <a:r>
              <a:rPr lang="en-US" altLang="en-US" sz="2800"/>
              <a:t>From non-electrical sources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Batteries (chemical)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Dynamos (mechanical)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Transducers in general (light, sound, etc.)</a:t>
            </a:r>
          </a:p>
          <a:p>
            <a:pPr>
              <a:lnSpc>
                <a:spcPct val="90000"/>
              </a:lnSpc>
            </a:pPr>
            <a:r>
              <a:rPr lang="en-US" altLang="en-US" sz="2800"/>
              <a:t>From other electrical sources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Power supplies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Power transformers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Amplifiers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8C844CAE-91B0-4D41-A484-95FE73F50E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Passive lumped constants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A8D83FA6-236C-4252-9211-6FB3332F5A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/>
              <a:t>Classical LTI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Resistors are AC/DC components.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Inductors are AC components </a:t>
            </a:r>
            <a:r>
              <a:rPr lang="en-US" altLang="en-US" sz="2400"/>
              <a:t>(DC short circuit).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Capacitors are AC components </a:t>
            </a:r>
            <a:r>
              <a:rPr lang="en-US" altLang="en-US" sz="2400"/>
              <a:t>(DC open circuit).</a:t>
            </a:r>
          </a:p>
          <a:p>
            <a:pPr>
              <a:lnSpc>
                <a:spcPct val="90000"/>
              </a:lnSpc>
            </a:pPr>
            <a:r>
              <a:rPr lang="en-US" altLang="en-US"/>
              <a:t>Other components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Rectifier diodes.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Three or more terminal devices, e.g. transistors.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Transformers.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832</TotalTime>
  <Words>167</Words>
  <Application>Microsoft Office PowerPoint</Application>
  <PresentationFormat>On-screen Show (4:3)</PresentationFormat>
  <Paragraphs>27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Times New Roman</vt:lpstr>
      <vt:lpstr>Arial</vt:lpstr>
      <vt:lpstr>Default Design</vt:lpstr>
      <vt:lpstr>Circuit components</vt:lpstr>
      <vt:lpstr>Active circuit components</vt:lpstr>
      <vt:lpstr>Passive lumped constants</vt:lpstr>
    </vt:vector>
  </TitlesOfParts>
  <Company>UNC-CH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Circuit Theory</dc:title>
  <dc:creator>Leandra Vicci</dc:creator>
  <cp:lastModifiedBy>User</cp:lastModifiedBy>
  <cp:revision>34</cp:revision>
  <dcterms:created xsi:type="dcterms:W3CDTF">2002-01-21T14:56:52Z</dcterms:created>
  <dcterms:modified xsi:type="dcterms:W3CDTF">2022-11-04T02:29:12Z</dcterms:modified>
</cp:coreProperties>
</file>