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60" r:id="rId5"/>
    <p:sldId id="271" r:id="rId6"/>
    <p:sldId id="269" r:id="rId7"/>
    <p:sldId id="266" r:id="rId8"/>
    <p:sldId id="268" r:id="rId9"/>
  </p:sldIdLst>
  <p:sldSz cx="18288000" cy="10287000"/>
  <p:notesSz cx="6858000" cy="9144000"/>
  <p:embeddedFontLst>
    <p:embeddedFont>
      <p:font typeface="Telegraf" panose="020B0604020202020204" charset="0"/>
      <p:regular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0" d="100"/>
          <a:sy n="70" d="100"/>
        </p:scale>
        <p:origin x="774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10F881-8ECF-40DB-BC16-6F69F9EB2E14}" type="datetimeFigureOut">
              <a:rPr lang="en-ID" smtClean="0"/>
              <a:t>23/09/2026</a:t>
            </a:fld>
            <a:endParaRPr lang="en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225113-A2E3-49E8-875E-285B0A22987C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4154895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225113-A2E3-49E8-875E-285B0A22987C}" type="slidenum">
              <a:rPr lang="en-ID" smtClean="0"/>
              <a:t>1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9516970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E4F0E1-B1B7-523B-ABDA-AA01EB2127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D2A2D1E-FE11-DFEB-9A05-5156816E80F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1755D75-AF30-8909-3338-DFC5CE8B53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7BF2C4-DF8D-954D-A9AB-FAB174A28B2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225113-A2E3-49E8-875E-285B0A22987C}" type="slidenum">
              <a:rPr lang="en-ID" smtClean="0"/>
              <a:t>6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9885087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B2487B-9863-5B36-16D1-462EF009E7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CA1934E-2B02-7EB6-94FF-9A3F360230E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F1CD48F-04D8-99B5-8F8F-0ED1C5D212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38061E-AFAA-F635-F6C3-2BBCED8C162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225113-A2E3-49E8-875E-285B0A22987C}" type="slidenum">
              <a:rPr lang="en-ID" smtClean="0"/>
              <a:t>8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5504954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09/23/2026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09/23/2026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09/23/2026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09/23/2026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09/23/2026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6.sv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3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V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10287000"/>
                </a:moveTo>
                <a:lnTo>
                  <a:pt x="18288000" y="10287000"/>
                </a:lnTo>
                <a:lnTo>
                  <a:pt x="18288000" y="0"/>
                </a:lnTo>
                <a:lnTo>
                  <a:pt x="0" y="0"/>
                </a:lnTo>
                <a:lnTo>
                  <a:pt x="0" y="10287000"/>
                </a:lnTo>
                <a:close/>
              </a:path>
            </a:pathLst>
          </a:custGeom>
          <a:blipFill>
            <a:blip r:embed="rId3"/>
            <a:stretch>
              <a:fillRect t="-9259" b="-9259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0416465" y="879937"/>
            <a:ext cx="7453924" cy="9407063"/>
          </a:xfrm>
          <a:custGeom>
            <a:avLst/>
            <a:gdLst/>
            <a:ahLst/>
            <a:cxnLst/>
            <a:rect l="l" t="t" r="r" b="b"/>
            <a:pathLst>
              <a:path w="7453924" h="9407063">
                <a:moveTo>
                  <a:pt x="0" y="0"/>
                </a:moveTo>
                <a:lnTo>
                  <a:pt x="7453924" y="0"/>
                </a:lnTo>
                <a:lnTo>
                  <a:pt x="7453924" y="9407063"/>
                </a:lnTo>
                <a:lnTo>
                  <a:pt x="0" y="940706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46518" t="-3109" r="-13735"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1028700" y="8699167"/>
            <a:ext cx="3588191" cy="559133"/>
            <a:chOff x="0" y="0"/>
            <a:chExt cx="945038" cy="14726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945038" cy="147261"/>
            </a:xfrm>
            <a:custGeom>
              <a:avLst/>
              <a:gdLst/>
              <a:ahLst/>
              <a:cxnLst/>
              <a:rect l="l" t="t" r="r" b="b"/>
              <a:pathLst>
                <a:path w="945038" h="147261">
                  <a:moveTo>
                    <a:pt x="56098" y="0"/>
                  </a:moveTo>
                  <a:lnTo>
                    <a:pt x="888940" y="0"/>
                  </a:lnTo>
                  <a:cubicBezTo>
                    <a:pt x="903818" y="0"/>
                    <a:pt x="918087" y="5910"/>
                    <a:pt x="928607" y="16431"/>
                  </a:cubicBezTo>
                  <a:cubicBezTo>
                    <a:pt x="939128" y="26951"/>
                    <a:pt x="945038" y="41220"/>
                    <a:pt x="945038" y="56098"/>
                  </a:cubicBezTo>
                  <a:lnTo>
                    <a:pt x="945038" y="91164"/>
                  </a:lnTo>
                  <a:cubicBezTo>
                    <a:pt x="945038" y="106042"/>
                    <a:pt x="939128" y="120310"/>
                    <a:pt x="928607" y="130831"/>
                  </a:cubicBezTo>
                  <a:cubicBezTo>
                    <a:pt x="918087" y="141351"/>
                    <a:pt x="903818" y="147261"/>
                    <a:pt x="888940" y="147261"/>
                  </a:cubicBezTo>
                  <a:lnTo>
                    <a:pt x="56098" y="147261"/>
                  </a:lnTo>
                  <a:cubicBezTo>
                    <a:pt x="41220" y="147261"/>
                    <a:pt x="26951" y="141351"/>
                    <a:pt x="16431" y="130831"/>
                  </a:cubicBezTo>
                  <a:cubicBezTo>
                    <a:pt x="5910" y="120310"/>
                    <a:pt x="0" y="106042"/>
                    <a:pt x="0" y="91164"/>
                  </a:cubicBezTo>
                  <a:lnTo>
                    <a:pt x="0" y="56098"/>
                  </a:lnTo>
                  <a:cubicBezTo>
                    <a:pt x="0" y="41220"/>
                    <a:pt x="5910" y="26951"/>
                    <a:pt x="16431" y="16431"/>
                  </a:cubicBezTo>
                  <a:cubicBezTo>
                    <a:pt x="26951" y="5910"/>
                    <a:pt x="41220" y="0"/>
                    <a:pt x="56098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10A5FF">
                    <a:alpha val="100000"/>
                  </a:srgbClr>
                </a:gs>
                <a:gs pos="100000">
                  <a:srgbClr val="041E4E">
                    <a:alpha val="100000"/>
                  </a:srgbClr>
                </a:gs>
              </a:gsLst>
              <a:lin ang="5400000"/>
            </a:gradFill>
          </p:spPr>
        </p:sp>
        <p:sp>
          <p:nvSpPr>
            <p:cNvPr id="6" name="TextBox 6"/>
            <p:cNvSpPr txBox="1"/>
            <p:nvPr/>
          </p:nvSpPr>
          <p:spPr>
            <a:xfrm>
              <a:off x="0" y="-57150"/>
              <a:ext cx="945038" cy="20441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2600"/>
                </a:lnSpc>
                <a:spcBef>
                  <a:spcPct val="0"/>
                </a:spcBef>
              </a:pPr>
              <a:endParaRPr lang="en-US" sz="2000" spc="84" dirty="0">
                <a:solidFill>
                  <a:srgbClr val="FFFFFF"/>
                </a:solidFill>
                <a:latin typeface="Telegraf"/>
                <a:ea typeface="Telegraf"/>
                <a:cs typeface="Telegraf"/>
                <a:sym typeface="Telegraf"/>
              </a:endParaRPr>
            </a:p>
          </p:txBody>
        </p:sp>
      </p:grpSp>
      <p:sp>
        <p:nvSpPr>
          <p:cNvPr id="7" name="Freeform 7"/>
          <p:cNvSpPr/>
          <p:nvPr/>
        </p:nvSpPr>
        <p:spPr>
          <a:xfrm>
            <a:off x="17424036" y="9563100"/>
            <a:ext cx="461138" cy="584428"/>
          </a:xfrm>
          <a:custGeom>
            <a:avLst/>
            <a:gdLst/>
            <a:ahLst/>
            <a:cxnLst/>
            <a:rect l="l" t="t" r="r" b="b"/>
            <a:pathLst>
              <a:path w="461138" h="584428">
                <a:moveTo>
                  <a:pt x="0" y="0"/>
                </a:moveTo>
                <a:lnTo>
                  <a:pt x="461138" y="0"/>
                </a:lnTo>
                <a:lnTo>
                  <a:pt x="461138" y="584428"/>
                </a:lnTo>
                <a:lnTo>
                  <a:pt x="0" y="58442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1028700" y="2327010"/>
            <a:ext cx="11468100" cy="29238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1392"/>
              </a:lnSpc>
            </a:pPr>
            <a:r>
              <a:rPr lang="en-US" sz="9573" dirty="0" err="1">
                <a:solidFill>
                  <a:srgbClr val="FFFFFF"/>
                </a:solidFill>
                <a:latin typeface="Telegraf"/>
                <a:ea typeface="Telegraf"/>
                <a:cs typeface="Telegraf"/>
                <a:sym typeface="Telegraf"/>
              </a:rPr>
              <a:t>Proyek</a:t>
            </a:r>
            <a:r>
              <a:rPr lang="en-US" sz="9573" dirty="0">
                <a:solidFill>
                  <a:srgbClr val="FFFFFF"/>
                </a:solidFill>
                <a:latin typeface="Telegraf"/>
                <a:ea typeface="Telegraf"/>
                <a:cs typeface="Telegraf"/>
                <a:sym typeface="Telegraf"/>
              </a:rPr>
              <a:t> IOT Cerdas (AIOT)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-183025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blipFill>
            <a:blip r:embed="rId2"/>
            <a:stretch>
              <a:fillRect l="-18260" t="-40160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533400" y="1086345"/>
            <a:ext cx="7422676" cy="10900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541"/>
              </a:lnSpc>
            </a:pPr>
            <a:r>
              <a:rPr lang="en-US" sz="7836" dirty="0" err="1">
                <a:solidFill>
                  <a:srgbClr val="FFFFFF"/>
                </a:solidFill>
                <a:latin typeface="Telegraf"/>
                <a:ea typeface="Telegraf"/>
                <a:cs typeface="Telegraf"/>
                <a:sym typeface="Telegraf"/>
              </a:rPr>
              <a:t>Identifikasi</a:t>
            </a:r>
            <a:endParaRPr lang="en-US" sz="7836" dirty="0">
              <a:solidFill>
                <a:srgbClr val="FFFFFF"/>
              </a:solidFill>
              <a:latin typeface="Telegraf"/>
              <a:ea typeface="Telegraf"/>
              <a:cs typeface="Telegraf"/>
              <a:sym typeface="Telegraf"/>
            </a:endParaRPr>
          </a:p>
        </p:txBody>
      </p:sp>
      <p:grpSp>
        <p:nvGrpSpPr>
          <p:cNvPr id="4" name="Group 4"/>
          <p:cNvGrpSpPr/>
          <p:nvPr/>
        </p:nvGrpSpPr>
        <p:grpSpPr>
          <a:xfrm>
            <a:off x="9836624" y="1482064"/>
            <a:ext cx="7422676" cy="6633236"/>
            <a:chOff x="0" y="0"/>
            <a:chExt cx="1257627" cy="107889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257627" cy="1078894"/>
            </a:xfrm>
            <a:custGeom>
              <a:avLst/>
              <a:gdLst/>
              <a:ahLst/>
              <a:cxnLst/>
              <a:rect l="l" t="t" r="r" b="b"/>
              <a:pathLst>
                <a:path w="1257627" h="1078894">
                  <a:moveTo>
                    <a:pt x="35178" y="0"/>
                  </a:moveTo>
                  <a:lnTo>
                    <a:pt x="1222449" y="0"/>
                  </a:lnTo>
                  <a:cubicBezTo>
                    <a:pt x="1231779" y="0"/>
                    <a:pt x="1240726" y="3706"/>
                    <a:pt x="1247323" y="10303"/>
                  </a:cubicBezTo>
                  <a:cubicBezTo>
                    <a:pt x="1253921" y="16900"/>
                    <a:pt x="1257627" y="25848"/>
                    <a:pt x="1257627" y="35178"/>
                  </a:cubicBezTo>
                  <a:lnTo>
                    <a:pt x="1257627" y="1043716"/>
                  </a:lnTo>
                  <a:cubicBezTo>
                    <a:pt x="1257627" y="1053046"/>
                    <a:pt x="1253921" y="1061993"/>
                    <a:pt x="1247323" y="1068590"/>
                  </a:cubicBezTo>
                  <a:cubicBezTo>
                    <a:pt x="1240726" y="1075187"/>
                    <a:pt x="1231779" y="1078894"/>
                    <a:pt x="1222449" y="1078894"/>
                  </a:cubicBezTo>
                  <a:lnTo>
                    <a:pt x="35178" y="1078894"/>
                  </a:lnTo>
                  <a:cubicBezTo>
                    <a:pt x="25848" y="1078894"/>
                    <a:pt x="16900" y="1075187"/>
                    <a:pt x="10303" y="1068590"/>
                  </a:cubicBezTo>
                  <a:cubicBezTo>
                    <a:pt x="3706" y="1061993"/>
                    <a:pt x="0" y="1053046"/>
                    <a:pt x="0" y="1043716"/>
                  </a:cubicBezTo>
                  <a:lnTo>
                    <a:pt x="0" y="35178"/>
                  </a:lnTo>
                  <a:cubicBezTo>
                    <a:pt x="0" y="25848"/>
                    <a:pt x="3706" y="16900"/>
                    <a:pt x="10303" y="10303"/>
                  </a:cubicBezTo>
                  <a:cubicBezTo>
                    <a:pt x="16900" y="3706"/>
                    <a:pt x="25848" y="0"/>
                    <a:pt x="35178" y="0"/>
                  </a:cubicBezTo>
                  <a:close/>
                </a:path>
              </a:pathLst>
            </a:custGeom>
            <a:blipFill>
              <a:blip r:embed="rId3"/>
              <a:stretch>
                <a:fillRect l="-7192" r="-7192"/>
              </a:stretch>
            </a:blipFill>
            <a:ln cap="rnd">
              <a:noFill/>
              <a:prstDash val="solid"/>
              <a:round/>
            </a:ln>
          </p:spPr>
        </p:sp>
      </p:grpSp>
      <p:grpSp>
        <p:nvGrpSpPr>
          <p:cNvPr id="6" name="Group 6"/>
          <p:cNvGrpSpPr/>
          <p:nvPr/>
        </p:nvGrpSpPr>
        <p:grpSpPr>
          <a:xfrm>
            <a:off x="16230600" y="2781300"/>
            <a:ext cx="569605" cy="4453160"/>
            <a:chOff x="0" y="0"/>
            <a:chExt cx="150019" cy="117284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50019" cy="1172849"/>
            </a:xfrm>
            <a:custGeom>
              <a:avLst/>
              <a:gdLst/>
              <a:ahLst/>
              <a:cxnLst/>
              <a:rect l="l" t="t" r="r" b="b"/>
              <a:pathLst>
                <a:path w="150019" h="1172849">
                  <a:moveTo>
                    <a:pt x="75010" y="0"/>
                  </a:moveTo>
                  <a:lnTo>
                    <a:pt x="75010" y="0"/>
                  </a:lnTo>
                  <a:cubicBezTo>
                    <a:pt x="94903" y="0"/>
                    <a:pt x="113982" y="7903"/>
                    <a:pt x="128049" y="21970"/>
                  </a:cubicBezTo>
                  <a:cubicBezTo>
                    <a:pt x="142117" y="36037"/>
                    <a:pt x="150019" y="55116"/>
                    <a:pt x="150019" y="75010"/>
                  </a:cubicBezTo>
                  <a:lnTo>
                    <a:pt x="150019" y="1097839"/>
                  </a:lnTo>
                  <a:cubicBezTo>
                    <a:pt x="150019" y="1139266"/>
                    <a:pt x="116436" y="1172849"/>
                    <a:pt x="75010" y="1172849"/>
                  </a:cubicBezTo>
                  <a:lnTo>
                    <a:pt x="75010" y="1172849"/>
                  </a:lnTo>
                  <a:cubicBezTo>
                    <a:pt x="33583" y="1172849"/>
                    <a:pt x="0" y="1139266"/>
                    <a:pt x="0" y="1097839"/>
                  </a:cubicBezTo>
                  <a:lnTo>
                    <a:pt x="0" y="75010"/>
                  </a:lnTo>
                  <a:cubicBezTo>
                    <a:pt x="0" y="33583"/>
                    <a:pt x="33583" y="0"/>
                    <a:pt x="7501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10A5FF">
                    <a:alpha val="100000"/>
                  </a:srgbClr>
                </a:gs>
                <a:gs pos="100000">
                  <a:srgbClr val="041E4E">
                    <a:alpha val="100000"/>
                  </a:srgbClr>
                </a:gs>
              </a:gsLst>
              <a:lin ang="5400000"/>
            </a:gradFill>
            <a:ln cap="rnd">
              <a:noFill/>
              <a:prstDash val="solid"/>
              <a:round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0" y="-76200"/>
              <a:ext cx="150019" cy="124904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2800"/>
                </a:lnSpc>
              </a:pPr>
              <a:r>
                <a:rPr lang="en-US" sz="2000" u="none" strike="noStrike" spc="32">
                  <a:solidFill>
                    <a:srgbClr val="FFFFFF"/>
                  </a:solidFill>
                  <a:latin typeface="Telegraf"/>
                  <a:ea typeface="Telegraf"/>
                  <a:cs typeface="Telegraf"/>
                  <a:sym typeface="Telegraf"/>
                </a:rPr>
                <a:t>1</a:t>
              </a:r>
            </a:p>
            <a:p>
              <a:pPr marL="0" lvl="0" indent="0" algn="ctr">
                <a:lnSpc>
                  <a:spcPts val="2800"/>
                </a:lnSpc>
              </a:pPr>
              <a:r>
                <a:rPr lang="en-US" sz="2000" u="none" strike="noStrike" spc="32">
                  <a:solidFill>
                    <a:srgbClr val="FFFFFF"/>
                  </a:solidFill>
                  <a:latin typeface="Telegraf"/>
                  <a:ea typeface="Telegraf"/>
                  <a:cs typeface="Telegraf"/>
                  <a:sym typeface="Telegraf"/>
                </a:rPr>
                <a:t>2</a:t>
              </a:r>
            </a:p>
            <a:p>
              <a:pPr marL="0" lvl="0" indent="0" algn="ctr">
                <a:lnSpc>
                  <a:spcPts val="2800"/>
                </a:lnSpc>
              </a:pPr>
              <a:r>
                <a:rPr lang="en-US" sz="2000" u="none" strike="noStrike" spc="32">
                  <a:solidFill>
                    <a:srgbClr val="FFFFFF"/>
                  </a:solidFill>
                  <a:latin typeface="Telegraf"/>
                  <a:ea typeface="Telegraf"/>
                  <a:cs typeface="Telegraf"/>
                  <a:sym typeface="Telegraf"/>
                </a:rPr>
                <a:t>3</a:t>
              </a:r>
            </a:p>
            <a:p>
              <a:pPr marL="0" lvl="0" indent="0" algn="ctr">
                <a:lnSpc>
                  <a:spcPts val="2800"/>
                </a:lnSpc>
              </a:pPr>
              <a:r>
                <a:rPr lang="en-US" sz="2000" u="none" strike="noStrike" spc="32">
                  <a:solidFill>
                    <a:srgbClr val="FFFFFF"/>
                  </a:solidFill>
                  <a:latin typeface="Telegraf"/>
                  <a:ea typeface="Telegraf"/>
                  <a:cs typeface="Telegraf"/>
                  <a:sym typeface="Telegraf"/>
                </a:rPr>
                <a:t>4</a:t>
              </a:r>
            </a:p>
            <a:p>
              <a:pPr marL="0" lvl="0" indent="0" algn="ctr">
                <a:lnSpc>
                  <a:spcPts val="2800"/>
                </a:lnSpc>
              </a:pPr>
              <a:r>
                <a:rPr lang="en-US" sz="2000" u="none" strike="noStrike" spc="32">
                  <a:solidFill>
                    <a:srgbClr val="FFFFFF"/>
                  </a:solidFill>
                  <a:latin typeface="Telegraf"/>
                  <a:ea typeface="Telegraf"/>
                  <a:cs typeface="Telegraf"/>
                  <a:sym typeface="Telegraf"/>
                </a:rPr>
                <a:t>5</a:t>
              </a:r>
            </a:p>
            <a:p>
              <a:pPr marL="0" lvl="0" indent="0" algn="ctr">
                <a:lnSpc>
                  <a:spcPts val="2800"/>
                </a:lnSpc>
              </a:pPr>
              <a:r>
                <a:rPr lang="en-US" sz="2000" u="none" strike="noStrike" spc="32">
                  <a:solidFill>
                    <a:srgbClr val="FFFFFF"/>
                  </a:solidFill>
                  <a:latin typeface="Telegraf"/>
                  <a:ea typeface="Telegraf"/>
                  <a:cs typeface="Telegraf"/>
                  <a:sym typeface="Telegraf"/>
                </a:rPr>
                <a:t>6</a:t>
              </a:r>
            </a:p>
            <a:p>
              <a:pPr marL="0" lvl="0" indent="0" algn="ctr">
                <a:lnSpc>
                  <a:spcPts val="2800"/>
                </a:lnSpc>
              </a:pPr>
              <a:r>
                <a:rPr lang="en-US" sz="2000" u="none" strike="noStrike" spc="32">
                  <a:solidFill>
                    <a:srgbClr val="FFFFFF"/>
                  </a:solidFill>
                  <a:latin typeface="Telegraf"/>
                  <a:ea typeface="Telegraf"/>
                  <a:cs typeface="Telegraf"/>
                  <a:sym typeface="Telegraf"/>
                </a:rPr>
                <a:t>7</a:t>
              </a:r>
            </a:p>
            <a:p>
              <a:pPr marL="0" lvl="0" indent="0" algn="ctr">
                <a:lnSpc>
                  <a:spcPts val="2800"/>
                </a:lnSpc>
              </a:pPr>
              <a:r>
                <a:rPr lang="en-US" sz="2000" u="none" strike="noStrike" spc="32">
                  <a:solidFill>
                    <a:srgbClr val="FFFFFF"/>
                  </a:solidFill>
                  <a:latin typeface="Telegraf"/>
                  <a:ea typeface="Telegraf"/>
                  <a:cs typeface="Telegraf"/>
                  <a:sym typeface="Telegraf"/>
                </a:rPr>
                <a:t>8</a:t>
              </a:r>
            </a:p>
            <a:p>
              <a:pPr marL="0" lvl="0" indent="0" algn="ctr">
                <a:lnSpc>
                  <a:spcPts val="2800"/>
                </a:lnSpc>
              </a:pPr>
              <a:r>
                <a:rPr lang="en-US" sz="2000" u="none" strike="noStrike" spc="32">
                  <a:solidFill>
                    <a:srgbClr val="FFFFFF"/>
                  </a:solidFill>
                  <a:latin typeface="Telegraf"/>
                  <a:ea typeface="Telegraf"/>
                  <a:cs typeface="Telegraf"/>
                  <a:sym typeface="Telegraf"/>
                </a:rPr>
                <a:t>9</a:t>
              </a:r>
            </a:p>
            <a:p>
              <a:pPr marL="0" lvl="0" indent="0" algn="ctr">
                <a:lnSpc>
                  <a:spcPts val="2800"/>
                </a:lnSpc>
              </a:pPr>
              <a:r>
                <a:rPr lang="en-US" sz="2000" u="none" strike="noStrike" spc="32">
                  <a:solidFill>
                    <a:srgbClr val="FFFFFF"/>
                  </a:solidFill>
                  <a:latin typeface="Telegraf"/>
                  <a:ea typeface="Telegraf"/>
                  <a:cs typeface="Telegraf"/>
                  <a:sym typeface="Telegraf"/>
                </a:rPr>
                <a:t>10</a:t>
              </a: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553789" y="2176387"/>
            <a:ext cx="8823740" cy="4431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ID" sz="2400" dirty="0">
                <a:solidFill>
                  <a:schemeClr val="bg1"/>
                </a:solidFill>
              </a:rPr>
              <a:t>Proses </a:t>
            </a:r>
            <a:r>
              <a:rPr lang="en-ID" sz="2400" dirty="0" err="1">
                <a:solidFill>
                  <a:schemeClr val="bg1"/>
                </a:solidFill>
              </a:rPr>
              <a:t>mencari</a:t>
            </a:r>
            <a:r>
              <a:rPr lang="en-ID" sz="2400" dirty="0">
                <a:solidFill>
                  <a:schemeClr val="bg1"/>
                </a:solidFill>
              </a:rPr>
              <a:t>, </a:t>
            </a:r>
            <a:r>
              <a:rPr lang="en-ID" sz="2400" dirty="0" err="1">
                <a:solidFill>
                  <a:schemeClr val="bg1"/>
                </a:solidFill>
              </a:rPr>
              <a:t>mengenali</a:t>
            </a:r>
            <a:r>
              <a:rPr lang="en-ID" sz="2400" dirty="0">
                <a:solidFill>
                  <a:schemeClr val="bg1"/>
                </a:solidFill>
              </a:rPr>
              <a:t>, </a:t>
            </a:r>
            <a:r>
              <a:rPr lang="en-ID" sz="2400" dirty="0" err="1">
                <a:solidFill>
                  <a:schemeClr val="bg1"/>
                </a:solidFill>
              </a:rPr>
              <a:t>meneliti</a:t>
            </a:r>
            <a:r>
              <a:rPr lang="en-ID" sz="2400" dirty="0">
                <a:solidFill>
                  <a:schemeClr val="bg1"/>
                </a:solidFill>
              </a:rPr>
              <a:t>, dan </a:t>
            </a:r>
            <a:r>
              <a:rPr lang="en-ID" sz="2400" dirty="0" err="1">
                <a:solidFill>
                  <a:schemeClr val="bg1"/>
                </a:solidFill>
              </a:rPr>
              <a:t>menetapkan</a:t>
            </a:r>
            <a:r>
              <a:rPr lang="en-ID" sz="2400" dirty="0">
                <a:solidFill>
                  <a:schemeClr val="bg1"/>
                </a:solidFill>
              </a:rPr>
              <a:t> </a:t>
            </a:r>
            <a:r>
              <a:rPr lang="en-ID" sz="2400" dirty="0" err="1">
                <a:solidFill>
                  <a:schemeClr val="bg1"/>
                </a:solidFill>
              </a:rPr>
              <a:t>identitas</a:t>
            </a:r>
            <a:r>
              <a:rPr lang="en-ID" sz="2400" dirty="0">
                <a:solidFill>
                  <a:schemeClr val="bg1"/>
                </a:solidFill>
              </a:rPr>
              <a:t> </a:t>
            </a:r>
            <a:r>
              <a:rPr lang="en-ID" sz="2400" dirty="0" err="1">
                <a:solidFill>
                  <a:schemeClr val="bg1"/>
                </a:solidFill>
              </a:rPr>
              <a:t>atau</a:t>
            </a:r>
            <a:r>
              <a:rPr lang="en-ID" sz="2400" dirty="0">
                <a:solidFill>
                  <a:schemeClr val="bg1"/>
                </a:solidFill>
              </a:rPr>
              <a:t> data </a:t>
            </a:r>
            <a:r>
              <a:rPr lang="en-ID" sz="2400" dirty="0" err="1">
                <a:solidFill>
                  <a:schemeClr val="bg1"/>
                </a:solidFill>
              </a:rPr>
              <a:t>dari</a:t>
            </a:r>
            <a:r>
              <a:rPr lang="en-ID" sz="2400" dirty="0">
                <a:solidFill>
                  <a:schemeClr val="bg1"/>
                </a:solidFill>
              </a:rPr>
              <a:t> </a:t>
            </a:r>
            <a:r>
              <a:rPr lang="en-ID" sz="2400" dirty="0" err="1">
                <a:solidFill>
                  <a:schemeClr val="bg1"/>
                </a:solidFill>
              </a:rPr>
              <a:t>seseorang</a:t>
            </a:r>
            <a:r>
              <a:rPr lang="en-ID" sz="2400" dirty="0">
                <a:solidFill>
                  <a:schemeClr val="bg1"/>
                </a:solidFill>
              </a:rPr>
              <a:t>, </a:t>
            </a:r>
            <a:r>
              <a:rPr lang="en-ID" sz="2400" dirty="0" err="1">
                <a:solidFill>
                  <a:schemeClr val="bg1"/>
                </a:solidFill>
              </a:rPr>
              <a:t>benda</a:t>
            </a:r>
            <a:r>
              <a:rPr lang="en-ID" sz="2400" dirty="0">
                <a:solidFill>
                  <a:schemeClr val="bg1"/>
                </a:solidFill>
              </a:rPr>
              <a:t>, </a:t>
            </a:r>
            <a:r>
              <a:rPr lang="en-ID" sz="2400" dirty="0" err="1">
                <a:solidFill>
                  <a:schemeClr val="bg1"/>
                </a:solidFill>
              </a:rPr>
              <a:t>atau</a:t>
            </a:r>
            <a:r>
              <a:rPr lang="en-ID" sz="2400" dirty="0">
                <a:solidFill>
                  <a:schemeClr val="bg1"/>
                </a:solidFill>
              </a:rPr>
              <a:t> </a:t>
            </a:r>
            <a:r>
              <a:rPr lang="en-ID" sz="2400" dirty="0" err="1">
                <a:solidFill>
                  <a:schemeClr val="bg1"/>
                </a:solidFill>
              </a:rPr>
              <a:t>suatu</a:t>
            </a:r>
            <a:r>
              <a:rPr lang="en-ID" sz="2400" dirty="0">
                <a:solidFill>
                  <a:schemeClr val="bg1"/>
                </a:solidFill>
              </a:rPr>
              <a:t> </a:t>
            </a:r>
            <a:r>
              <a:rPr lang="en-ID" sz="2400" dirty="0" err="1">
                <a:solidFill>
                  <a:schemeClr val="bg1"/>
                </a:solidFill>
              </a:rPr>
              <a:t>masalah</a:t>
            </a:r>
            <a:endParaRPr lang="en-ID" sz="2400" dirty="0">
              <a:solidFill>
                <a:schemeClr val="bg1"/>
              </a:solidFill>
            </a:endParaRPr>
          </a:p>
          <a:p>
            <a:endParaRPr lang="en-ID" sz="2400" dirty="0">
              <a:solidFill>
                <a:schemeClr val="bg1"/>
              </a:solidFill>
            </a:endParaRPr>
          </a:p>
          <a:p>
            <a:r>
              <a:rPr lang="en-ID" sz="2400" b="1" dirty="0" err="1">
                <a:solidFill>
                  <a:srgbClr val="FFC000"/>
                </a:solidFill>
              </a:rPr>
              <a:t>Identifikasi</a:t>
            </a:r>
            <a:r>
              <a:rPr lang="en-ID" sz="2400" b="1" dirty="0">
                <a:solidFill>
                  <a:srgbClr val="FFC000"/>
                </a:solidFill>
              </a:rPr>
              <a:t> </a:t>
            </a:r>
            <a:r>
              <a:rPr lang="en-ID" sz="2400" b="1" dirty="0" err="1">
                <a:solidFill>
                  <a:srgbClr val="FFC000"/>
                </a:solidFill>
              </a:rPr>
              <a:t>masalah</a:t>
            </a:r>
            <a:r>
              <a:rPr lang="en-ID" sz="2400" dirty="0">
                <a:solidFill>
                  <a:schemeClr val="bg1"/>
                </a:solidFill>
              </a:rPr>
              <a:t> </a:t>
            </a:r>
            <a:r>
              <a:rPr lang="en-ID" sz="2400" dirty="0" err="1">
                <a:solidFill>
                  <a:schemeClr val="bg1"/>
                </a:solidFill>
              </a:rPr>
              <a:t>merupakan</a:t>
            </a:r>
            <a:r>
              <a:rPr lang="en-ID" sz="2400" dirty="0">
                <a:solidFill>
                  <a:schemeClr val="bg1"/>
                </a:solidFill>
              </a:rPr>
              <a:t> </a:t>
            </a:r>
            <a:r>
              <a:rPr lang="en-ID" sz="2400" dirty="0" err="1">
                <a:solidFill>
                  <a:schemeClr val="bg1"/>
                </a:solidFill>
              </a:rPr>
              <a:t>langkah</a:t>
            </a:r>
            <a:r>
              <a:rPr lang="en-ID" sz="2400" dirty="0">
                <a:solidFill>
                  <a:schemeClr val="bg1"/>
                </a:solidFill>
              </a:rPr>
              <a:t> </a:t>
            </a:r>
            <a:r>
              <a:rPr lang="en-ID" sz="2400" dirty="0" err="1">
                <a:solidFill>
                  <a:schemeClr val="bg1"/>
                </a:solidFill>
              </a:rPr>
              <a:t>awal</a:t>
            </a:r>
            <a:r>
              <a:rPr lang="en-ID" sz="2400" dirty="0">
                <a:solidFill>
                  <a:schemeClr val="bg1"/>
                </a:solidFill>
              </a:rPr>
              <a:t> yang </a:t>
            </a:r>
            <a:r>
              <a:rPr lang="en-ID" sz="2400" dirty="0" err="1">
                <a:solidFill>
                  <a:schemeClr val="bg1"/>
                </a:solidFill>
              </a:rPr>
              <a:t>penting</a:t>
            </a:r>
            <a:r>
              <a:rPr lang="en-ID" sz="2400" dirty="0">
                <a:solidFill>
                  <a:schemeClr val="bg1"/>
                </a:solidFill>
              </a:rPr>
              <a:t> </a:t>
            </a:r>
            <a:r>
              <a:rPr lang="en-ID" sz="2400" dirty="0" err="1">
                <a:solidFill>
                  <a:schemeClr val="bg1"/>
                </a:solidFill>
              </a:rPr>
              <a:t>dalam</a:t>
            </a:r>
            <a:r>
              <a:rPr lang="en-ID" sz="2400" dirty="0">
                <a:solidFill>
                  <a:schemeClr val="bg1"/>
                </a:solidFill>
              </a:rPr>
              <a:t> proses </a:t>
            </a:r>
            <a:r>
              <a:rPr lang="en-ID" sz="2400" dirty="0" err="1">
                <a:solidFill>
                  <a:schemeClr val="bg1"/>
                </a:solidFill>
              </a:rPr>
              <a:t>penelitian</a:t>
            </a:r>
            <a:r>
              <a:rPr lang="en-ID" sz="2400" dirty="0">
                <a:solidFill>
                  <a:schemeClr val="bg1"/>
                </a:solidFill>
              </a:rPr>
              <a:t>. Ketika </a:t>
            </a:r>
            <a:r>
              <a:rPr lang="en-ID" sz="2400" dirty="0" err="1">
                <a:solidFill>
                  <a:schemeClr val="bg1"/>
                </a:solidFill>
              </a:rPr>
              <a:t>peneliti</a:t>
            </a:r>
            <a:r>
              <a:rPr lang="en-ID" sz="2400" dirty="0">
                <a:solidFill>
                  <a:schemeClr val="bg1"/>
                </a:solidFill>
              </a:rPr>
              <a:t> </a:t>
            </a:r>
            <a:r>
              <a:rPr lang="en-ID" sz="2400" dirty="0" err="1">
                <a:solidFill>
                  <a:schemeClr val="bg1"/>
                </a:solidFill>
              </a:rPr>
              <a:t>menangkap</a:t>
            </a:r>
            <a:r>
              <a:rPr lang="en-ID" sz="2400" dirty="0">
                <a:solidFill>
                  <a:schemeClr val="bg1"/>
                </a:solidFill>
              </a:rPr>
              <a:t> </a:t>
            </a:r>
            <a:r>
              <a:rPr lang="en-ID" sz="2400" dirty="0" err="1">
                <a:solidFill>
                  <a:schemeClr val="bg1"/>
                </a:solidFill>
              </a:rPr>
              <a:t>fenomena</a:t>
            </a:r>
            <a:r>
              <a:rPr lang="en-ID" sz="2400" dirty="0">
                <a:solidFill>
                  <a:schemeClr val="bg1"/>
                </a:solidFill>
              </a:rPr>
              <a:t> yang </a:t>
            </a:r>
            <a:r>
              <a:rPr lang="en-ID" sz="2400" dirty="0" err="1">
                <a:solidFill>
                  <a:schemeClr val="bg1"/>
                </a:solidFill>
              </a:rPr>
              <a:t>berpotensi</a:t>
            </a:r>
            <a:r>
              <a:rPr lang="en-ID" sz="2400" dirty="0">
                <a:solidFill>
                  <a:schemeClr val="bg1"/>
                </a:solidFill>
              </a:rPr>
              <a:t> </a:t>
            </a:r>
            <a:r>
              <a:rPr lang="en-ID" sz="2400" dirty="0" err="1">
                <a:solidFill>
                  <a:schemeClr val="bg1"/>
                </a:solidFill>
              </a:rPr>
              <a:t>untuk</a:t>
            </a:r>
            <a:r>
              <a:rPr lang="en-ID" sz="2400" dirty="0">
                <a:solidFill>
                  <a:schemeClr val="bg1"/>
                </a:solidFill>
              </a:rPr>
              <a:t> </a:t>
            </a:r>
            <a:r>
              <a:rPr lang="en-ID" sz="2400" dirty="0" err="1">
                <a:solidFill>
                  <a:schemeClr val="bg1"/>
                </a:solidFill>
              </a:rPr>
              <a:t>diteliti</a:t>
            </a:r>
            <a:r>
              <a:rPr lang="en-ID" sz="2400" dirty="0">
                <a:solidFill>
                  <a:schemeClr val="bg1"/>
                </a:solidFill>
              </a:rPr>
              <a:t>, </a:t>
            </a:r>
            <a:r>
              <a:rPr lang="en-ID" sz="2400" dirty="0" err="1">
                <a:solidFill>
                  <a:schemeClr val="bg1"/>
                </a:solidFill>
              </a:rPr>
              <a:t>langkah</a:t>
            </a:r>
            <a:r>
              <a:rPr lang="en-ID" sz="2400" dirty="0">
                <a:solidFill>
                  <a:schemeClr val="bg1"/>
                </a:solidFill>
              </a:rPr>
              <a:t> </a:t>
            </a:r>
            <a:r>
              <a:rPr lang="en-ID" sz="2400" dirty="0" err="1">
                <a:solidFill>
                  <a:schemeClr val="bg1"/>
                </a:solidFill>
              </a:rPr>
              <a:t>selanjutnya</a:t>
            </a:r>
            <a:r>
              <a:rPr lang="en-ID" sz="2400" dirty="0">
                <a:solidFill>
                  <a:schemeClr val="bg1"/>
                </a:solidFill>
              </a:rPr>
              <a:t> yang </a:t>
            </a:r>
            <a:r>
              <a:rPr lang="en-ID" sz="2400" dirty="0" err="1">
                <a:solidFill>
                  <a:schemeClr val="bg1"/>
                </a:solidFill>
              </a:rPr>
              <a:t>mendesak</a:t>
            </a:r>
            <a:r>
              <a:rPr lang="en-ID" sz="2400" dirty="0">
                <a:solidFill>
                  <a:schemeClr val="bg1"/>
                </a:solidFill>
              </a:rPr>
              <a:t> </a:t>
            </a:r>
            <a:r>
              <a:rPr lang="en-ID" sz="2400" dirty="0" err="1">
                <a:solidFill>
                  <a:schemeClr val="bg1"/>
                </a:solidFill>
              </a:rPr>
              <a:t>adalah</a:t>
            </a:r>
            <a:r>
              <a:rPr lang="en-ID" sz="2400" dirty="0">
                <a:solidFill>
                  <a:schemeClr val="bg1"/>
                </a:solidFill>
              </a:rPr>
              <a:t> </a:t>
            </a:r>
            <a:r>
              <a:rPr lang="en-ID" sz="2400" dirty="0" err="1">
                <a:solidFill>
                  <a:schemeClr val="bg1"/>
                </a:solidFill>
              </a:rPr>
              <a:t>mengidentifikasi</a:t>
            </a:r>
            <a:r>
              <a:rPr lang="en-ID" sz="2400" dirty="0">
                <a:solidFill>
                  <a:schemeClr val="bg1"/>
                </a:solidFill>
              </a:rPr>
              <a:t> </a:t>
            </a:r>
            <a:r>
              <a:rPr lang="en-ID" sz="2400" dirty="0" err="1">
                <a:solidFill>
                  <a:schemeClr val="bg1"/>
                </a:solidFill>
              </a:rPr>
              <a:t>masalah</a:t>
            </a:r>
            <a:r>
              <a:rPr lang="en-ID" sz="2400" dirty="0">
                <a:solidFill>
                  <a:schemeClr val="bg1"/>
                </a:solidFill>
              </a:rPr>
              <a:t> </a:t>
            </a:r>
            <a:r>
              <a:rPr lang="en-ID" sz="2400" dirty="0" err="1">
                <a:solidFill>
                  <a:schemeClr val="bg1"/>
                </a:solidFill>
              </a:rPr>
              <a:t>dari</a:t>
            </a:r>
            <a:r>
              <a:rPr lang="en-ID" sz="2400" dirty="0">
                <a:solidFill>
                  <a:schemeClr val="bg1"/>
                </a:solidFill>
              </a:rPr>
              <a:t> </a:t>
            </a:r>
            <a:r>
              <a:rPr lang="en-ID" sz="2400" dirty="0" err="1">
                <a:solidFill>
                  <a:schemeClr val="bg1"/>
                </a:solidFill>
              </a:rPr>
              <a:t>fenomena</a:t>
            </a:r>
            <a:r>
              <a:rPr lang="en-ID" sz="2400" dirty="0">
                <a:solidFill>
                  <a:schemeClr val="bg1"/>
                </a:solidFill>
              </a:rPr>
              <a:t> yang </a:t>
            </a:r>
            <a:r>
              <a:rPr lang="en-ID" sz="2400" dirty="0" err="1">
                <a:solidFill>
                  <a:schemeClr val="bg1"/>
                </a:solidFill>
              </a:rPr>
              <a:t>diamati</a:t>
            </a:r>
            <a:r>
              <a:rPr lang="en-ID" sz="2400" dirty="0">
                <a:solidFill>
                  <a:schemeClr val="bg1"/>
                </a:solidFill>
              </a:rPr>
              <a:t> </a:t>
            </a:r>
            <a:r>
              <a:rPr lang="en-ID" sz="2400" dirty="0" err="1">
                <a:solidFill>
                  <a:schemeClr val="bg1"/>
                </a:solidFill>
              </a:rPr>
              <a:t>tersebut</a:t>
            </a:r>
            <a:endParaRPr lang="en-US" sz="2400" spc="32" dirty="0">
              <a:solidFill>
                <a:schemeClr val="bg1"/>
              </a:solidFill>
              <a:latin typeface="Telegraf"/>
              <a:ea typeface="Telegraf"/>
              <a:cs typeface="Telegraf"/>
              <a:sym typeface="Telegraf"/>
            </a:endParaRPr>
          </a:p>
          <a:p>
            <a:endParaRPr lang="en-ID" sz="2400" dirty="0">
              <a:solidFill>
                <a:schemeClr val="bg1"/>
              </a:solidFill>
            </a:endParaRPr>
          </a:p>
          <a:p>
            <a:r>
              <a:rPr lang="en-ID" sz="2400" dirty="0" err="1">
                <a:solidFill>
                  <a:schemeClr val="bg1"/>
                </a:solidFill>
              </a:rPr>
              <a:t>Identifikasi</a:t>
            </a:r>
            <a:r>
              <a:rPr lang="en-ID" sz="2400" dirty="0">
                <a:solidFill>
                  <a:schemeClr val="bg1"/>
                </a:solidFill>
              </a:rPr>
              <a:t> </a:t>
            </a:r>
            <a:r>
              <a:rPr lang="en-ID" sz="2400" dirty="0" err="1">
                <a:solidFill>
                  <a:schemeClr val="bg1"/>
                </a:solidFill>
              </a:rPr>
              <a:t>masalah</a:t>
            </a:r>
            <a:r>
              <a:rPr lang="en-ID" sz="2400" dirty="0">
                <a:solidFill>
                  <a:schemeClr val="bg1"/>
                </a:solidFill>
              </a:rPr>
              <a:t> </a:t>
            </a:r>
            <a:r>
              <a:rPr lang="en-ID" sz="2400" dirty="0" err="1">
                <a:solidFill>
                  <a:schemeClr val="bg1"/>
                </a:solidFill>
              </a:rPr>
              <a:t>penelitian</a:t>
            </a:r>
            <a:r>
              <a:rPr lang="en-ID" sz="2400" dirty="0">
                <a:solidFill>
                  <a:schemeClr val="bg1"/>
                </a:solidFill>
              </a:rPr>
              <a:t> </a:t>
            </a:r>
            <a:r>
              <a:rPr lang="en-ID" sz="2400" dirty="0" err="1">
                <a:solidFill>
                  <a:schemeClr val="bg1"/>
                </a:solidFill>
              </a:rPr>
              <a:t>merupakan</a:t>
            </a:r>
            <a:r>
              <a:rPr lang="en-ID" sz="2400" dirty="0">
                <a:solidFill>
                  <a:schemeClr val="bg1"/>
                </a:solidFill>
              </a:rPr>
              <a:t> </a:t>
            </a:r>
            <a:r>
              <a:rPr lang="en-ID" sz="2400" dirty="0" err="1">
                <a:solidFill>
                  <a:schemeClr val="bg1"/>
                </a:solidFill>
              </a:rPr>
              <a:t>langkah</a:t>
            </a:r>
            <a:r>
              <a:rPr lang="en-ID" sz="2400" dirty="0">
                <a:solidFill>
                  <a:schemeClr val="bg1"/>
                </a:solidFill>
              </a:rPr>
              <a:t> yang </a:t>
            </a:r>
            <a:r>
              <a:rPr lang="en-ID" sz="2400" dirty="0" err="1">
                <a:solidFill>
                  <a:schemeClr val="bg1"/>
                </a:solidFill>
              </a:rPr>
              <a:t>diambil</a:t>
            </a:r>
            <a:r>
              <a:rPr lang="en-ID" sz="2400" dirty="0">
                <a:solidFill>
                  <a:schemeClr val="bg1"/>
                </a:solidFill>
              </a:rPr>
              <a:t> </a:t>
            </a:r>
            <a:r>
              <a:rPr lang="en-ID" sz="2400" dirty="0" err="1">
                <a:solidFill>
                  <a:schemeClr val="bg1"/>
                </a:solidFill>
              </a:rPr>
              <a:t>peneliti</a:t>
            </a:r>
            <a:r>
              <a:rPr lang="en-ID" sz="2400" dirty="0">
                <a:solidFill>
                  <a:schemeClr val="bg1"/>
                </a:solidFill>
              </a:rPr>
              <a:t> di </a:t>
            </a:r>
            <a:r>
              <a:rPr lang="en-ID" sz="2400" dirty="0" err="1">
                <a:solidFill>
                  <a:schemeClr val="bg1"/>
                </a:solidFill>
              </a:rPr>
              <a:t>awal</a:t>
            </a:r>
            <a:r>
              <a:rPr lang="en-ID" sz="2400" dirty="0">
                <a:solidFill>
                  <a:schemeClr val="bg1"/>
                </a:solidFill>
              </a:rPr>
              <a:t> </a:t>
            </a:r>
            <a:r>
              <a:rPr lang="en-ID" sz="2400" dirty="0" err="1">
                <a:solidFill>
                  <a:schemeClr val="bg1"/>
                </a:solidFill>
              </a:rPr>
              <a:t>riset</a:t>
            </a:r>
            <a:r>
              <a:rPr lang="en-ID" sz="2400" dirty="0">
                <a:solidFill>
                  <a:schemeClr val="bg1"/>
                </a:solidFill>
              </a:rPr>
              <a:t>. </a:t>
            </a:r>
            <a:r>
              <a:rPr lang="en-ID" sz="2400" dirty="0" err="1">
                <a:solidFill>
                  <a:schemeClr val="bg1"/>
                </a:solidFill>
              </a:rPr>
              <a:t>Peneliti</a:t>
            </a:r>
            <a:r>
              <a:rPr lang="en-ID" sz="2400" dirty="0">
                <a:solidFill>
                  <a:schemeClr val="bg1"/>
                </a:solidFill>
              </a:rPr>
              <a:t> </a:t>
            </a:r>
            <a:r>
              <a:rPr lang="en-ID" sz="2400" dirty="0" err="1">
                <a:solidFill>
                  <a:schemeClr val="bg1"/>
                </a:solidFill>
              </a:rPr>
              <a:t>melakukan</a:t>
            </a:r>
            <a:r>
              <a:rPr lang="en-ID" sz="2400" dirty="0">
                <a:solidFill>
                  <a:schemeClr val="bg1"/>
                </a:solidFill>
              </a:rPr>
              <a:t> </a:t>
            </a:r>
            <a:r>
              <a:rPr lang="en-ID" sz="2400" dirty="0" err="1">
                <a:solidFill>
                  <a:schemeClr val="bg1"/>
                </a:solidFill>
              </a:rPr>
              <a:t>identifikasi</a:t>
            </a:r>
            <a:r>
              <a:rPr lang="en-ID" sz="2400" dirty="0">
                <a:solidFill>
                  <a:schemeClr val="bg1"/>
                </a:solidFill>
              </a:rPr>
              <a:t> </a:t>
            </a:r>
            <a:r>
              <a:rPr lang="en-ID" sz="2400" dirty="0" err="1">
                <a:solidFill>
                  <a:schemeClr val="bg1"/>
                </a:solidFill>
              </a:rPr>
              <a:t>masalah</a:t>
            </a:r>
            <a:r>
              <a:rPr lang="en-ID" sz="2400" dirty="0">
                <a:solidFill>
                  <a:schemeClr val="bg1"/>
                </a:solidFill>
              </a:rPr>
              <a:t> </a:t>
            </a:r>
            <a:r>
              <a:rPr lang="en-ID" sz="2400" dirty="0" err="1">
                <a:solidFill>
                  <a:schemeClr val="bg1"/>
                </a:solidFill>
              </a:rPr>
              <a:t>dengan</a:t>
            </a:r>
            <a:r>
              <a:rPr lang="en-ID" sz="2400" dirty="0">
                <a:solidFill>
                  <a:schemeClr val="bg1"/>
                </a:solidFill>
              </a:rPr>
              <a:t> </a:t>
            </a:r>
            <a:r>
              <a:rPr lang="en-ID" sz="2400" dirty="0" err="1">
                <a:solidFill>
                  <a:srgbClr val="FFC000"/>
                </a:solidFill>
              </a:rPr>
              <a:t>menjelaskan</a:t>
            </a:r>
            <a:r>
              <a:rPr lang="en-ID" sz="2400" dirty="0">
                <a:solidFill>
                  <a:srgbClr val="FFC000"/>
                </a:solidFill>
              </a:rPr>
              <a:t> </a:t>
            </a:r>
            <a:r>
              <a:rPr lang="en-ID" sz="2400" dirty="0" err="1">
                <a:solidFill>
                  <a:srgbClr val="FFC000"/>
                </a:solidFill>
              </a:rPr>
              <a:t>apa</a:t>
            </a:r>
            <a:r>
              <a:rPr lang="en-ID" sz="2400" dirty="0">
                <a:solidFill>
                  <a:srgbClr val="FFC000"/>
                </a:solidFill>
              </a:rPr>
              <a:t> </a:t>
            </a:r>
            <a:r>
              <a:rPr lang="en-ID" sz="2400" dirty="0" err="1">
                <a:solidFill>
                  <a:srgbClr val="FFC000"/>
                </a:solidFill>
              </a:rPr>
              <a:t>masalah</a:t>
            </a:r>
            <a:r>
              <a:rPr lang="en-ID" sz="2400" dirty="0">
                <a:solidFill>
                  <a:srgbClr val="FFC000"/>
                </a:solidFill>
              </a:rPr>
              <a:t> yang </a:t>
            </a:r>
            <a:r>
              <a:rPr lang="en-ID" sz="2400" dirty="0" err="1">
                <a:solidFill>
                  <a:srgbClr val="FFC000"/>
                </a:solidFill>
              </a:rPr>
              <a:t>ditemukan</a:t>
            </a:r>
            <a:r>
              <a:rPr lang="en-ID" sz="2400" dirty="0">
                <a:solidFill>
                  <a:srgbClr val="FFC000"/>
                </a:solidFill>
              </a:rPr>
              <a:t> dan </a:t>
            </a:r>
            <a:r>
              <a:rPr lang="en-ID" sz="2400" dirty="0" err="1">
                <a:solidFill>
                  <a:srgbClr val="FFC000"/>
                </a:solidFill>
              </a:rPr>
              <a:t>bagaimana</a:t>
            </a:r>
            <a:r>
              <a:rPr lang="en-ID" sz="2400" dirty="0">
                <a:solidFill>
                  <a:srgbClr val="FFC000"/>
                </a:solidFill>
              </a:rPr>
              <a:t> </a:t>
            </a:r>
            <a:r>
              <a:rPr lang="en-ID" sz="2400" dirty="0" err="1">
                <a:solidFill>
                  <a:srgbClr val="FFC000"/>
                </a:solidFill>
              </a:rPr>
              <a:t>masalah</a:t>
            </a:r>
            <a:r>
              <a:rPr lang="en-ID" sz="2400" dirty="0">
                <a:solidFill>
                  <a:srgbClr val="FFC000"/>
                </a:solidFill>
              </a:rPr>
              <a:t> </a:t>
            </a:r>
            <a:r>
              <a:rPr lang="en-ID" sz="2400" dirty="0" err="1">
                <a:solidFill>
                  <a:srgbClr val="FFC000"/>
                </a:solidFill>
              </a:rPr>
              <a:t>tersebut</a:t>
            </a:r>
            <a:r>
              <a:rPr lang="en-ID" sz="2400" dirty="0">
                <a:solidFill>
                  <a:srgbClr val="FFC000"/>
                </a:solidFill>
              </a:rPr>
              <a:t> </a:t>
            </a:r>
            <a:r>
              <a:rPr lang="en-ID" sz="2400" dirty="0" err="1">
                <a:solidFill>
                  <a:srgbClr val="FFC000"/>
                </a:solidFill>
              </a:rPr>
              <a:t>diukur</a:t>
            </a:r>
            <a:r>
              <a:rPr lang="en-ID" sz="2400" dirty="0">
                <a:solidFill>
                  <a:srgbClr val="FFC000"/>
                </a:solidFill>
              </a:rPr>
              <a:t> dan </a:t>
            </a:r>
            <a:r>
              <a:rPr lang="en-ID" sz="2400" dirty="0" err="1">
                <a:solidFill>
                  <a:srgbClr val="FFC000"/>
                </a:solidFill>
              </a:rPr>
              <a:t>dihubungkan</a:t>
            </a:r>
            <a:r>
              <a:rPr lang="en-ID" sz="2400" dirty="0">
                <a:solidFill>
                  <a:srgbClr val="FFC000"/>
                </a:solidFill>
              </a:rPr>
              <a:t> </a:t>
            </a:r>
            <a:r>
              <a:rPr lang="en-ID" sz="2400" dirty="0" err="1">
                <a:solidFill>
                  <a:srgbClr val="FFC000"/>
                </a:solidFill>
              </a:rPr>
              <a:t>dengan</a:t>
            </a:r>
            <a:r>
              <a:rPr lang="en-ID" sz="2400" dirty="0">
                <a:solidFill>
                  <a:srgbClr val="FFC000"/>
                </a:solidFill>
              </a:rPr>
              <a:t> </a:t>
            </a:r>
            <a:r>
              <a:rPr lang="en-ID" sz="2400" dirty="0" err="1">
                <a:solidFill>
                  <a:srgbClr val="FFC000"/>
                </a:solidFill>
              </a:rPr>
              <a:t>prosedur</a:t>
            </a:r>
            <a:r>
              <a:rPr lang="en-ID" sz="2400" dirty="0">
                <a:solidFill>
                  <a:srgbClr val="FFC000"/>
                </a:solidFill>
              </a:rPr>
              <a:t> </a:t>
            </a:r>
            <a:r>
              <a:rPr lang="en-ID" sz="2400" dirty="0" err="1">
                <a:solidFill>
                  <a:srgbClr val="FFC000"/>
                </a:solidFill>
              </a:rPr>
              <a:t>penelitian</a:t>
            </a:r>
            <a:r>
              <a:rPr lang="en-ID" sz="2400" dirty="0">
                <a:solidFill>
                  <a:srgbClr val="FFC000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b="-9259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2657579" y="2473781"/>
            <a:ext cx="12972843" cy="5339439"/>
            <a:chOff x="0" y="0"/>
            <a:chExt cx="3416716" cy="140627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416716" cy="1406272"/>
            </a:xfrm>
            <a:custGeom>
              <a:avLst/>
              <a:gdLst/>
              <a:ahLst/>
              <a:cxnLst/>
              <a:rect l="l" t="t" r="r" b="b"/>
              <a:pathLst>
                <a:path w="3416716" h="1406272">
                  <a:moveTo>
                    <a:pt x="0" y="0"/>
                  </a:moveTo>
                  <a:lnTo>
                    <a:pt x="3416716" y="0"/>
                  </a:lnTo>
                  <a:lnTo>
                    <a:pt x="3416716" y="1406272"/>
                  </a:lnTo>
                  <a:lnTo>
                    <a:pt x="0" y="1406272"/>
                  </a:lnTo>
                  <a:close/>
                </a:path>
              </a:pathLst>
            </a:custGeom>
            <a:gradFill rotWithShape="1">
              <a:gsLst>
                <a:gs pos="0">
                  <a:srgbClr val="03295A">
                    <a:alpha val="62000"/>
                  </a:srgbClr>
                </a:gs>
                <a:gs pos="100000">
                  <a:srgbClr val="041468">
                    <a:alpha val="74500"/>
                  </a:srgbClr>
                </a:gs>
              </a:gsLst>
              <a:lin ang="0"/>
            </a:gradFill>
            <a:ln w="38100" cap="sq">
              <a:gradFill>
                <a:gsLst>
                  <a:gs pos="0">
                    <a:srgbClr val="10A5FF">
                      <a:alpha val="100000"/>
                    </a:srgbClr>
                  </a:gs>
                  <a:gs pos="100000">
                    <a:srgbClr val="041E4E">
                      <a:alpha val="100000"/>
                    </a:srgbClr>
                  </a:gs>
                </a:gsLst>
                <a:lin ang="2700000"/>
              </a:gradFill>
              <a:prstDash val="solid"/>
              <a:miter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76200"/>
              <a:ext cx="3416716" cy="148247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4250869" y="3592040"/>
            <a:ext cx="9786261" cy="10372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894"/>
              </a:lnSpc>
            </a:pPr>
            <a:r>
              <a:rPr lang="en-US" sz="6072">
                <a:solidFill>
                  <a:srgbClr val="FFFFFF"/>
                </a:solidFill>
                <a:latin typeface="Telegraf"/>
                <a:ea typeface="Telegraf"/>
                <a:cs typeface="Telegraf"/>
                <a:sym typeface="Telegraf"/>
              </a:rPr>
              <a:t>Machine Learning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829843" y="4921375"/>
            <a:ext cx="10628314" cy="19168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023"/>
              </a:lnSpc>
            </a:pPr>
            <a:r>
              <a:rPr lang="en-US" sz="2159" u="none" strike="noStrike" spc="90" dirty="0">
                <a:solidFill>
                  <a:srgbClr val="FFFFFF"/>
                </a:solidFill>
                <a:latin typeface="Telegraf"/>
                <a:ea typeface="Telegraf"/>
                <a:cs typeface="Telegraf"/>
                <a:sym typeface="Telegraf"/>
              </a:rPr>
              <a:t>Lorem ipsum dolor sit </a:t>
            </a:r>
            <a:r>
              <a:rPr lang="en-US" sz="2159" u="none" strike="noStrike" spc="90" dirty="0" err="1">
                <a:solidFill>
                  <a:srgbClr val="FFFFFF"/>
                </a:solidFill>
                <a:latin typeface="Telegraf"/>
                <a:ea typeface="Telegraf"/>
                <a:cs typeface="Telegraf"/>
                <a:sym typeface="Telegraf"/>
              </a:rPr>
              <a:t>amet</a:t>
            </a:r>
            <a:r>
              <a:rPr lang="en-US" sz="2159" u="none" strike="noStrike" spc="90" dirty="0">
                <a:solidFill>
                  <a:srgbClr val="FFFFFF"/>
                </a:solidFill>
                <a:latin typeface="Telegraf"/>
                <a:ea typeface="Telegraf"/>
                <a:cs typeface="Telegraf"/>
                <a:sym typeface="Telegraf"/>
              </a:rPr>
              <a:t>, </a:t>
            </a:r>
            <a:r>
              <a:rPr lang="en-US" sz="2159" u="none" strike="noStrike" spc="90" dirty="0" err="1">
                <a:solidFill>
                  <a:srgbClr val="FFFFFF"/>
                </a:solidFill>
                <a:latin typeface="Telegraf"/>
                <a:ea typeface="Telegraf"/>
                <a:cs typeface="Telegraf"/>
                <a:sym typeface="Telegraf"/>
              </a:rPr>
              <a:t>consectetur</a:t>
            </a:r>
            <a:r>
              <a:rPr lang="en-US" sz="2159" u="none" strike="noStrike" spc="90" dirty="0">
                <a:solidFill>
                  <a:srgbClr val="FFFFFF"/>
                </a:solidFill>
                <a:latin typeface="Telegraf"/>
                <a:ea typeface="Telegraf"/>
                <a:cs typeface="Telegraf"/>
                <a:sym typeface="Telegraf"/>
              </a:rPr>
              <a:t> </a:t>
            </a:r>
            <a:r>
              <a:rPr lang="en-US" sz="2159" u="none" strike="noStrike" spc="90" dirty="0" err="1">
                <a:solidFill>
                  <a:srgbClr val="FFFFFF"/>
                </a:solidFill>
                <a:latin typeface="Telegraf"/>
                <a:ea typeface="Telegraf"/>
                <a:cs typeface="Telegraf"/>
                <a:sym typeface="Telegraf"/>
              </a:rPr>
              <a:t>adipiscing</a:t>
            </a:r>
            <a:r>
              <a:rPr lang="en-US" sz="2159" u="none" strike="noStrike" spc="90" dirty="0">
                <a:solidFill>
                  <a:srgbClr val="FFFFFF"/>
                </a:solidFill>
                <a:latin typeface="Telegraf"/>
                <a:ea typeface="Telegraf"/>
                <a:cs typeface="Telegraf"/>
                <a:sym typeface="Telegraf"/>
              </a:rPr>
              <a:t> </a:t>
            </a:r>
            <a:r>
              <a:rPr lang="en-US" sz="2159" u="none" strike="noStrike" spc="90" dirty="0" err="1">
                <a:solidFill>
                  <a:srgbClr val="FFFFFF"/>
                </a:solidFill>
                <a:latin typeface="Telegraf"/>
                <a:ea typeface="Telegraf"/>
                <a:cs typeface="Telegraf"/>
                <a:sym typeface="Telegraf"/>
              </a:rPr>
              <a:t>sagittis</a:t>
            </a:r>
            <a:r>
              <a:rPr lang="en-US" sz="2159" u="none" strike="noStrike" spc="90" dirty="0">
                <a:solidFill>
                  <a:srgbClr val="FFFFFF"/>
                </a:solidFill>
                <a:latin typeface="Telegraf"/>
                <a:ea typeface="Telegraf"/>
                <a:cs typeface="Telegraf"/>
                <a:sym typeface="Telegraf"/>
              </a:rPr>
              <a:t> </a:t>
            </a:r>
            <a:r>
              <a:rPr lang="en-US" sz="2159" u="none" strike="noStrike" spc="90" dirty="0" err="1">
                <a:solidFill>
                  <a:srgbClr val="FFFFFF"/>
                </a:solidFill>
                <a:latin typeface="Telegraf"/>
                <a:ea typeface="Telegraf"/>
                <a:cs typeface="Telegraf"/>
                <a:sym typeface="Telegraf"/>
              </a:rPr>
              <a:t>elit</a:t>
            </a:r>
            <a:r>
              <a:rPr lang="en-US" sz="2159" u="none" strike="noStrike" spc="90" dirty="0">
                <a:solidFill>
                  <a:srgbClr val="FFFFFF"/>
                </a:solidFill>
                <a:latin typeface="Telegraf"/>
                <a:ea typeface="Telegraf"/>
                <a:cs typeface="Telegraf"/>
                <a:sym typeface="Telegraf"/>
              </a:rPr>
              <a:t>. </a:t>
            </a:r>
            <a:r>
              <a:rPr lang="en-US" sz="2159" u="none" strike="noStrike" spc="90" dirty="0" err="1">
                <a:solidFill>
                  <a:srgbClr val="FFFFFF"/>
                </a:solidFill>
                <a:latin typeface="Telegraf"/>
                <a:ea typeface="Telegraf"/>
                <a:cs typeface="Telegraf"/>
                <a:sym typeface="Telegraf"/>
              </a:rPr>
              <a:t>Quisque</a:t>
            </a:r>
            <a:r>
              <a:rPr lang="en-US" sz="2159" u="none" strike="noStrike" spc="90" dirty="0">
                <a:solidFill>
                  <a:srgbClr val="FFFFFF"/>
                </a:solidFill>
                <a:latin typeface="Telegraf"/>
                <a:ea typeface="Telegraf"/>
                <a:cs typeface="Telegraf"/>
                <a:sym typeface="Telegraf"/>
              </a:rPr>
              <a:t> </a:t>
            </a:r>
            <a:r>
              <a:rPr lang="en-US" sz="2159" u="none" strike="noStrike" spc="90" dirty="0" err="1">
                <a:solidFill>
                  <a:srgbClr val="FFFFFF"/>
                </a:solidFill>
                <a:latin typeface="Telegraf"/>
                <a:ea typeface="Telegraf"/>
                <a:cs typeface="Telegraf"/>
                <a:sym typeface="Telegraf"/>
              </a:rPr>
              <a:t>facilisis</a:t>
            </a:r>
            <a:r>
              <a:rPr lang="en-US" sz="2159" u="none" strike="noStrike" spc="90" dirty="0">
                <a:solidFill>
                  <a:srgbClr val="FFFFFF"/>
                </a:solidFill>
                <a:latin typeface="Telegraf"/>
                <a:ea typeface="Telegraf"/>
                <a:cs typeface="Telegraf"/>
                <a:sym typeface="Telegraf"/>
              </a:rPr>
              <a:t> </a:t>
            </a:r>
            <a:r>
              <a:rPr lang="en-US" sz="2159" u="none" strike="noStrike" spc="90" dirty="0" err="1">
                <a:solidFill>
                  <a:srgbClr val="FFFFFF"/>
                </a:solidFill>
                <a:latin typeface="Telegraf"/>
                <a:ea typeface="Telegraf"/>
                <a:cs typeface="Telegraf"/>
                <a:sym typeface="Telegraf"/>
              </a:rPr>
              <a:t>tincidunt</a:t>
            </a:r>
            <a:r>
              <a:rPr lang="en-US" sz="2159" u="none" strike="noStrike" spc="90" dirty="0">
                <a:solidFill>
                  <a:srgbClr val="FFFFFF"/>
                </a:solidFill>
                <a:latin typeface="Telegraf"/>
                <a:ea typeface="Telegraf"/>
                <a:cs typeface="Telegraf"/>
                <a:sym typeface="Telegraf"/>
              </a:rPr>
              <a:t> </a:t>
            </a:r>
            <a:r>
              <a:rPr lang="en-US" sz="2159" u="none" strike="noStrike" spc="90" dirty="0" err="1">
                <a:solidFill>
                  <a:srgbClr val="FFFFFF"/>
                </a:solidFill>
                <a:latin typeface="Telegraf"/>
                <a:ea typeface="Telegraf"/>
                <a:cs typeface="Telegraf"/>
                <a:sym typeface="Telegraf"/>
              </a:rPr>
              <a:t>risus</a:t>
            </a:r>
            <a:r>
              <a:rPr lang="en-US" sz="2159" u="none" strike="noStrike" spc="90" dirty="0">
                <a:solidFill>
                  <a:srgbClr val="FFFFFF"/>
                </a:solidFill>
                <a:latin typeface="Telegraf"/>
                <a:ea typeface="Telegraf"/>
                <a:cs typeface="Telegraf"/>
                <a:sym typeface="Telegraf"/>
              </a:rPr>
              <a:t> sit </a:t>
            </a:r>
            <a:r>
              <a:rPr lang="en-US" sz="2159" u="none" strike="noStrike" spc="90" dirty="0" err="1">
                <a:solidFill>
                  <a:srgbClr val="FFFFFF"/>
                </a:solidFill>
                <a:latin typeface="Telegraf"/>
                <a:ea typeface="Telegraf"/>
                <a:cs typeface="Telegraf"/>
                <a:sym typeface="Telegraf"/>
              </a:rPr>
              <a:t>amet</a:t>
            </a:r>
            <a:r>
              <a:rPr lang="en-US" sz="2159" u="none" strike="noStrike" spc="90" dirty="0">
                <a:solidFill>
                  <a:srgbClr val="FFFFFF"/>
                </a:solidFill>
                <a:latin typeface="Telegraf"/>
                <a:ea typeface="Telegraf"/>
                <a:cs typeface="Telegraf"/>
                <a:sym typeface="Telegraf"/>
              </a:rPr>
              <a:t> </a:t>
            </a:r>
            <a:r>
              <a:rPr lang="en-US" sz="2159" u="none" strike="noStrike" spc="90" dirty="0" err="1">
                <a:solidFill>
                  <a:srgbClr val="FFFFFF"/>
                </a:solidFill>
                <a:latin typeface="Telegraf"/>
                <a:ea typeface="Telegraf"/>
                <a:cs typeface="Telegraf"/>
                <a:sym typeface="Telegraf"/>
              </a:rPr>
              <a:t>sagittis</a:t>
            </a:r>
            <a:r>
              <a:rPr lang="en-US" sz="2159" u="none" strike="noStrike" spc="90" dirty="0">
                <a:solidFill>
                  <a:srgbClr val="FFFFFF"/>
                </a:solidFill>
                <a:latin typeface="Telegraf"/>
                <a:ea typeface="Telegraf"/>
                <a:cs typeface="Telegraf"/>
                <a:sym typeface="Telegraf"/>
              </a:rPr>
              <a:t>. </a:t>
            </a:r>
            <a:r>
              <a:rPr lang="en-US" sz="2159" u="none" strike="noStrike" spc="90" dirty="0" err="1">
                <a:solidFill>
                  <a:srgbClr val="FFFFFF"/>
                </a:solidFill>
                <a:latin typeface="Telegraf"/>
                <a:ea typeface="Telegraf"/>
                <a:cs typeface="Telegraf"/>
                <a:sym typeface="Telegraf"/>
              </a:rPr>
              <a:t>Praesent</a:t>
            </a:r>
            <a:r>
              <a:rPr lang="en-US" sz="2159" u="none" strike="noStrike" spc="90" dirty="0">
                <a:solidFill>
                  <a:srgbClr val="FFFFFF"/>
                </a:solidFill>
                <a:latin typeface="Telegraf"/>
                <a:ea typeface="Telegraf"/>
                <a:cs typeface="Telegraf"/>
                <a:sym typeface="Telegraf"/>
              </a:rPr>
              <a:t> tempus vitae </a:t>
            </a:r>
            <a:r>
              <a:rPr lang="en-US" sz="2159" u="none" strike="noStrike" spc="90" dirty="0" err="1">
                <a:solidFill>
                  <a:srgbClr val="FFFFFF"/>
                </a:solidFill>
                <a:latin typeface="Telegraf"/>
                <a:ea typeface="Telegraf"/>
                <a:cs typeface="Telegraf"/>
                <a:sym typeface="Telegraf"/>
              </a:rPr>
              <a:t>felis</a:t>
            </a:r>
            <a:r>
              <a:rPr lang="en-US" sz="2159" u="none" strike="noStrike" spc="90" dirty="0">
                <a:solidFill>
                  <a:srgbClr val="FFFFFF"/>
                </a:solidFill>
                <a:latin typeface="Telegraf"/>
                <a:ea typeface="Telegraf"/>
                <a:cs typeface="Telegraf"/>
                <a:sym typeface="Telegraf"/>
              </a:rPr>
              <a:t> maximus </a:t>
            </a:r>
            <a:r>
              <a:rPr lang="en-US" sz="2159" u="none" strike="noStrike" spc="90" dirty="0" err="1">
                <a:solidFill>
                  <a:srgbClr val="FFFFFF"/>
                </a:solidFill>
                <a:latin typeface="Telegraf"/>
                <a:ea typeface="Telegraf"/>
                <a:cs typeface="Telegraf"/>
                <a:sym typeface="Telegraf"/>
              </a:rPr>
              <a:t>pretium</a:t>
            </a:r>
            <a:r>
              <a:rPr lang="en-US" sz="2159" u="none" strike="noStrike" spc="90" dirty="0">
                <a:solidFill>
                  <a:srgbClr val="FFFFFF"/>
                </a:solidFill>
                <a:latin typeface="Telegraf"/>
                <a:ea typeface="Telegraf"/>
                <a:cs typeface="Telegraf"/>
                <a:sym typeface="Telegraf"/>
              </a:rPr>
              <a:t>. Lorem ipsum dolor sit </a:t>
            </a:r>
            <a:r>
              <a:rPr lang="en-US" sz="2159" u="none" strike="noStrike" spc="90" dirty="0" err="1">
                <a:solidFill>
                  <a:srgbClr val="FFFFFF"/>
                </a:solidFill>
                <a:latin typeface="Telegraf"/>
                <a:ea typeface="Telegraf"/>
                <a:cs typeface="Telegraf"/>
                <a:sym typeface="Telegraf"/>
              </a:rPr>
              <a:t>amet</a:t>
            </a:r>
            <a:r>
              <a:rPr lang="en-US" sz="2159" u="none" strike="noStrike" spc="90" dirty="0">
                <a:solidFill>
                  <a:srgbClr val="FFFFFF"/>
                </a:solidFill>
                <a:latin typeface="Telegraf"/>
                <a:ea typeface="Telegraf"/>
                <a:cs typeface="Telegraf"/>
                <a:sym typeface="Telegraf"/>
              </a:rPr>
              <a:t>, </a:t>
            </a:r>
            <a:r>
              <a:rPr lang="en-US" sz="2159" u="none" strike="noStrike" spc="90" dirty="0" err="1">
                <a:solidFill>
                  <a:srgbClr val="FFFFFF"/>
                </a:solidFill>
                <a:latin typeface="Telegraf"/>
                <a:ea typeface="Telegraf"/>
                <a:cs typeface="Telegraf"/>
                <a:sym typeface="Telegraf"/>
              </a:rPr>
              <a:t>consectetur</a:t>
            </a:r>
            <a:r>
              <a:rPr lang="en-US" sz="2159" u="none" strike="noStrike" spc="90" dirty="0">
                <a:solidFill>
                  <a:srgbClr val="FFFFFF"/>
                </a:solidFill>
                <a:latin typeface="Telegraf"/>
                <a:ea typeface="Telegraf"/>
                <a:cs typeface="Telegraf"/>
                <a:sym typeface="Telegraf"/>
              </a:rPr>
              <a:t> </a:t>
            </a:r>
            <a:r>
              <a:rPr lang="en-US" sz="2159" u="none" strike="noStrike" spc="90" dirty="0" err="1">
                <a:solidFill>
                  <a:srgbClr val="FFFFFF"/>
                </a:solidFill>
                <a:latin typeface="Telegraf"/>
                <a:ea typeface="Telegraf"/>
                <a:cs typeface="Telegraf"/>
                <a:sym typeface="Telegraf"/>
              </a:rPr>
              <a:t>adipiscing</a:t>
            </a:r>
            <a:r>
              <a:rPr lang="en-US" sz="2159" u="none" strike="noStrike" spc="90" dirty="0">
                <a:solidFill>
                  <a:srgbClr val="FFFFFF"/>
                </a:solidFill>
                <a:latin typeface="Telegraf"/>
                <a:ea typeface="Telegraf"/>
                <a:cs typeface="Telegraf"/>
                <a:sym typeface="Telegraf"/>
              </a:rPr>
              <a:t> </a:t>
            </a:r>
            <a:r>
              <a:rPr lang="en-US" sz="2159" u="none" strike="noStrike" spc="90" dirty="0" err="1">
                <a:solidFill>
                  <a:srgbClr val="FFFFFF"/>
                </a:solidFill>
                <a:latin typeface="Telegraf"/>
                <a:ea typeface="Telegraf"/>
                <a:cs typeface="Telegraf"/>
                <a:sym typeface="Telegraf"/>
              </a:rPr>
              <a:t>sagittis</a:t>
            </a:r>
            <a:r>
              <a:rPr lang="en-US" sz="2159" u="none" strike="noStrike" spc="90" dirty="0">
                <a:solidFill>
                  <a:srgbClr val="FFFFFF"/>
                </a:solidFill>
                <a:latin typeface="Telegraf"/>
                <a:ea typeface="Telegraf"/>
                <a:cs typeface="Telegraf"/>
                <a:sym typeface="Telegraf"/>
              </a:rPr>
              <a:t> </a:t>
            </a:r>
            <a:r>
              <a:rPr lang="en-US" sz="2159" u="none" strike="noStrike" spc="90" dirty="0" err="1">
                <a:solidFill>
                  <a:srgbClr val="FFFFFF"/>
                </a:solidFill>
                <a:latin typeface="Telegraf"/>
                <a:ea typeface="Telegraf"/>
                <a:cs typeface="Telegraf"/>
                <a:sym typeface="Telegraf"/>
              </a:rPr>
              <a:t>elit</a:t>
            </a:r>
            <a:r>
              <a:rPr lang="en-US" sz="2159" u="none" strike="noStrike" spc="90" dirty="0">
                <a:solidFill>
                  <a:srgbClr val="FFFFFF"/>
                </a:solidFill>
                <a:latin typeface="Telegraf"/>
                <a:ea typeface="Telegraf"/>
                <a:cs typeface="Telegraf"/>
                <a:sym typeface="Telegraf"/>
              </a:rPr>
              <a:t>. </a:t>
            </a:r>
            <a:r>
              <a:rPr lang="en-US" sz="2159" u="none" strike="noStrike" spc="90" dirty="0" err="1">
                <a:solidFill>
                  <a:srgbClr val="FFFFFF"/>
                </a:solidFill>
                <a:latin typeface="Telegraf"/>
                <a:ea typeface="Telegraf"/>
                <a:cs typeface="Telegraf"/>
                <a:sym typeface="Telegraf"/>
              </a:rPr>
              <a:t>Quisque</a:t>
            </a:r>
            <a:r>
              <a:rPr lang="en-US" sz="2159" u="none" strike="noStrike" spc="90" dirty="0">
                <a:solidFill>
                  <a:srgbClr val="FFFFFF"/>
                </a:solidFill>
                <a:latin typeface="Telegraf"/>
                <a:ea typeface="Telegraf"/>
                <a:cs typeface="Telegraf"/>
                <a:sym typeface="Telegraf"/>
              </a:rPr>
              <a:t> </a:t>
            </a:r>
            <a:r>
              <a:rPr lang="en-US" sz="2159" u="none" strike="noStrike" spc="90" dirty="0" err="1">
                <a:solidFill>
                  <a:srgbClr val="FFFFFF"/>
                </a:solidFill>
                <a:latin typeface="Telegraf"/>
                <a:ea typeface="Telegraf"/>
                <a:cs typeface="Telegraf"/>
                <a:sym typeface="Telegraf"/>
              </a:rPr>
              <a:t>facilisis</a:t>
            </a:r>
            <a:r>
              <a:rPr lang="en-US" sz="2159" u="none" strike="noStrike" spc="90" dirty="0">
                <a:solidFill>
                  <a:srgbClr val="FFFFFF"/>
                </a:solidFill>
                <a:latin typeface="Telegraf"/>
                <a:ea typeface="Telegraf"/>
                <a:cs typeface="Telegraf"/>
                <a:sym typeface="Telegraf"/>
              </a:rPr>
              <a:t> </a:t>
            </a:r>
            <a:r>
              <a:rPr lang="en-US" sz="2159" u="none" strike="noStrike" spc="90" dirty="0" err="1">
                <a:solidFill>
                  <a:srgbClr val="FFFFFF"/>
                </a:solidFill>
                <a:latin typeface="Telegraf"/>
                <a:ea typeface="Telegraf"/>
                <a:cs typeface="Telegraf"/>
                <a:sym typeface="Telegraf"/>
              </a:rPr>
              <a:t>tincidunt</a:t>
            </a:r>
            <a:r>
              <a:rPr lang="en-US" sz="2159" u="none" strike="noStrike" spc="90" dirty="0">
                <a:solidFill>
                  <a:srgbClr val="FFFFFF"/>
                </a:solidFill>
                <a:latin typeface="Telegraf"/>
                <a:ea typeface="Telegraf"/>
                <a:cs typeface="Telegraf"/>
                <a:sym typeface="Telegraf"/>
              </a:rPr>
              <a:t> </a:t>
            </a:r>
            <a:r>
              <a:rPr lang="en-US" sz="2159" u="none" strike="noStrike" spc="90" dirty="0" err="1">
                <a:solidFill>
                  <a:srgbClr val="FFFFFF"/>
                </a:solidFill>
                <a:latin typeface="Telegraf"/>
                <a:ea typeface="Telegraf"/>
                <a:cs typeface="Telegraf"/>
                <a:sym typeface="Telegraf"/>
              </a:rPr>
              <a:t>risus</a:t>
            </a:r>
            <a:r>
              <a:rPr lang="en-US" sz="2159" u="none" strike="noStrike" spc="90" dirty="0">
                <a:solidFill>
                  <a:srgbClr val="FFFFFF"/>
                </a:solidFill>
                <a:latin typeface="Telegraf"/>
                <a:ea typeface="Telegraf"/>
                <a:cs typeface="Telegraf"/>
                <a:sym typeface="Telegraf"/>
              </a:rPr>
              <a:t> sit </a:t>
            </a:r>
            <a:r>
              <a:rPr lang="en-US" sz="2159" u="none" strike="noStrike" spc="90" dirty="0" err="1">
                <a:solidFill>
                  <a:srgbClr val="FFFFFF"/>
                </a:solidFill>
                <a:latin typeface="Telegraf"/>
                <a:ea typeface="Telegraf"/>
                <a:cs typeface="Telegraf"/>
                <a:sym typeface="Telegraf"/>
              </a:rPr>
              <a:t>amet</a:t>
            </a:r>
            <a:r>
              <a:rPr lang="en-US" sz="2159" u="none" strike="noStrike" spc="90" dirty="0">
                <a:solidFill>
                  <a:srgbClr val="FFFFFF"/>
                </a:solidFill>
                <a:latin typeface="Telegraf"/>
                <a:ea typeface="Telegraf"/>
                <a:cs typeface="Telegraf"/>
                <a:sym typeface="Telegraf"/>
              </a:rPr>
              <a:t> </a:t>
            </a:r>
            <a:r>
              <a:rPr lang="en-US" sz="2159" u="none" strike="noStrike" spc="90" dirty="0" err="1">
                <a:solidFill>
                  <a:srgbClr val="FFFFFF"/>
                </a:solidFill>
                <a:latin typeface="Telegraf"/>
                <a:ea typeface="Telegraf"/>
                <a:cs typeface="Telegraf"/>
                <a:sym typeface="Telegraf"/>
              </a:rPr>
              <a:t>sagittis</a:t>
            </a:r>
            <a:r>
              <a:rPr lang="en-US" sz="2159" u="none" strike="noStrike" spc="90" dirty="0">
                <a:solidFill>
                  <a:srgbClr val="FFFFFF"/>
                </a:solidFill>
                <a:latin typeface="Telegraf"/>
                <a:ea typeface="Telegraf"/>
                <a:cs typeface="Telegraf"/>
                <a:sym typeface="Telegraf"/>
              </a:rPr>
              <a:t>. </a:t>
            </a:r>
            <a:r>
              <a:rPr lang="en-US" sz="2159" u="none" strike="noStrike" spc="90" dirty="0" err="1">
                <a:solidFill>
                  <a:srgbClr val="FFFFFF"/>
                </a:solidFill>
                <a:latin typeface="Telegraf"/>
                <a:ea typeface="Telegraf"/>
                <a:cs typeface="Telegraf"/>
                <a:sym typeface="Telegraf"/>
              </a:rPr>
              <a:t>Praesent</a:t>
            </a:r>
            <a:r>
              <a:rPr lang="en-US" sz="2159" u="none" strike="noStrike" spc="90" dirty="0">
                <a:solidFill>
                  <a:srgbClr val="FFFFFF"/>
                </a:solidFill>
                <a:latin typeface="Telegraf"/>
                <a:ea typeface="Telegraf"/>
                <a:cs typeface="Telegraf"/>
                <a:sym typeface="Telegraf"/>
              </a:rPr>
              <a:t> tempus vitae </a:t>
            </a:r>
            <a:r>
              <a:rPr lang="en-US" sz="2159" u="none" strike="noStrike" spc="90" dirty="0" err="1">
                <a:solidFill>
                  <a:srgbClr val="FFFFFF"/>
                </a:solidFill>
                <a:latin typeface="Telegraf"/>
                <a:ea typeface="Telegraf"/>
                <a:cs typeface="Telegraf"/>
                <a:sym typeface="Telegraf"/>
              </a:rPr>
              <a:t>felis</a:t>
            </a:r>
            <a:r>
              <a:rPr lang="en-US" sz="2159" u="none" strike="noStrike" spc="90" dirty="0">
                <a:solidFill>
                  <a:srgbClr val="FFFFFF"/>
                </a:solidFill>
                <a:latin typeface="Telegraf"/>
                <a:ea typeface="Telegraf"/>
                <a:cs typeface="Telegraf"/>
                <a:sym typeface="Telegraf"/>
              </a:rPr>
              <a:t> maximus </a:t>
            </a:r>
            <a:r>
              <a:rPr lang="en-US" sz="2159" u="none" strike="noStrike" spc="90" dirty="0" err="1">
                <a:solidFill>
                  <a:srgbClr val="FFFFFF"/>
                </a:solidFill>
                <a:latin typeface="Telegraf"/>
                <a:ea typeface="Telegraf"/>
                <a:cs typeface="Telegraf"/>
                <a:sym typeface="Telegraf"/>
              </a:rPr>
              <a:t>pretium</a:t>
            </a:r>
            <a:r>
              <a:rPr lang="en-US" sz="2159" u="none" strike="noStrike" spc="90" dirty="0">
                <a:solidFill>
                  <a:srgbClr val="FFFFFF"/>
                </a:solidFill>
                <a:latin typeface="Telegraf"/>
                <a:ea typeface="Telegraf"/>
                <a:cs typeface="Telegraf"/>
                <a:sym typeface="Telegraf"/>
              </a:rPr>
              <a:t>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D10E517-226C-D2BE-7A7B-0B96FB48D4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642" y="1943100"/>
            <a:ext cx="18032713" cy="661387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6B9CE72-A92D-496E-EC5C-BE1C24241B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466" y="935805"/>
            <a:ext cx="6525536" cy="50489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82C3A27-CA47-D850-446D-D08341E44E2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9681" y="935804"/>
            <a:ext cx="18040674" cy="803539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F07AA33-97C7-D2C4-4FF5-97D8AAC6D00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18826" y="898619"/>
            <a:ext cx="18288000" cy="10287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blipFill>
            <a:blip r:embed="rId2"/>
            <a:stretch>
              <a:fillRect t="-18518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229588" y="3111803"/>
            <a:ext cx="571981" cy="571981"/>
            <a:chOff x="0" y="0"/>
            <a:chExt cx="8128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10A5FF">
                    <a:alpha val="100000"/>
                  </a:srgbClr>
                </a:gs>
                <a:gs pos="100000">
                  <a:srgbClr val="041E4E">
                    <a:alpha val="100000"/>
                  </a:srgbClr>
                </a:gs>
              </a:gsLst>
              <a:lin ang="5400000"/>
            </a:gradFill>
          </p:spPr>
        </p:sp>
        <p:sp>
          <p:nvSpPr>
            <p:cNvPr id="5" name="TextBox 5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2600"/>
                </a:lnSpc>
                <a:spcBef>
                  <a:spcPct val="0"/>
                </a:spcBef>
              </a:pPr>
              <a:r>
                <a:rPr lang="en-US" sz="2000" spc="84" dirty="0">
                  <a:solidFill>
                    <a:srgbClr val="FFFFFF"/>
                  </a:solidFill>
                  <a:latin typeface="Telegraf"/>
                  <a:ea typeface="Telegraf"/>
                  <a:cs typeface="Telegraf"/>
                  <a:sym typeface="Telegraf"/>
                </a:rPr>
                <a:t>01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229588" y="4628206"/>
            <a:ext cx="571981" cy="571981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10A5FF">
                    <a:alpha val="100000"/>
                  </a:srgbClr>
                </a:gs>
                <a:gs pos="100000">
                  <a:srgbClr val="041E4E">
                    <a:alpha val="100000"/>
                  </a:srgbClr>
                </a:gs>
              </a:gsLst>
              <a:lin ang="5400000"/>
            </a:gradFill>
          </p:spPr>
        </p:sp>
        <p:sp>
          <p:nvSpPr>
            <p:cNvPr id="8" name="TextBox 8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2600"/>
                </a:lnSpc>
                <a:spcBef>
                  <a:spcPct val="0"/>
                </a:spcBef>
              </a:pPr>
              <a:r>
                <a:rPr lang="en-US" sz="2000" spc="84">
                  <a:solidFill>
                    <a:srgbClr val="FFFFFF"/>
                  </a:solidFill>
                  <a:latin typeface="Telegraf"/>
                  <a:ea typeface="Telegraf"/>
                  <a:cs typeface="Telegraf"/>
                  <a:sym typeface="Telegraf"/>
                </a:rPr>
                <a:t>02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229588" y="6197468"/>
            <a:ext cx="571981" cy="571981"/>
            <a:chOff x="0" y="0"/>
            <a:chExt cx="812800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10A5FF">
                    <a:alpha val="100000"/>
                  </a:srgbClr>
                </a:gs>
                <a:gs pos="100000">
                  <a:srgbClr val="041E4E">
                    <a:alpha val="100000"/>
                  </a:srgbClr>
                </a:gs>
              </a:gsLst>
              <a:lin ang="5400000"/>
            </a:gradFill>
          </p:spPr>
        </p:sp>
        <p:sp>
          <p:nvSpPr>
            <p:cNvPr id="11" name="TextBox 11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2600"/>
                </a:lnSpc>
                <a:spcBef>
                  <a:spcPct val="0"/>
                </a:spcBef>
              </a:pPr>
              <a:r>
                <a:rPr lang="en-US" sz="2000" spc="84">
                  <a:solidFill>
                    <a:srgbClr val="FFFFFF"/>
                  </a:solidFill>
                  <a:latin typeface="Telegraf"/>
                  <a:ea typeface="Telegraf"/>
                  <a:cs typeface="Telegraf"/>
                  <a:sym typeface="Telegraf"/>
                </a:rPr>
                <a:t>03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229588" y="7814354"/>
            <a:ext cx="571981" cy="571981"/>
            <a:chOff x="0" y="0"/>
            <a:chExt cx="812800" cy="8128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10A5FF">
                    <a:alpha val="100000"/>
                  </a:srgbClr>
                </a:gs>
                <a:gs pos="100000">
                  <a:srgbClr val="041E4E">
                    <a:alpha val="100000"/>
                  </a:srgbClr>
                </a:gs>
              </a:gsLst>
              <a:lin ang="5400000"/>
            </a:gradFill>
          </p:spPr>
        </p:sp>
        <p:sp>
          <p:nvSpPr>
            <p:cNvPr id="14" name="TextBox 14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2600"/>
                </a:lnSpc>
                <a:spcBef>
                  <a:spcPct val="0"/>
                </a:spcBef>
              </a:pPr>
              <a:r>
                <a:rPr lang="en-US" sz="2000" spc="84">
                  <a:solidFill>
                    <a:srgbClr val="FFFFFF"/>
                  </a:solidFill>
                  <a:latin typeface="Telegraf"/>
                  <a:ea typeface="Telegraf"/>
                  <a:cs typeface="Telegraf"/>
                  <a:sym typeface="Telegraf"/>
                </a:rPr>
                <a:t>04</a:t>
              </a:r>
            </a:p>
          </p:txBody>
        </p:sp>
      </p:grpSp>
      <p:sp>
        <p:nvSpPr>
          <p:cNvPr id="15" name="Freeform 15"/>
          <p:cNvSpPr/>
          <p:nvPr/>
        </p:nvSpPr>
        <p:spPr>
          <a:xfrm>
            <a:off x="10939039" y="1194461"/>
            <a:ext cx="6872146" cy="9092539"/>
          </a:xfrm>
          <a:custGeom>
            <a:avLst/>
            <a:gdLst/>
            <a:ahLst/>
            <a:cxnLst/>
            <a:rect l="l" t="t" r="r" b="b"/>
            <a:pathLst>
              <a:path w="6872146" h="9092539">
                <a:moveTo>
                  <a:pt x="0" y="0"/>
                </a:moveTo>
                <a:lnTo>
                  <a:pt x="6872146" y="0"/>
                </a:lnTo>
                <a:lnTo>
                  <a:pt x="6872146" y="9092539"/>
                </a:lnTo>
                <a:lnTo>
                  <a:pt x="0" y="909253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76413"/>
            </a:stretch>
          </a:blipFill>
        </p:spPr>
      </p:sp>
      <p:sp>
        <p:nvSpPr>
          <p:cNvPr id="17" name="TextBox 17"/>
          <p:cNvSpPr txBox="1"/>
          <p:nvPr/>
        </p:nvSpPr>
        <p:spPr>
          <a:xfrm>
            <a:off x="2032183" y="3087746"/>
            <a:ext cx="8053372" cy="11932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107"/>
              </a:lnSpc>
            </a:pPr>
            <a:r>
              <a:rPr lang="en-US" sz="2219" u="none" strike="noStrike" spc="93" dirty="0">
                <a:solidFill>
                  <a:srgbClr val="FFFFFF"/>
                </a:solidFill>
                <a:latin typeface="Telegraf"/>
                <a:ea typeface="Telegraf"/>
                <a:cs typeface="Telegraf"/>
                <a:sym typeface="Telegraf"/>
              </a:rPr>
              <a:t>Lorem ipsum dolor sit </a:t>
            </a:r>
            <a:r>
              <a:rPr lang="en-US" sz="2219" u="none" strike="noStrike" spc="93" dirty="0" err="1">
                <a:solidFill>
                  <a:srgbClr val="FFFFFF"/>
                </a:solidFill>
                <a:latin typeface="Telegraf"/>
                <a:ea typeface="Telegraf"/>
                <a:cs typeface="Telegraf"/>
                <a:sym typeface="Telegraf"/>
              </a:rPr>
              <a:t>amet</a:t>
            </a:r>
            <a:r>
              <a:rPr lang="en-US" sz="2219" u="none" strike="noStrike" spc="93" dirty="0">
                <a:solidFill>
                  <a:srgbClr val="FFFFFF"/>
                </a:solidFill>
                <a:latin typeface="Telegraf"/>
                <a:ea typeface="Telegraf"/>
                <a:cs typeface="Telegraf"/>
                <a:sym typeface="Telegraf"/>
              </a:rPr>
              <a:t>, </a:t>
            </a:r>
            <a:r>
              <a:rPr lang="en-US" sz="2219" u="none" strike="noStrike" spc="93" dirty="0" err="1">
                <a:solidFill>
                  <a:srgbClr val="FFFFFF"/>
                </a:solidFill>
                <a:latin typeface="Telegraf"/>
                <a:ea typeface="Telegraf"/>
                <a:cs typeface="Telegraf"/>
                <a:sym typeface="Telegraf"/>
              </a:rPr>
              <a:t>consectetur</a:t>
            </a:r>
            <a:r>
              <a:rPr lang="en-US" sz="2219" u="none" strike="noStrike" spc="93" dirty="0">
                <a:solidFill>
                  <a:srgbClr val="FFFFFF"/>
                </a:solidFill>
                <a:latin typeface="Telegraf"/>
                <a:ea typeface="Telegraf"/>
                <a:cs typeface="Telegraf"/>
                <a:sym typeface="Telegraf"/>
              </a:rPr>
              <a:t> </a:t>
            </a:r>
            <a:r>
              <a:rPr lang="en-US" sz="2219" u="none" strike="noStrike" spc="93" dirty="0" err="1">
                <a:solidFill>
                  <a:srgbClr val="FFFFFF"/>
                </a:solidFill>
                <a:latin typeface="Telegraf"/>
                <a:ea typeface="Telegraf"/>
                <a:cs typeface="Telegraf"/>
                <a:sym typeface="Telegraf"/>
              </a:rPr>
              <a:t>adipiscing</a:t>
            </a:r>
            <a:r>
              <a:rPr lang="en-US" sz="2219" u="none" strike="noStrike" spc="93" dirty="0">
                <a:solidFill>
                  <a:srgbClr val="FFFFFF"/>
                </a:solidFill>
                <a:latin typeface="Telegraf"/>
                <a:ea typeface="Telegraf"/>
                <a:cs typeface="Telegraf"/>
                <a:sym typeface="Telegraf"/>
              </a:rPr>
              <a:t> </a:t>
            </a:r>
            <a:r>
              <a:rPr lang="en-US" sz="2219" u="none" strike="noStrike" spc="93" dirty="0" err="1">
                <a:solidFill>
                  <a:srgbClr val="FFFFFF"/>
                </a:solidFill>
                <a:latin typeface="Telegraf"/>
                <a:ea typeface="Telegraf"/>
                <a:cs typeface="Telegraf"/>
                <a:sym typeface="Telegraf"/>
              </a:rPr>
              <a:t>sagittis</a:t>
            </a:r>
            <a:r>
              <a:rPr lang="en-US" sz="2219" u="none" strike="noStrike" spc="93" dirty="0">
                <a:solidFill>
                  <a:srgbClr val="FFFFFF"/>
                </a:solidFill>
                <a:latin typeface="Telegraf"/>
                <a:ea typeface="Telegraf"/>
                <a:cs typeface="Telegraf"/>
                <a:sym typeface="Telegraf"/>
              </a:rPr>
              <a:t> </a:t>
            </a:r>
            <a:r>
              <a:rPr lang="en-US" sz="2219" u="none" strike="noStrike" spc="93" dirty="0" err="1">
                <a:solidFill>
                  <a:srgbClr val="FFFFFF"/>
                </a:solidFill>
                <a:latin typeface="Telegraf"/>
                <a:ea typeface="Telegraf"/>
                <a:cs typeface="Telegraf"/>
                <a:sym typeface="Telegraf"/>
              </a:rPr>
              <a:t>elit</a:t>
            </a:r>
            <a:r>
              <a:rPr lang="en-US" sz="2219" u="none" strike="noStrike" spc="93" dirty="0">
                <a:solidFill>
                  <a:srgbClr val="FFFFFF"/>
                </a:solidFill>
                <a:latin typeface="Telegraf"/>
                <a:ea typeface="Telegraf"/>
                <a:cs typeface="Telegraf"/>
                <a:sym typeface="Telegraf"/>
              </a:rPr>
              <a:t>. </a:t>
            </a:r>
            <a:r>
              <a:rPr lang="en-US" sz="2219" u="none" strike="noStrike" spc="93" dirty="0" err="1">
                <a:solidFill>
                  <a:srgbClr val="FFFFFF"/>
                </a:solidFill>
                <a:latin typeface="Telegraf"/>
                <a:ea typeface="Telegraf"/>
                <a:cs typeface="Telegraf"/>
                <a:sym typeface="Telegraf"/>
              </a:rPr>
              <a:t>Quisque</a:t>
            </a:r>
            <a:r>
              <a:rPr lang="en-US" sz="2219" u="none" strike="noStrike" spc="93" dirty="0">
                <a:solidFill>
                  <a:srgbClr val="FFFFFF"/>
                </a:solidFill>
                <a:latin typeface="Telegraf"/>
                <a:ea typeface="Telegraf"/>
                <a:cs typeface="Telegraf"/>
                <a:sym typeface="Telegraf"/>
              </a:rPr>
              <a:t> </a:t>
            </a:r>
            <a:r>
              <a:rPr lang="en-US" sz="2219" u="none" strike="noStrike" spc="93" dirty="0" err="1">
                <a:solidFill>
                  <a:srgbClr val="FFFFFF"/>
                </a:solidFill>
                <a:latin typeface="Telegraf"/>
                <a:ea typeface="Telegraf"/>
                <a:cs typeface="Telegraf"/>
                <a:sym typeface="Telegraf"/>
              </a:rPr>
              <a:t>facilisis</a:t>
            </a:r>
            <a:r>
              <a:rPr lang="en-US" sz="2219" u="none" strike="noStrike" spc="93" dirty="0">
                <a:solidFill>
                  <a:srgbClr val="FFFFFF"/>
                </a:solidFill>
                <a:latin typeface="Telegraf"/>
                <a:ea typeface="Telegraf"/>
                <a:cs typeface="Telegraf"/>
                <a:sym typeface="Telegraf"/>
              </a:rPr>
              <a:t> </a:t>
            </a:r>
            <a:r>
              <a:rPr lang="en-US" sz="2219" u="none" strike="noStrike" spc="93" dirty="0" err="1">
                <a:solidFill>
                  <a:srgbClr val="FFFFFF"/>
                </a:solidFill>
                <a:latin typeface="Telegraf"/>
                <a:ea typeface="Telegraf"/>
                <a:cs typeface="Telegraf"/>
                <a:sym typeface="Telegraf"/>
              </a:rPr>
              <a:t>tincidunt</a:t>
            </a:r>
            <a:r>
              <a:rPr lang="en-US" sz="2219" u="none" strike="noStrike" spc="93" dirty="0">
                <a:solidFill>
                  <a:srgbClr val="FFFFFF"/>
                </a:solidFill>
                <a:latin typeface="Telegraf"/>
                <a:ea typeface="Telegraf"/>
                <a:cs typeface="Telegraf"/>
                <a:sym typeface="Telegraf"/>
              </a:rPr>
              <a:t> </a:t>
            </a:r>
            <a:r>
              <a:rPr lang="en-US" sz="2219" u="none" strike="noStrike" spc="93" dirty="0" err="1">
                <a:solidFill>
                  <a:srgbClr val="FFFFFF"/>
                </a:solidFill>
                <a:latin typeface="Telegraf"/>
                <a:ea typeface="Telegraf"/>
                <a:cs typeface="Telegraf"/>
                <a:sym typeface="Telegraf"/>
              </a:rPr>
              <a:t>risus</a:t>
            </a:r>
            <a:r>
              <a:rPr lang="en-US" sz="2219" u="none" strike="noStrike" spc="93" dirty="0">
                <a:solidFill>
                  <a:srgbClr val="FFFFFF"/>
                </a:solidFill>
                <a:latin typeface="Telegraf"/>
                <a:ea typeface="Telegraf"/>
                <a:cs typeface="Telegraf"/>
                <a:sym typeface="Telegraf"/>
              </a:rPr>
              <a:t> sit </a:t>
            </a:r>
            <a:r>
              <a:rPr lang="en-US" sz="2219" u="none" strike="noStrike" spc="93" dirty="0" err="1">
                <a:solidFill>
                  <a:srgbClr val="FFFFFF"/>
                </a:solidFill>
                <a:latin typeface="Telegraf"/>
                <a:ea typeface="Telegraf"/>
                <a:cs typeface="Telegraf"/>
                <a:sym typeface="Telegraf"/>
              </a:rPr>
              <a:t>amet</a:t>
            </a:r>
            <a:r>
              <a:rPr lang="en-US" sz="2219" u="none" strike="noStrike" spc="93" dirty="0">
                <a:solidFill>
                  <a:srgbClr val="FFFFFF"/>
                </a:solidFill>
                <a:latin typeface="Telegraf"/>
                <a:ea typeface="Telegraf"/>
                <a:cs typeface="Telegraf"/>
                <a:sym typeface="Telegraf"/>
              </a:rPr>
              <a:t> </a:t>
            </a:r>
            <a:r>
              <a:rPr lang="en-US" sz="2219" u="none" strike="noStrike" spc="93" dirty="0" err="1">
                <a:solidFill>
                  <a:srgbClr val="FFFFFF"/>
                </a:solidFill>
                <a:latin typeface="Telegraf"/>
                <a:ea typeface="Telegraf"/>
                <a:cs typeface="Telegraf"/>
                <a:sym typeface="Telegraf"/>
              </a:rPr>
              <a:t>sagittis</a:t>
            </a:r>
            <a:r>
              <a:rPr lang="en-US" sz="2219" u="none" strike="noStrike" spc="93" dirty="0">
                <a:solidFill>
                  <a:srgbClr val="FFFFFF"/>
                </a:solidFill>
                <a:latin typeface="Telegraf"/>
                <a:ea typeface="Telegraf"/>
                <a:cs typeface="Telegraf"/>
                <a:sym typeface="Telegraf"/>
              </a:rPr>
              <a:t>. </a:t>
            </a:r>
            <a:r>
              <a:rPr lang="en-US" sz="2219" u="none" strike="noStrike" spc="93" dirty="0" err="1">
                <a:solidFill>
                  <a:srgbClr val="FFFFFF"/>
                </a:solidFill>
                <a:latin typeface="Telegraf"/>
                <a:ea typeface="Telegraf"/>
                <a:cs typeface="Telegraf"/>
                <a:sym typeface="Telegraf"/>
              </a:rPr>
              <a:t>Praesent</a:t>
            </a:r>
            <a:r>
              <a:rPr lang="en-US" sz="2219" u="none" strike="noStrike" spc="93" dirty="0">
                <a:solidFill>
                  <a:srgbClr val="FFFFFF"/>
                </a:solidFill>
                <a:latin typeface="Telegraf"/>
                <a:ea typeface="Telegraf"/>
                <a:cs typeface="Telegraf"/>
                <a:sym typeface="Telegraf"/>
              </a:rPr>
              <a:t> tempus vitae </a:t>
            </a:r>
            <a:r>
              <a:rPr lang="en-US" sz="2219" u="none" strike="noStrike" spc="93" dirty="0" err="1">
                <a:solidFill>
                  <a:srgbClr val="FFFFFF"/>
                </a:solidFill>
                <a:latin typeface="Telegraf"/>
                <a:ea typeface="Telegraf"/>
                <a:cs typeface="Telegraf"/>
                <a:sym typeface="Telegraf"/>
              </a:rPr>
              <a:t>felis</a:t>
            </a:r>
            <a:r>
              <a:rPr lang="en-US" sz="2219" u="none" strike="noStrike" spc="93" dirty="0">
                <a:solidFill>
                  <a:srgbClr val="FFFFFF"/>
                </a:solidFill>
                <a:latin typeface="Telegraf"/>
                <a:ea typeface="Telegraf"/>
                <a:cs typeface="Telegraf"/>
                <a:sym typeface="Telegraf"/>
              </a:rPr>
              <a:t> maximus </a:t>
            </a:r>
            <a:r>
              <a:rPr lang="en-US" sz="2219" u="none" strike="noStrike" spc="93" dirty="0" err="1">
                <a:solidFill>
                  <a:srgbClr val="FFFFFF"/>
                </a:solidFill>
                <a:latin typeface="Telegraf"/>
                <a:ea typeface="Telegraf"/>
                <a:cs typeface="Telegraf"/>
                <a:sym typeface="Telegraf"/>
              </a:rPr>
              <a:t>pretium</a:t>
            </a:r>
            <a:r>
              <a:rPr lang="en-US" sz="2219" u="none" strike="noStrike" spc="93" dirty="0">
                <a:solidFill>
                  <a:srgbClr val="FFFFFF"/>
                </a:solidFill>
                <a:latin typeface="Telegraf"/>
                <a:ea typeface="Telegraf"/>
                <a:cs typeface="Telegraf"/>
                <a:sym typeface="Telegraf"/>
              </a:rPr>
              <a:t>.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032183" y="4604149"/>
            <a:ext cx="8053372" cy="11932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107"/>
              </a:lnSpc>
            </a:pPr>
            <a:r>
              <a:rPr lang="en-US" sz="2219" u="none" strike="noStrike" spc="93">
                <a:solidFill>
                  <a:srgbClr val="FFFFFF"/>
                </a:solidFill>
                <a:latin typeface="Telegraf"/>
                <a:ea typeface="Telegraf"/>
                <a:cs typeface="Telegraf"/>
                <a:sym typeface="Telegraf"/>
              </a:rPr>
              <a:t>Lorem ipsum dolor sit amet, consectetur adipiscing sagittis elit. Quisque facilisis tincidunt risus sit amet sagittis. Praesent tempus vitae felis maximus pretium.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2032183" y="6173411"/>
            <a:ext cx="8053372" cy="11932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107"/>
              </a:lnSpc>
            </a:pPr>
            <a:r>
              <a:rPr lang="en-US" sz="2219" u="none" strike="noStrike" spc="93">
                <a:solidFill>
                  <a:srgbClr val="FFFFFF"/>
                </a:solidFill>
                <a:latin typeface="Telegraf"/>
                <a:ea typeface="Telegraf"/>
                <a:cs typeface="Telegraf"/>
                <a:sym typeface="Telegraf"/>
              </a:rPr>
              <a:t>Lorem ipsum dolor sit amet, consectetur adipiscing sagittis elit. Quisque facilisis tincidunt risus sit amet sagittis. Praesent tempus vitae felis maximus pretium.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2032183" y="7790297"/>
            <a:ext cx="8053372" cy="11932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107"/>
              </a:lnSpc>
            </a:pPr>
            <a:r>
              <a:rPr lang="en-US" sz="2219" u="none" strike="noStrike" spc="93">
                <a:solidFill>
                  <a:srgbClr val="FFFFFF"/>
                </a:solidFill>
                <a:latin typeface="Telegraf"/>
                <a:ea typeface="Telegraf"/>
                <a:cs typeface="Telegraf"/>
                <a:sym typeface="Telegraf"/>
              </a:rPr>
              <a:t>Lorem ipsum dolor sit amet, consectetur adipiscing sagittis elit. Quisque facilisis tincidunt risus sit amet sagittis. Praesent tempus vitae felis maximus pretium.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31B2BDD8-2919-3119-5971-8AB6A07022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315536"/>
            <a:ext cx="11685546" cy="779036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2ED2AD-8D87-13CE-F137-A0954A845A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9EE5B8DB-4848-CC7A-B753-D3AE8A0CDBF0}"/>
              </a:ext>
            </a:extLst>
          </p:cNvPr>
          <p:cNvSpPr/>
          <p:nvPr/>
        </p:nvSpPr>
        <p:spPr>
          <a:xfrm flipH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blipFill>
            <a:blip r:embed="rId2"/>
            <a:stretch>
              <a:fillRect t="-18518"/>
            </a:stretch>
          </a:blipFill>
        </p:spPr>
      </p:sp>
      <p:sp>
        <p:nvSpPr>
          <p:cNvPr id="15" name="Freeform 15">
            <a:extLst>
              <a:ext uri="{FF2B5EF4-FFF2-40B4-BE49-F238E27FC236}">
                <a16:creationId xmlns:a16="http://schemas.microsoft.com/office/drawing/2014/main" id="{D10BE130-39EB-09CD-CB82-D9B9F309E128}"/>
              </a:ext>
            </a:extLst>
          </p:cNvPr>
          <p:cNvSpPr/>
          <p:nvPr/>
        </p:nvSpPr>
        <p:spPr>
          <a:xfrm>
            <a:off x="10939039" y="1194461"/>
            <a:ext cx="6872146" cy="9092539"/>
          </a:xfrm>
          <a:custGeom>
            <a:avLst/>
            <a:gdLst/>
            <a:ahLst/>
            <a:cxnLst/>
            <a:rect l="l" t="t" r="r" b="b"/>
            <a:pathLst>
              <a:path w="6872146" h="9092539">
                <a:moveTo>
                  <a:pt x="0" y="0"/>
                </a:moveTo>
                <a:lnTo>
                  <a:pt x="6872146" y="0"/>
                </a:lnTo>
                <a:lnTo>
                  <a:pt x="6872146" y="9092539"/>
                </a:lnTo>
                <a:lnTo>
                  <a:pt x="0" y="909253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76413"/>
            </a:stretch>
          </a:blipFill>
        </p:spPr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9C2FBFFF-10FB-B2B9-D9C9-BC5542BE16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210" y="4762500"/>
            <a:ext cx="10857832" cy="2505995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E2B81C3E-9BF1-7C00-A2D3-C4AB80AFCCE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3209" y="1104900"/>
            <a:ext cx="2426879" cy="2267502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BB71755C-8D1A-F8E9-1B02-F631DE65423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44638" y="1113195"/>
            <a:ext cx="8400246" cy="2267501"/>
          </a:xfrm>
          <a:prstGeom prst="rect">
            <a:avLst/>
          </a:prstGeom>
        </p:spPr>
      </p:pic>
      <p:sp>
        <p:nvSpPr>
          <p:cNvPr id="29" name="Arrow: Notched Right 28">
            <a:extLst>
              <a:ext uri="{FF2B5EF4-FFF2-40B4-BE49-F238E27FC236}">
                <a16:creationId xmlns:a16="http://schemas.microsoft.com/office/drawing/2014/main" id="{8E0D210C-FF17-B5A2-5263-811B270C75F1}"/>
              </a:ext>
            </a:extLst>
          </p:cNvPr>
          <p:cNvSpPr/>
          <p:nvPr/>
        </p:nvSpPr>
        <p:spPr>
          <a:xfrm rot="5400000">
            <a:off x="5657850" y="3600450"/>
            <a:ext cx="1257300" cy="914400"/>
          </a:xfrm>
          <a:prstGeom prst="notchedRightArrow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/>
          </a:p>
        </p:txBody>
      </p:sp>
      <p:sp>
        <p:nvSpPr>
          <p:cNvPr id="31" name="TextBox 3">
            <a:extLst>
              <a:ext uri="{FF2B5EF4-FFF2-40B4-BE49-F238E27FC236}">
                <a16:creationId xmlns:a16="http://schemas.microsoft.com/office/drawing/2014/main" id="{46EA9B2A-1DC2-AB3F-7F55-06E651EE4394}"/>
              </a:ext>
            </a:extLst>
          </p:cNvPr>
          <p:cNvSpPr txBox="1"/>
          <p:nvPr/>
        </p:nvSpPr>
        <p:spPr>
          <a:xfrm>
            <a:off x="1839925" y="8254339"/>
            <a:ext cx="7772400" cy="738664"/>
          </a:xfrm>
          <a:prstGeom prst="rect">
            <a:avLst/>
          </a:prstGeom>
          <a:solidFill>
            <a:srgbClr val="FFC000"/>
          </a:solidFill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sz="2400" dirty="0" err="1">
                <a:latin typeface="Telegraf"/>
                <a:ea typeface="Telegraf"/>
                <a:cs typeface="Telegraf"/>
                <a:sym typeface="Telegraf"/>
              </a:rPr>
              <a:t>Menemukan</a:t>
            </a:r>
            <a:r>
              <a:rPr lang="en-US" sz="2400" dirty="0">
                <a:latin typeface="Telegraf"/>
                <a:ea typeface="Telegraf"/>
                <a:cs typeface="Telegraf"/>
                <a:sym typeface="Telegraf"/>
              </a:rPr>
              <a:t> dan </a:t>
            </a:r>
            <a:r>
              <a:rPr lang="en-US" sz="2400" dirty="0" err="1">
                <a:latin typeface="Telegraf"/>
                <a:ea typeface="Telegraf"/>
                <a:cs typeface="Telegraf"/>
                <a:sym typeface="Telegraf"/>
              </a:rPr>
              <a:t>memahammi</a:t>
            </a:r>
            <a:r>
              <a:rPr lang="en-US" sz="2400" dirty="0">
                <a:latin typeface="Telegraf"/>
                <a:ea typeface="Telegraf"/>
                <a:cs typeface="Telegraf"/>
                <a:sym typeface="Telegraf"/>
              </a:rPr>
              <a:t> </a:t>
            </a:r>
            <a:r>
              <a:rPr lang="en-US" sz="2400" dirty="0" err="1">
                <a:latin typeface="Telegraf"/>
                <a:ea typeface="Telegraf"/>
                <a:cs typeface="Telegraf"/>
                <a:sym typeface="Telegraf"/>
              </a:rPr>
              <a:t>permasalahan</a:t>
            </a:r>
            <a:r>
              <a:rPr lang="en-US" sz="2400" dirty="0">
                <a:latin typeface="Telegraf"/>
                <a:ea typeface="Telegraf"/>
                <a:cs typeface="Telegraf"/>
                <a:sym typeface="Telegraf"/>
              </a:rPr>
              <a:t> </a:t>
            </a:r>
            <a:r>
              <a:rPr lang="en-US" sz="2400" dirty="0" err="1">
                <a:latin typeface="Telegraf"/>
                <a:ea typeface="Telegraf"/>
                <a:cs typeface="Telegraf"/>
                <a:sym typeface="Telegraf"/>
              </a:rPr>
              <a:t>nyata</a:t>
            </a:r>
            <a:r>
              <a:rPr lang="en-US" sz="2400" dirty="0">
                <a:latin typeface="Telegraf"/>
                <a:ea typeface="Telegraf"/>
                <a:cs typeface="Telegraf"/>
                <a:sym typeface="Telegraf"/>
              </a:rPr>
              <a:t> pada </a:t>
            </a:r>
            <a:r>
              <a:rPr lang="en-US" sz="2400" dirty="0" err="1">
                <a:latin typeface="Telegraf"/>
                <a:ea typeface="Telegraf"/>
                <a:cs typeface="Telegraf"/>
                <a:sym typeface="Telegraf"/>
              </a:rPr>
              <a:t>objek</a:t>
            </a:r>
            <a:r>
              <a:rPr lang="en-US" sz="2400" dirty="0">
                <a:latin typeface="Telegraf"/>
                <a:ea typeface="Telegraf"/>
                <a:cs typeface="Telegraf"/>
                <a:sym typeface="Telegraf"/>
              </a:rPr>
              <a:t> yang </a:t>
            </a:r>
            <a:r>
              <a:rPr lang="en-US" sz="2400" dirty="0" err="1">
                <a:latin typeface="Telegraf"/>
                <a:ea typeface="Telegraf"/>
                <a:cs typeface="Telegraf"/>
                <a:sym typeface="Telegraf"/>
              </a:rPr>
              <a:t>akan</a:t>
            </a:r>
            <a:r>
              <a:rPr lang="en-US" sz="2400" dirty="0">
                <a:latin typeface="Telegraf"/>
                <a:ea typeface="Telegraf"/>
                <a:cs typeface="Telegraf"/>
                <a:sym typeface="Telegraf"/>
              </a:rPr>
              <a:t> </a:t>
            </a:r>
            <a:r>
              <a:rPr lang="en-US" sz="2400" dirty="0" err="1">
                <a:latin typeface="Telegraf"/>
                <a:ea typeface="Telegraf"/>
                <a:cs typeface="Telegraf"/>
                <a:sym typeface="Telegraf"/>
              </a:rPr>
              <a:t>dijadikan</a:t>
            </a:r>
            <a:r>
              <a:rPr lang="en-US" sz="2400" dirty="0">
                <a:latin typeface="Telegraf"/>
                <a:ea typeface="Telegraf"/>
                <a:cs typeface="Telegraf"/>
                <a:sym typeface="Telegraf"/>
              </a:rPr>
              <a:t> </a:t>
            </a:r>
            <a:r>
              <a:rPr lang="en-US" sz="2400" dirty="0" err="1">
                <a:latin typeface="Telegraf"/>
                <a:ea typeface="Telegraf"/>
                <a:cs typeface="Telegraf"/>
                <a:sym typeface="Telegraf"/>
              </a:rPr>
              <a:t>proyek</a:t>
            </a:r>
            <a:r>
              <a:rPr lang="en-US" sz="2400" dirty="0">
                <a:latin typeface="Telegraf"/>
                <a:ea typeface="Telegraf"/>
                <a:cs typeface="Telegraf"/>
                <a:sym typeface="Telegraf"/>
              </a:rPr>
              <a:t> IOT</a:t>
            </a:r>
          </a:p>
        </p:txBody>
      </p:sp>
      <p:pic>
        <p:nvPicPr>
          <p:cNvPr id="33" name="Graphic 32" descr="Bullseye with solid fill">
            <a:extLst>
              <a:ext uri="{FF2B5EF4-FFF2-40B4-BE49-F238E27FC236}">
                <a16:creationId xmlns:a16="http://schemas.microsoft.com/office/drawing/2014/main" id="{4CEE2A03-0916-E1CD-D871-C32BA270946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62000" y="7899771"/>
            <a:ext cx="1447800" cy="1447800"/>
          </a:xfrm>
          <a:prstGeom prst="rect">
            <a:avLst/>
          </a:prstGeom>
        </p:spPr>
      </p:pic>
      <p:sp>
        <p:nvSpPr>
          <p:cNvPr id="35" name="TextBox 3">
            <a:extLst>
              <a:ext uri="{FF2B5EF4-FFF2-40B4-BE49-F238E27FC236}">
                <a16:creationId xmlns:a16="http://schemas.microsoft.com/office/drawing/2014/main" id="{3B9E6F01-50E5-7E63-B6E4-FB2B513D72FC}"/>
              </a:ext>
            </a:extLst>
          </p:cNvPr>
          <p:cNvSpPr txBox="1"/>
          <p:nvPr/>
        </p:nvSpPr>
        <p:spPr>
          <a:xfrm>
            <a:off x="513209" y="66957"/>
            <a:ext cx="6872146" cy="10900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541"/>
              </a:lnSpc>
            </a:pPr>
            <a:r>
              <a:rPr lang="en-US" sz="7836" dirty="0" err="1">
                <a:solidFill>
                  <a:srgbClr val="FFFFFF"/>
                </a:solidFill>
                <a:latin typeface="Telegraf"/>
                <a:ea typeface="Telegraf"/>
                <a:cs typeface="Telegraf"/>
                <a:sym typeface="Telegraf"/>
              </a:rPr>
              <a:t>Identifikasi</a:t>
            </a:r>
            <a:endParaRPr lang="en-US" sz="7836" dirty="0">
              <a:solidFill>
                <a:srgbClr val="FFFFFF"/>
              </a:solidFill>
              <a:latin typeface="Telegraf"/>
              <a:ea typeface="Telegraf"/>
              <a:cs typeface="Telegraf"/>
              <a:sym typeface="Telegraf"/>
            </a:endParaRPr>
          </a:p>
        </p:txBody>
      </p:sp>
    </p:spTree>
    <p:extLst>
      <p:ext uri="{BB962C8B-B14F-4D97-AF65-F5344CB8AC3E}">
        <p14:creationId xmlns:p14="http://schemas.microsoft.com/office/powerpoint/2010/main" val="1092652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D9047F-ED9E-DDCF-3BBE-D06CAA000A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9E560268-9F60-B377-03D3-C35DD9764787}"/>
              </a:ext>
            </a:extLst>
          </p:cNvPr>
          <p:cNvSpPr/>
          <p:nvPr/>
        </p:nvSpPr>
        <p:spPr>
          <a:xfrm flipV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10287000"/>
                </a:moveTo>
                <a:lnTo>
                  <a:pt x="18288000" y="10287000"/>
                </a:lnTo>
                <a:lnTo>
                  <a:pt x="18288000" y="0"/>
                </a:lnTo>
                <a:lnTo>
                  <a:pt x="0" y="0"/>
                </a:lnTo>
                <a:lnTo>
                  <a:pt x="0" y="10287000"/>
                </a:lnTo>
                <a:close/>
              </a:path>
            </a:pathLst>
          </a:custGeom>
          <a:blipFill>
            <a:blip r:embed="rId3"/>
            <a:stretch>
              <a:fillRect t="-9259" b="-9259"/>
            </a:stretch>
          </a:blipFill>
        </p:spPr>
      </p:sp>
      <p:grpSp>
        <p:nvGrpSpPr>
          <p:cNvPr id="4" name="Group 4">
            <a:extLst>
              <a:ext uri="{FF2B5EF4-FFF2-40B4-BE49-F238E27FC236}">
                <a16:creationId xmlns:a16="http://schemas.microsoft.com/office/drawing/2014/main" id="{9B7A543D-143D-BCA7-F80D-0BF0C83D2C57}"/>
              </a:ext>
            </a:extLst>
          </p:cNvPr>
          <p:cNvGrpSpPr/>
          <p:nvPr/>
        </p:nvGrpSpPr>
        <p:grpSpPr>
          <a:xfrm>
            <a:off x="1028700" y="8699167"/>
            <a:ext cx="3588191" cy="559133"/>
            <a:chOff x="0" y="0"/>
            <a:chExt cx="945038" cy="147261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24A592ED-8378-D284-B9FD-6D7D38952092}"/>
                </a:ext>
              </a:extLst>
            </p:cNvPr>
            <p:cNvSpPr/>
            <p:nvPr/>
          </p:nvSpPr>
          <p:spPr>
            <a:xfrm>
              <a:off x="0" y="0"/>
              <a:ext cx="945038" cy="147261"/>
            </a:xfrm>
            <a:custGeom>
              <a:avLst/>
              <a:gdLst/>
              <a:ahLst/>
              <a:cxnLst/>
              <a:rect l="l" t="t" r="r" b="b"/>
              <a:pathLst>
                <a:path w="945038" h="147261">
                  <a:moveTo>
                    <a:pt x="56098" y="0"/>
                  </a:moveTo>
                  <a:lnTo>
                    <a:pt x="888940" y="0"/>
                  </a:lnTo>
                  <a:cubicBezTo>
                    <a:pt x="903818" y="0"/>
                    <a:pt x="918087" y="5910"/>
                    <a:pt x="928607" y="16431"/>
                  </a:cubicBezTo>
                  <a:cubicBezTo>
                    <a:pt x="939128" y="26951"/>
                    <a:pt x="945038" y="41220"/>
                    <a:pt x="945038" y="56098"/>
                  </a:cubicBezTo>
                  <a:lnTo>
                    <a:pt x="945038" y="91164"/>
                  </a:lnTo>
                  <a:cubicBezTo>
                    <a:pt x="945038" y="106042"/>
                    <a:pt x="939128" y="120310"/>
                    <a:pt x="928607" y="130831"/>
                  </a:cubicBezTo>
                  <a:cubicBezTo>
                    <a:pt x="918087" y="141351"/>
                    <a:pt x="903818" y="147261"/>
                    <a:pt x="888940" y="147261"/>
                  </a:cubicBezTo>
                  <a:lnTo>
                    <a:pt x="56098" y="147261"/>
                  </a:lnTo>
                  <a:cubicBezTo>
                    <a:pt x="41220" y="147261"/>
                    <a:pt x="26951" y="141351"/>
                    <a:pt x="16431" y="130831"/>
                  </a:cubicBezTo>
                  <a:cubicBezTo>
                    <a:pt x="5910" y="120310"/>
                    <a:pt x="0" y="106042"/>
                    <a:pt x="0" y="91164"/>
                  </a:cubicBezTo>
                  <a:lnTo>
                    <a:pt x="0" y="56098"/>
                  </a:lnTo>
                  <a:cubicBezTo>
                    <a:pt x="0" y="41220"/>
                    <a:pt x="5910" y="26951"/>
                    <a:pt x="16431" y="16431"/>
                  </a:cubicBezTo>
                  <a:cubicBezTo>
                    <a:pt x="26951" y="5910"/>
                    <a:pt x="41220" y="0"/>
                    <a:pt x="56098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10A5FF">
                    <a:alpha val="100000"/>
                  </a:srgbClr>
                </a:gs>
                <a:gs pos="100000">
                  <a:srgbClr val="041E4E">
                    <a:alpha val="100000"/>
                  </a:srgbClr>
                </a:gs>
              </a:gsLst>
              <a:lin ang="5400000"/>
            </a:gradFill>
          </p:spPr>
        </p:sp>
        <p:sp>
          <p:nvSpPr>
            <p:cNvPr id="6" name="TextBox 6">
              <a:extLst>
                <a:ext uri="{FF2B5EF4-FFF2-40B4-BE49-F238E27FC236}">
                  <a16:creationId xmlns:a16="http://schemas.microsoft.com/office/drawing/2014/main" id="{3B5CB041-D3A5-7AE5-1F2E-0A3825933822}"/>
                </a:ext>
              </a:extLst>
            </p:cNvPr>
            <p:cNvSpPr txBox="1"/>
            <p:nvPr/>
          </p:nvSpPr>
          <p:spPr>
            <a:xfrm>
              <a:off x="0" y="-57150"/>
              <a:ext cx="945038" cy="20441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2600"/>
                </a:lnSpc>
                <a:spcBef>
                  <a:spcPct val="0"/>
                </a:spcBef>
              </a:pPr>
              <a:endParaRPr lang="en-US" sz="2000" spc="84" dirty="0">
                <a:solidFill>
                  <a:srgbClr val="FFFFFF"/>
                </a:solidFill>
                <a:latin typeface="Telegraf"/>
                <a:ea typeface="Telegraf"/>
                <a:cs typeface="Telegraf"/>
                <a:sym typeface="Telegraf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9E61ABEB-01B1-FB47-756A-A26FAC02E1F6}"/>
              </a:ext>
            </a:extLst>
          </p:cNvPr>
          <p:cNvSpPr/>
          <p:nvPr/>
        </p:nvSpPr>
        <p:spPr>
          <a:xfrm>
            <a:off x="17424036" y="9563100"/>
            <a:ext cx="461138" cy="584428"/>
          </a:xfrm>
          <a:custGeom>
            <a:avLst/>
            <a:gdLst/>
            <a:ahLst/>
            <a:cxnLst/>
            <a:rect l="l" t="t" r="r" b="b"/>
            <a:pathLst>
              <a:path w="461138" h="584428">
                <a:moveTo>
                  <a:pt x="0" y="0"/>
                </a:moveTo>
                <a:lnTo>
                  <a:pt x="461138" y="0"/>
                </a:lnTo>
                <a:lnTo>
                  <a:pt x="461138" y="584428"/>
                </a:lnTo>
                <a:lnTo>
                  <a:pt x="0" y="58442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EAC2658C-CAF8-D51B-9244-788CA5AC34E9}"/>
              </a:ext>
            </a:extLst>
          </p:cNvPr>
          <p:cNvSpPr txBox="1"/>
          <p:nvPr/>
        </p:nvSpPr>
        <p:spPr>
          <a:xfrm>
            <a:off x="762000" y="345051"/>
            <a:ext cx="11315700" cy="13672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1392"/>
              </a:lnSpc>
            </a:pPr>
            <a:r>
              <a:rPr lang="en-US" sz="7200" dirty="0">
                <a:solidFill>
                  <a:srgbClr val="FFFFFF"/>
                </a:solidFill>
                <a:latin typeface="Telegraf"/>
                <a:ea typeface="Telegraf"/>
                <a:cs typeface="Telegraf"/>
                <a:sym typeface="Telegraf"/>
              </a:rPr>
              <a:t>Desain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443D78E-F536-0118-5C24-A7153E31FF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0818" y="1894195"/>
            <a:ext cx="8517122" cy="735898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257C805-9135-CD26-FBF4-0695134B13C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35305" y="1899313"/>
            <a:ext cx="8905330" cy="735898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144860C-B9FD-6F1B-21D9-EF156E403BB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6200000" flipV="1">
            <a:off x="5373202" y="-1835272"/>
            <a:ext cx="7358988" cy="14807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68448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485699" y="2501036"/>
            <a:ext cx="9536271" cy="14865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248"/>
              </a:lnSpc>
            </a:pPr>
            <a:r>
              <a:rPr lang="en-US" sz="8652" dirty="0">
                <a:solidFill>
                  <a:srgbClr val="FFFFFF"/>
                </a:solidFill>
                <a:latin typeface="Telegraf"/>
                <a:ea typeface="Telegraf"/>
                <a:cs typeface="Telegraf"/>
                <a:sym typeface="Telegraf"/>
              </a:rPr>
              <a:t>Thank You</a:t>
            </a:r>
          </a:p>
        </p:txBody>
      </p:sp>
      <p:grpSp>
        <p:nvGrpSpPr>
          <p:cNvPr id="11" name="Group 11"/>
          <p:cNvGrpSpPr>
            <a:grpSpLocks noChangeAspect="1"/>
          </p:cNvGrpSpPr>
          <p:nvPr/>
        </p:nvGrpSpPr>
        <p:grpSpPr>
          <a:xfrm>
            <a:off x="9940065" y="1379932"/>
            <a:ext cx="7319235" cy="7319235"/>
            <a:chOff x="0" y="0"/>
            <a:chExt cx="8916670" cy="8916670"/>
          </a:xfrm>
        </p:grpSpPr>
        <p:sp>
          <p:nvSpPr>
            <p:cNvPr id="12" name="Freeform 12"/>
            <p:cNvSpPr/>
            <p:nvPr/>
          </p:nvSpPr>
          <p:spPr>
            <a:xfrm>
              <a:off x="154940" y="154940"/>
              <a:ext cx="8605520" cy="8605520"/>
            </a:xfrm>
            <a:custGeom>
              <a:avLst/>
              <a:gdLst/>
              <a:ahLst/>
              <a:cxnLst/>
              <a:rect l="l" t="t" r="r" b="b"/>
              <a:pathLst>
                <a:path w="8605520" h="8605520">
                  <a:moveTo>
                    <a:pt x="8605520" y="4302760"/>
                  </a:moveTo>
                  <a:cubicBezTo>
                    <a:pt x="8605520" y="6678930"/>
                    <a:pt x="6678930" y="8605520"/>
                    <a:pt x="4302760" y="8605520"/>
                  </a:cubicBezTo>
                  <a:cubicBezTo>
                    <a:pt x="1926590" y="8605520"/>
                    <a:pt x="0" y="6680200"/>
                    <a:pt x="0" y="4302760"/>
                  </a:cubicBezTo>
                  <a:cubicBezTo>
                    <a:pt x="0" y="1925320"/>
                    <a:pt x="1926590" y="0"/>
                    <a:pt x="4302760" y="0"/>
                  </a:cubicBezTo>
                  <a:cubicBezTo>
                    <a:pt x="6678930" y="0"/>
                    <a:pt x="8605520" y="1926590"/>
                    <a:pt x="8605520" y="4302760"/>
                  </a:cubicBezTo>
                  <a:close/>
                </a:path>
              </a:pathLst>
            </a:custGeom>
            <a:blipFill>
              <a:blip r:embed="rId3"/>
              <a:stretch>
                <a:fillRect l="-56842" b="-17489"/>
              </a:stretch>
            </a:blipFill>
          </p:spPr>
        </p:sp>
        <p:sp>
          <p:nvSpPr>
            <p:cNvPr id="13" name="Freeform 13"/>
            <p:cNvSpPr/>
            <p:nvPr/>
          </p:nvSpPr>
          <p:spPr>
            <a:xfrm>
              <a:off x="6350" y="6350"/>
              <a:ext cx="8903970" cy="8903970"/>
            </a:xfrm>
            <a:custGeom>
              <a:avLst/>
              <a:gdLst/>
              <a:ahLst/>
              <a:cxnLst/>
              <a:rect l="l" t="t" r="r" b="b"/>
              <a:pathLst>
                <a:path w="8903970" h="8903970">
                  <a:moveTo>
                    <a:pt x="4451350" y="8903970"/>
                  </a:moveTo>
                  <a:cubicBezTo>
                    <a:pt x="1997710" y="8903970"/>
                    <a:pt x="0" y="6906260"/>
                    <a:pt x="0" y="4451350"/>
                  </a:cubicBezTo>
                  <a:cubicBezTo>
                    <a:pt x="0" y="1996440"/>
                    <a:pt x="1997710" y="0"/>
                    <a:pt x="4451350" y="0"/>
                  </a:cubicBezTo>
                  <a:cubicBezTo>
                    <a:pt x="6904990" y="0"/>
                    <a:pt x="8903970" y="1997710"/>
                    <a:pt x="8903970" y="4451350"/>
                  </a:cubicBezTo>
                  <a:cubicBezTo>
                    <a:pt x="8903970" y="6904990"/>
                    <a:pt x="6906260" y="8903970"/>
                    <a:pt x="4451350" y="8903970"/>
                  </a:cubicBezTo>
                  <a:close/>
                  <a:moveTo>
                    <a:pt x="4451350" y="19050"/>
                  </a:moveTo>
                  <a:cubicBezTo>
                    <a:pt x="2007870" y="19050"/>
                    <a:pt x="19050" y="2007870"/>
                    <a:pt x="19050" y="4451350"/>
                  </a:cubicBezTo>
                  <a:cubicBezTo>
                    <a:pt x="19050" y="6894830"/>
                    <a:pt x="2007870" y="8883650"/>
                    <a:pt x="4451350" y="8883650"/>
                  </a:cubicBezTo>
                  <a:cubicBezTo>
                    <a:pt x="6894830" y="8883650"/>
                    <a:pt x="8883650" y="6894830"/>
                    <a:pt x="8883650" y="4451350"/>
                  </a:cubicBezTo>
                  <a:cubicBezTo>
                    <a:pt x="8883650" y="2007870"/>
                    <a:pt x="6896100" y="19050"/>
                    <a:pt x="4451350" y="19050"/>
                  </a:cubicBezTo>
                  <a:close/>
                  <a:moveTo>
                    <a:pt x="4451350" y="8764270"/>
                  </a:moveTo>
                  <a:cubicBezTo>
                    <a:pt x="2073910" y="8764270"/>
                    <a:pt x="139700" y="6830060"/>
                    <a:pt x="139700" y="4451350"/>
                  </a:cubicBezTo>
                  <a:cubicBezTo>
                    <a:pt x="139700" y="2072640"/>
                    <a:pt x="2073910" y="139700"/>
                    <a:pt x="4451350" y="139700"/>
                  </a:cubicBezTo>
                  <a:cubicBezTo>
                    <a:pt x="6828790" y="139700"/>
                    <a:pt x="8764270" y="2073910"/>
                    <a:pt x="8764270" y="4451350"/>
                  </a:cubicBezTo>
                  <a:cubicBezTo>
                    <a:pt x="8764270" y="6828790"/>
                    <a:pt x="6830060" y="8764270"/>
                    <a:pt x="4451350" y="8764270"/>
                  </a:cubicBezTo>
                  <a:close/>
                  <a:moveTo>
                    <a:pt x="4451350" y="158750"/>
                  </a:moveTo>
                  <a:cubicBezTo>
                    <a:pt x="2084070" y="158750"/>
                    <a:pt x="158750" y="2084070"/>
                    <a:pt x="158750" y="4451350"/>
                  </a:cubicBezTo>
                  <a:cubicBezTo>
                    <a:pt x="158750" y="6818630"/>
                    <a:pt x="2084070" y="8743950"/>
                    <a:pt x="4451350" y="8743950"/>
                  </a:cubicBezTo>
                  <a:cubicBezTo>
                    <a:pt x="6818630" y="8743950"/>
                    <a:pt x="8743950" y="6818630"/>
                    <a:pt x="8743950" y="4451350"/>
                  </a:cubicBezTo>
                  <a:cubicBezTo>
                    <a:pt x="8743950" y="2084070"/>
                    <a:pt x="6819900" y="158750"/>
                    <a:pt x="4451350" y="158750"/>
                  </a:cubicBezTo>
                  <a:close/>
                </a:path>
              </a:pathLst>
            </a:custGeom>
            <a:gradFill rotWithShape="1">
              <a:gsLst>
                <a:gs pos="0">
                  <a:srgbClr val="10A5FF">
                    <a:alpha val="100000"/>
                  </a:srgbClr>
                </a:gs>
                <a:gs pos="100000">
                  <a:srgbClr val="041E4E">
                    <a:alpha val="100000"/>
                  </a:srgbClr>
                </a:gs>
              </a:gsLst>
              <a:lin ang="5400000"/>
            </a:gradFill>
          </p:spPr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11F9B6-0D08-3B46-2901-DF3C874D0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C9FA9F4-4D6B-994D-F5DE-D77FFC4582B7}"/>
              </a:ext>
            </a:extLst>
          </p:cNvPr>
          <p:cNvSpPr/>
          <p:nvPr/>
        </p:nvSpPr>
        <p:spPr>
          <a:xfrm flipV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10287000"/>
                </a:moveTo>
                <a:lnTo>
                  <a:pt x="18288000" y="10287000"/>
                </a:lnTo>
                <a:lnTo>
                  <a:pt x="18288000" y="0"/>
                </a:lnTo>
                <a:lnTo>
                  <a:pt x="0" y="0"/>
                </a:lnTo>
                <a:lnTo>
                  <a:pt x="0" y="10287000"/>
                </a:lnTo>
                <a:close/>
              </a:path>
            </a:pathLst>
          </a:custGeom>
          <a:blipFill>
            <a:blip r:embed="rId3"/>
            <a:stretch>
              <a:fillRect t="-9259" b="-9259"/>
            </a:stretch>
          </a:blipFill>
        </p:spPr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9E89877F-D541-EA82-5D3D-87618EAF5564}"/>
              </a:ext>
            </a:extLst>
          </p:cNvPr>
          <p:cNvSpPr/>
          <p:nvPr/>
        </p:nvSpPr>
        <p:spPr>
          <a:xfrm>
            <a:off x="10416465" y="879937"/>
            <a:ext cx="7453924" cy="9407063"/>
          </a:xfrm>
          <a:custGeom>
            <a:avLst/>
            <a:gdLst/>
            <a:ahLst/>
            <a:cxnLst/>
            <a:rect l="l" t="t" r="r" b="b"/>
            <a:pathLst>
              <a:path w="7453924" h="9407063">
                <a:moveTo>
                  <a:pt x="0" y="0"/>
                </a:moveTo>
                <a:lnTo>
                  <a:pt x="7453924" y="0"/>
                </a:lnTo>
                <a:lnTo>
                  <a:pt x="7453924" y="9407063"/>
                </a:lnTo>
                <a:lnTo>
                  <a:pt x="0" y="940706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46518" t="-3109" r="-13735"/>
            </a:stretch>
          </a:blipFill>
        </p:spPr>
      </p:sp>
      <p:grpSp>
        <p:nvGrpSpPr>
          <p:cNvPr id="4" name="Group 4">
            <a:extLst>
              <a:ext uri="{FF2B5EF4-FFF2-40B4-BE49-F238E27FC236}">
                <a16:creationId xmlns:a16="http://schemas.microsoft.com/office/drawing/2014/main" id="{5083048A-F718-3095-CC10-D7967ACD8F4D}"/>
              </a:ext>
            </a:extLst>
          </p:cNvPr>
          <p:cNvGrpSpPr/>
          <p:nvPr/>
        </p:nvGrpSpPr>
        <p:grpSpPr>
          <a:xfrm>
            <a:off x="1028700" y="8699167"/>
            <a:ext cx="3588191" cy="559133"/>
            <a:chOff x="0" y="0"/>
            <a:chExt cx="945038" cy="147261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6E897D3F-0B25-15E9-94BF-C604945D67A1}"/>
                </a:ext>
              </a:extLst>
            </p:cNvPr>
            <p:cNvSpPr/>
            <p:nvPr/>
          </p:nvSpPr>
          <p:spPr>
            <a:xfrm>
              <a:off x="0" y="0"/>
              <a:ext cx="945038" cy="147261"/>
            </a:xfrm>
            <a:custGeom>
              <a:avLst/>
              <a:gdLst/>
              <a:ahLst/>
              <a:cxnLst/>
              <a:rect l="l" t="t" r="r" b="b"/>
              <a:pathLst>
                <a:path w="945038" h="147261">
                  <a:moveTo>
                    <a:pt x="56098" y="0"/>
                  </a:moveTo>
                  <a:lnTo>
                    <a:pt x="888940" y="0"/>
                  </a:lnTo>
                  <a:cubicBezTo>
                    <a:pt x="903818" y="0"/>
                    <a:pt x="918087" y="5910"/>
                    <a:pt x="928607" y="16431"/>
                  </a:cubicBezTo>
                  <a:cubicBezTo>
                    <a:pt x="939128" y="26951"/>
                    <a:pt x="945038" y="41220"/>
                    <a:pt x="945038" y="56098"/>
                  </a:cubicBezTo>
                  <a:lnTo>
                    <a:pt x="945038" y="91164"/>
                  </a:lnTo>
                  <a:cubicBezTo>
                    <a:pt x="945038" y="106042"/>
                    <a:pt x="939128" y="120310"/>
                    <a:pt x="928607" y="130831"/>
                  </a:cubicBezTo>
                  <a:cubicBezTo>
                    <a:pt x="918087" y="141351"/>
                    <a:pt x="903818" y="147261"/>
                    <a:pt x="888940" y="147261"/>
                  </a:cubicBezTo>
                  <a:lnTo>
                    <a:pt x="56098" y="147261"/>
                  </a:lnTo>
                  <a:cubicBezTo>
                    <a:pt x="41220" y="147261"/>
                    <a:pt x="26951" y="141351"/>
                    <a:pt x="16431" y="130831"/>
                  </a:cubicBezTo>
                  <a:cubicBezTo>
                    <a:pt x="5910" y="120310"/>
                    <a:pt x="0" y="106042"/>
                    <a:pt x="0" y="91164"/>
                  </a:cubicBezTo>
                  <a:lnTo>
                    <a:pt x="0" y="56098"/>
                  </a:lnTo>
                  <a:cubicBezTo>
                    <a:pt x="0" y="41220"/>
                    <a:pt x="5910" y="26951"/>
                    <a:pt x="16431" y="16431"/>
                  </a:cubicBezTo>
                  <a:cubicBezTo>
                    <a:pt x="26951" y="5910"/>
                    <a:pt x="41220" y="0"/>
                    <a:pt x="56098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10A5FF">
                    <a:alpha val="100000"/>
                  </a:srgbClr>
                </a:gs>
                <a:gs pos="100000">
                  <a:srgbClr val="041E4E">
                    <a:alpha val="100000"/>
                  </a:srgbClr>
                </a:gs>
              </a:gsLst>
              <a:lin ang="5400000"/>
            </a:gradFill>
          </p:spPr>
        </p:sp>
        <p:sp>
          <p:nvSpPr>
            <p:cNvPr id="6" name="TextBox 6">
              <a:extLst>
                <a:ext uri="{FF2B5EF4-FFF2-40B4-BE49-F238E27FC236}">
                  <a16:creationId xmlns:a16="http://schemas.microsoft.com/office/drawing/2014/main" id="{8BD91333-B13E-5F04-BA37-CD833F90014B}"/>
                </a:ext>
              </a:extLst>
            </p:cNvPr>
            <p:cNvSpPr txBox="1"/>
            <p:nvPr/>
          </p:nvSpPr>
          <p:spPr>
            <a:xfrm>
              <a:off x="0" y="-57150"/>
              <a:ext cx="945038" cy="20441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2600"/>
                </a:lnSpc>
                <a:spcBef>
                  <a:spcPct val="0"/>
                </a:spcBef>
              </a:pPr>
              <a:endParaRPr lang="en-US" sz="2000" spc="84" dirty="0">
                <a:solidFill>
                  <a:srgbClr val="FFFFFF"/>
                </a:solidFill>
                <a:latin typeface="Telegraf"/>
                <a:ea typeface="Telegraf"/>
                <a:cs typeface="Telegraf"/>
                <a:sym typeface="Telegraf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78BCE908-3843-F5C6-9AD1-BB83EB0EDAFB}"/>
              </a:ext>
            </a:extLst>
          </p:cNvPr>
          <p:cNvSpPr/>
          <p:nvPr/>
        </p:nvSpPr>
        <p:spPr>
          <a:xfrm>
            <a:off x="17424036" y="9563100"/>
            <a:ext cx="461138" cy="584428"/>
          </a:xfrm>
          <a:custGeom>
            <a:avLst/>
            <a:gdLst/>
            <a:ahLst/>
            <a:cxnLst/>
            <a:rect l="l" t="t" r="r" b="b"/>
            <a:pathLst>
              <a:path w="461138" h="584428">
                <a:moveTo>
                  <a:pt x="0" y="0"/>
                </a:moveTo>
                <a:lnTo>
                  <a:pt x="461138" y="0"/>
                </a:lnTo>
                <a:lnTo>
                  <a:pt x="461138" y="584428"/>
                </a:lnTo>
                <a:lnTo>
                  <a:pt x="0" y="58442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A977A65F-A908-72E7-308A-26F63B6FA25A}"/>
              </a:ext>
            </a:extLst>
          </p:cNvPr>
          <p:cNvSpPr txBox="1"/>
          <p:nvPr/>
        </p:nvSpPr>
        <p:spPr>
          <a:xfrm>
            <a:off x="762000" y="345051"/>
            <a:ext cx="11315700" cy="13672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1392"/>
              </a:lnSpc>
            </a:pPr>
            <a:r>
              <a:rPr lang="en-US" sz="7200" dirty="0">
                <a:solidFill>
                  <a:srgbClr val="FFFFFF"/>
                </a:solidFill>
                <a:latin typeface="Telegraf"/>
                <a:ea typeface="Telegraf"/>
                <a:cs typeface="Telegraf"/>
                <a:sym typeface="Telegraf"/>
              </a:rPr>
              <a:t>Tim </a:t>
            </a:r>
            <a:r>
              <a:rPr lang="en-US" sz="7200" dirty="0" err="1">
                <a:solidFill>
                  <a:srgbClr val="FFFFFF"/>
                </a:solidFill>
                <a:latin typeface="Telegraf"/>
                <a:ea typeface="Telegraf"/>
                <a:cs typeface="Telegraf"/>
                <a:sym typeface="Telegraf"/>
              </a:rPr>
              <a:t>Proyek</a:t>
            </a:r>
            <a:r>
              <a:rPr lang="en-US" sz="7200" dirty="0">
                <a:solidFill>
                  <a:srgbClr val="FFFFFF"/>
                </a:solidFill>
                <a:latin typeface="Telegraf"/>
                <a:ea typeface="Telegraf"/>
                <a:cs typeface="Telegraf"/>
                <a:sym typeface="Telegraf"/>
              </a:rPr>
              <a:t> IOT Cerdas 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AAFE649-14AE-6EF5-EDB8-F358D70F7D1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3683" y="1685621"/>
            <a:ext cx="9049955" cy="8476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18482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1766</TotalTime>
  <Words>287</Words>
  <Application>Microsoft Office PowerPoint</Application>
  <PresentationFormat>Custom</PresentationFormat>
  <Paragraphs>35</Paragraphs>
  <Slides>8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Telegraf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Blue futurist technological artificial intelligence project presentation</dc:title>
  <dc:creator>LENOVO</dc:creator>
  <cp:lastModifiedBy>Dibyo s</cp:lastModifiedBy>
  <cp:revision>4</cp:revision>
  <dcterms:created xsi:type="dcterms:W3CDTF">2006-08-16T00:00:00Z</dcterms:created>
  <dcterms:modified xsi:type="dcterms:W3CDTF">2026-09-23T06:26:41Z</dcterms:modified>
  <dc:identifier>DAHVUTk93DA</dc:identifier>
</cp:coreProperties>
</file>