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312" r:id="rId3"/>
    <p:sldId id="313" r:id="rId4"/>
    <p:sldId id="299" r:id="rId5"/>
    <p:sldId id="304" r:id="rId6"/>
    <p:sldId id="303" r:id="rId7"/>
    <p:sldId id="306" r:id="rId8"/>
    <p:sldId id="309" r:id="rId9"/>
    <p:sldId id="310" r:id="rId10"/>
    <p:sldId id="308" r:id="rId11"/>
    <p:sldId id="311" r:id="rId12"/>
    <p:sldId id="301" r:id="rId13"/>
    <p:sldId id="305" r:id="rId14"/>
    <p:sldId id="314" r:id="rId15"/>
    <p:sldId id="300" r:id="rId16"/>
  </p:sldIdLst>
  <p:sldSz cx="9144000" cy="6858000" type="screen4x3"/>
  <p:notesSz cx="7045325" cy="9345613"/>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3" userDrawn="1">
          <p15:clr>
            <a:srgbClr val="A4A3A4"/>
          </p15:clr>
        </p15:guide>
        <p15:guide id="2" pos="221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 initials="R" lastIdx="4" clrIdx="0">
    <p:extLst>
      <p:ext uri="{19B8F6BF-5375-455C-9EA6-DF929625EA0E}">
        <p15:presenceInfo xmlns:p15="http://schemas.microsoft.com/office/powerpoint/2012/main" userId="Ray" providerId="None"/>
      </p:ext>
    </p:extLst>
  </p:cmAuthor>
  <p:cmAuthor id="2" name="user" initials="u" lastIdx="1" clrIdx="1">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72" autoAdjust="0"/>
    <p:restoredTop sz="72568" autoAdjust="0"/>
  </p:normalViewPr>
  <p:slideViewPr>
    <p:cSldViewPr>
      <p:cViewPr varScale="1">
        <p:scale>
          <a:sx n="46" d="100"/>
          <a:sy n="46" d="100"/>
        </p:scale>
        <p:origin x="1968"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46" y="-96"/>
      </p:cViewPr>
      <p:guideLst>
        <p:guide orient="horz" pos="2943"/>
        <p:guide pos="221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da Ulya Qinvi" userId="7ffc47f013126ef9" providerId="LiveId" clId="{DA9A29DF-5C76-4CB4-9807-2E43925F88C4}"/>
    <pc:docChg chg="custSel modSld">
      <pc:chgData name="Nada Ulya Qinvi" userId="7ffc47f013126ef9" providerId="LiveId" clId="{DA9A29DF-5C76-4CB4-9807-2E43925F88C4}" dt="2026-09-24T00:49:47.238" v="151" actId="20577"/>
      <pc:docMkLst>
        <pc:docMk/>
      </pc:docMkLst>
      <pc:sldChg chg="modNotesTx">
        <pc:chgData name="Nada Ulya Qinvi" userId="7ffc47f013126ef9" providerId="LiveId" clId="{DA9A29DF-5C76-4CB4-9807-2E43925F88C4}" dt="2026-09-24T00:49:47.238" v="151" actId="20577"/>
        <pc:sldMkLst>
          <pc:docMk/>
          <pc:sldMk cId="1372293923" sldId="304"/>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2" dt="2021-04-30T14:37:44.232" idx="1">
    <p:pos x="10" y="10"/>
    <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723604-17CE-4108-9B4B-A192469626B9}" type="doc">
      <dgm:prSet loTypeId="urn:diagrams.loki3.com/VaryingWidthList" loCatId="officeonline" qsTypeId="urn:microsoft.com/office/officeart/2005/8/quickstyle/3d2" qsCatId="3D" csTypeId="urn:microsoft.com/office/officeart/2005/8/colors/colorful3" csCatId="colorful" phldr="1"/>
      <dgm:spPr/>
    </dgm:pt>
    <dgm:pt modelId="{0BFE5CD6-4333-46C4-B166-F3ACF91E0ADB}">
      <dgm:prSet phldrT="[Text]"/>
      <dgm:spPr/>
      <dgm:t>
        <a:bodyPr/>
        <a:lstStyle/>
        <a:p>
          <a:r>
            <a:rPr lang="en-US" dirty="0"/>
            <a:t>FILSAFAT HUKUM</a:t>
          </a:r>
          <a:endParaRPr lang="en-ID" dirty="0"/>
        </a:p>
      </dgm:t>
    </dgm:pt>
    <dgm:pt modelId="{0ADF6CA7-0915-4672-9272-E1C7BBA85CBA}" type="parTrans" cxnId="{483C1345-359E-418A-AD08-D4C876CB92AB}">
      <dgm:prSet/>
      <dgm:spPr/>
      <dgm:t>
        <a:bodyPr/>
        <a:lstStyle/>
        <a:p>
          <a:endParaRPr lang="en-ID"/>
        </a:p>
      </dgm:t>
    </dgm:pt>
    <dgm:pt modelId="{FA4FD3B4-CB8B-4DFB-9D08-C1C660CB0CAD}" type="sibTrans" cxnId="{483C1345-359E-418A-AD08-D4C876CB92AB}">
      <dgm:prSet/>
      <dgm:spPr/>
      <dgm:t>
        <a:bodyPr/>
        <a:lstStyle/>
        <a:p>
          <a:endParaRPr lang="en-ID"/>
        </a:p>
      </dgm:t>
    </dgm:pt>
    <dgm:pt modelId="{D17AFF0F-5259-4502-B811-7AA2B149EB84}">
      <dgm:prSet phldrT="[Text]"/>
      <dgm:spPr/>
      <dgm:t>
        <a:bodyPr/>
        <a:lstStyle/>
        <a:p>
          <a:r>
            <a:rPr lang="en-US" dirty="0"/>
            <a:t>TEORI HUKUM</a:t>
          </a:r>
          <a:endParaRPr lang="en-ID" dirty="0"/>
        </a:p>
      </dgm:t>
    </dgm:pt>
    <dgm:pt modelId="{9BDD02C7-8BF1-4E5A-A604-626608C77C68}" type="parTrans" cxnId="{0E37CEC8-B9A2-472D-A2B4-6444D0F4D664}">
      <dgm:prSet/>
      <dgm:spPr/>
      <dgm:t>
        <a:bodyPr/>
        <a:lstStyle/>
        <a:p>
          <a:endParaRPr lang="en-ID"/>
        </a:p>
      </dgm:t>
    </dgm:pt>
    <dgm:pt modelId="{0B74ABB9-159A-4AD7-A1B5-CAEE0E1D3BD6}" type="sibTrans" cxnId="{0E37CEC8-B9A2-472D-A2B4-6444D0F4D664}">
      <dgm:prSet/>
      <dgm:spPr/>
      <dgm:t>
        <a:bodyPr/>
        <a:lstStyle/>
        <a:p>
          <a:endParaRPr lang="en-ID"/>
        </a:p>
      </dgm:t>
    </dgm:pt>
    <dgm:pt modelId="{45B2FB71-8429-4C55-A78E-718DB1E3FC35}">
      <dgm:prSet phldrT="[Text]"/>
      <dgm:spPr/>
      <dgm:t>
        <a:bodyPr/>
        <a:lstStyle/>
        <a:p>
          <a:r>
            <a:rPr lang="en-US" dirty="0"/>
            <a:t>DOGMATIK HUKUM</a:t>
          </a:r>
          <a:endParaRPr lang="en-ID" dirty="0"/>
        </a:p>
      </dgm:t>
    </dgm:pt>
    <dgm:pt modelId="{62073A18-4F37-4AFB-8B4F-1397D8E4CC52}" type="parTrans" cxnId="{4BA9D4BC-9EC1-4854-8FA7-A8B9D65920DF}">
      <dgm:prSet/>
      <dgm:spPr/>
      <dgm:t>
        <a:bodyPr/>
        <a:lstStyle/>
        <a:p>
          <a:endParaRPr lang="en-ID"/>
        </a:p>
      </dgm:t>
    </dgm:pt>
    <dgm:pt modelId="{28C30874-3122-4CCB-AB33-8FE567055235}" type="sibTrans" cxnId="{4BA9D4BC-9EC1-4854-8FA7-A8B9D65920DF}">
      <dgm:prSet/>
      <dgm:spPr/>
      <dgm:t>
        <a:bodyPr/>
        <a:lstStyle/>
        <a:p>
          <a:endParaRPr lang="en-ID"/>
        </a:p>
      </dgm:t>
    </dgm:pt>
    <dgm:pt modelId="{9644DDB6-361F-4EAA-9B13-C730FBB1C09F}">
      <dgm:prSet phldrT="[Text]"/>
      <dgm:spPr/>
      <dgm:t>
        <a:bodyPr/>
        <a:lstStyle/>
        <a:p>
          <a:r>
            <a:rPr lang="en-US" dirty="0"/>
            <a:t>PRAKTIK HUKUM</a:t>
          </a:r>
          <a:endParaRPr lang="en-ID" dirty="0"/>
        </a:p>
      </dgm:t>
    </dgm:pt>
    <dgm:pt modelId="{C6DFCE0E-9C4F-4098-A9C5-6C78DA90200B}" type="parTrans" cxnId="{7E19A7DE-6AF2-4F29-B7A5-28CFDEF7E8E6}">
      <dgm:prSet/>
      <dgm:spPr/>
      <dgm:t>
        <a:bodyPr/>
        <a:lstStyle/>
        <a:p>
          <a:endParaRPr lang="en-ID"/>
        </a:p>
      </dgm:t>
    </dgm:pt>
    <dgm:pt modelId="{0FC72476-0A42-4507-BDDD-8BF5C36DFA2F}" type="sibTrans" cxnId="{7E19A7DE-6AF2-4F29-B7A5-28CFDEF7E8E6}">
      <dgm:prSet/>
      <dgm:spPr/>
      <dgm:t>
        <a:bodyPr/>
        <a:lstStyle/>
        <a:p>
          <a:endParaRPr lang="en-ID"/>
        </a:p>
      </dgm:t>
    </dgm:pt>
    <dgm:pt modelId="{02AC31A6-E8D0-4E13-920A-EAD88B987C65}" type="pres">
      <dgm:prSet presAssocID="{90723604-17CE-4108-9B4B-A192469626B9}" presName="Name0" presStyleCnt="0">
        <dgm:presLayoutVars>
          <dgm:resizeHandles/>
        </dgm:presLayoutVars>
      </dgm:prSet>
      <dgm:spPr/>
    </dgm:pt>
    <dgm:pt modelId="{A33C858A-54C4-487C-8767-A66C7B36C9CA}" type="pres">
      <dgm:prSet presAssocID="{0BFE5CD6-4333-46C4-B166-F3ACF91E0ADB}" presName="text" presStyleLbl="node1" presStyleIdx="0" presStyleCnt="4" custScaleX="280031">
        <dgm:presLayoutVars>
          <dgm:bulletEnabled val="1"/>
        </dgm:presLayoutVars>
      </dgm:prSet>
      <dgm:spPr/>
    </dgm:pt>
    <dgm:pt modelId="{FF33094B-80E4-4156-9655-ED0C2931EFB3}" type="pres">
      <dgm:prSet presAssocID="{FA4FD3B4-CB8B-4DFB-9D08-C1C660CB0CAD}" presName="space" presStyleCnt="0"/>
      <dgm:spPr/>
    </dgm:pt>
    <dgm:pt modelId="{0A7F1D84-83F1-4C24-94BF-CF82BA7C2457}" type="pres">
      <dgm:prSet presAssocID="{D17AFF0F-5259-4502-B811-7AA2B149EB84}" presName="text" presStyleLbl="node1" presStyleIdx="1" presStyleCnt="4" custScaleX="280031">
        <dgm:presLayoutVars>
          <dgm:bulletEnabled val="1"/>
        </dgm:presLayoutVars>
      </dgm:prSet>
      <dgm:spPr/>
    </dgm:pt>
    <dgm:pt modelId="{C180835C-AE7B-477D-B192-0535C0E44D91}" type="pres">
      <dgm:prSet presAssocID="{0B74ABB9-159A-4AD7-A1B5-CAEE0E1D3BD6}" presName="space" presStyleCnt="0"/>
      <dgm:spPr/>
    </dgm:pt>
    <dgm:pt modelId="{E11D0345-8D90-4449-996F-5AE3DA36DE5B}" type="pres">
      <dgm:prSet presAssocID="{45B2FB71-8429-4C55-A78E-718DB1E3FC35}" presName="text" presStyleLbl="node1" presStyleIdx="2" presStyleCnt="4" custScaleX="280031">
        <dgm:presLayoutVars>
          <dgm:bulletEnabled val="1"/>
        </dgm:presLayoutVars>
      </dgm:prSet>
      <dgm:spPr/>
    </dgm:pt>
    <dgm:pt modelId="{168363FF-F598-426D-B109-CB421D13E717}" type="pres">
      <dgm:prSet presAssocID="{28C30874-3122-4CCB-AB33-8FE567055235}" presName="space" presStyleCnt="0"/>
      <dgm:spPr/>
    </dgm:pt>
    <dgm:pt modelId="{5DB9A438-0F05-4EEA-B463-A795A439F8D4}" type="pres">
      <dgm:prSet presAssocID="{9644DDB6-361F-4EAA-9B13-C730FBB1C09F}" presName="text" presStyleLbl="node1" presStyleIdx="3" presStyleCnt="4" custScaleX="280031">
        <dgm:presLayoutVars>
          <dgm:bulletEnabled val="1"/>
        </dgm:presLayoutVars>
      </dgm:prSet>
      <dgm:spPr/>
    </dgm:pt>
  </dgm:ptLst>
  <dgm:cxnLst>
    <dgm:cxn modelId="{E61A0D5F-D6F0-4CE4-BE04-95E98F28E62B}" type="presOf" srcId="{90723604-17CE-4108-9B4B-A192469626B9}" destId="{02AC31A6-E8D0-4E13-920A-EAD88B987C65}" srcOrd="0" destOrd="0" presId="urn:diagrams.loki3.com/VaryingWidthList"/>
    <dgm:cxn modelId="{483C1345-359E-418A-AD08-D4C876CB92AB}" srcId="{90723604-17CE-4108-9B4B-A192469626B9}" destId="{0BFE5CD6-4333-46C4-B166-F3ACF91E0ADB}" srcOrd="0" destOrd="0" parTransId="{0ADF6CA7-0915-4672-9272-E1C7BBA85CBA}" sibTransId="{FA4FD3B4-CB8B-4DFB-9D08-C1C660CB0CAD}"/>
    <dgm:cxn modelId="{0BABED4A-C349-44B9-8234-D74201091044}" type="presOf" srcId="{9644DDB6-361F-4EAA-9B13-C730FBB1C09F}" destId="{5DB9A438-0F05-4EEA-B463-A795A439F8D4}" srcOrd="0" destOrd="0" presId="urn:diagrams.loki3.com/VaryingWidthList"/>
    <dgm:cxn modelId="{EF3F9257-AD53-4C78-A26A-CD1E8AE0DC6E}" type="presOf" srcId="{45B2FB71-8429-4C55-A78E-718DB1E3FC35}" destId="{E11D0345-8D90-4449-996F-5AE3DA36DE5B}" srcOrd="0" destOrd="0" presId="urn:diagrams.loki3.com/VaryingWidthList"/>
    <dgm:cxn modelId="{8351D458-3F50-4323-B642-4D4652B8CB55}" type="presOf" srcId="{D17AFF0F-5259-4502-B811-7AA2B149EB84}" destId="{0A7F1D84-83F1-4C24-94BF-CF82BA7C2457}" srcOrd="0" destOrd="0" presId="urn:diagrams.loki3.com/VaryingWidthList"/>
    <dgm:cxn modelId="{4BA9D4BC-9EC1-4854-8FA7-A8B9D65920DF}" srcId="{90723604-17CE-4108-9B4B-A192469626B9}" destId="{45B2FB71-8429-4C55-A78E-718DB1E3FC35}" srcOrd="2" destOrd="0" parTransId="{62073A18-4F37-4AFB-8B4F-1397D8E4CC52}" sibTransId="{28C30874-3122-4CCB-AB33-8FE567055235}"/>
    <dgm:cxn modelId="{0E37CEC8-B9A2-472D-A2B4-6444D0F4D664}" srcId="{90723604-17CE-4108-9B4B-A192469626B9}" destId="{D17AFF0F-5259-4502-B811-7AA2B149EB84}" srcOrd="1" destOrd="0" parTransId="{9BDD02C7-8BF1-4E5A-A604-626608C77C68}" sibTransId="{0B74ABB9-159A-4AD7-A1B5-CAEE0E1D3BD6}"/>
    <dgm:cxn modelId="{7E19A7DE-6AF2-4F29-B7A5-28CFDEF7E8E6}" srcId="{90723604-17CE-4108-9B4B-A192469626B9}" destId="{9644DDB6-361F-4EAA-9B13-C730FBB1C09F}" srcOrd="3" destOrd="0" parTransId="{C6DFCE0E-9C4F-4098-A9C5-6C78DA90200B}" sibTransId="{0FC72476-0A42-4507-BDDD-8BF5C36DFA2F}"/>
    <dgm:cxn modelId="{4A0FF7F3-B737-48BF-A752-15EB143CD8C0}" type="presOf" srcId="{0BFE5CD6-4333-46C4-B166-F3ACF91E0ADB}" destId="{A33C858A-54C4-487C-8767-A66C7B36C9CA}" srcOrd="0" destOrd="0" presId="urn:diagrams.loki3.com/VaryingWidthList"/>
    <dgm:cxn modelId="{55D9BEEF-D6EC-4E22-9C0A-B32A86C14DDE}" type="presParOf" srcId="{02AC31A6-E8D0-4E13-920A-EAD88B987C65}" destId="{A33C858A-54C4-487C-8767-A66C7B36C9CA}" srcOrd="0" destOrd="0" presId="urn:diagrams.loki3.com/VaryingWidthList"/>
    <dgm:cxn modelId="{84206C2E-6F75-4E2F-A2F4-2F3EDFEBA936}" type="presParOf" srcId="{02AC31A6-E8D0-4E13-920A-EAD88B987C65}" destId="{FF33094B-80E4-4156-9655-ED0C2931EFB3}" srcOrd="1" destOrd="0" presId="urn:diagrams.loki3.com/VaryingWidthList"/>
    <dgm:cxn modelId="{C0058C00-92B6-4914-B99A-8FF9DBC8631A}" type="presParOf" srcId="{02AC31A6-E8D0-4E13-920A-EAD88B987C65}" destId="{0A7F1D84-83F1-4C24-94BF-CF82BA7C2457}" srcOrd="2" destOrd="0" presId="urn:diagrams.loki3.com/VaryingWidthList"/>
    <dgm:cxn modelId="{543B6EE4-60DD-43BC-B839-FD52B67CF15F}" type="presParOf" srcId="{02AC31A6-E8D0-4E13-920A-EAD88B987C65}" destId="{C180835C-AE7B-477D-B192-0535C0E44D91}" srcOrd="3" destOrd="0" presId="urn:diagrams.loki3.com/VaryingWidthList"/>
    <dgm:cxn modelId="{5CEF45E4-6E3F-432B-9598-25092C187FB4}" type="presParOf" srcId="{02AC31A6-E8D0-4E13-920A-EAD88B987C65}" destId="{E11D0345-8D90-4449-996F-5AE3DA36DE5B}" srcOrd="4" destOrd="0" presId="urn:diagrams.loki3.com/VaryingWidthList"/>
    <dgm:cxn modelId="{7C775BFE-8507-44BD-8A39-C950538CC45F}" type="presParOf" srcId="{02AC31A6-E8D0-4E13-920A-EAD88B987C65}" destId="{168363FF-F598-426D-B109-CB421D13E717}" srcOrd="5" destOrd="0" presId="urn:diagrams.loki3.com/VaryingWidthList"/>
    <dgm:cxn modelId="{BC51D90E-775E-4149-8C83-9BBA74C9074B}" type="presParOf" srcId="{02AC31A6-E8D0-4E13-920A-EAD88B987C65}" destId="{5DB9A438-0F05-4EEA-B463-A795A439F8D4}" srcOrd="6" destOrd="0" presId="urn:diagrams.loki3.com/VaryingWidth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0FE100-223E-409F-9E8E-10F920DB0988}" type="doc">
      <dgm:prSet loTypeId="urn:microsoft.com/office/officeart/2005/8/layout/funnel1" loCatId="process" qsTypeId="urn:microsoft.com/office/officeart/2005/8/quickstyle/3d2" qsCatId="3D" csTypeId="urn:microsoft.com/office/officeart/2005/8/colors/colorful2" csCatId="colorful" phldr="1"/>
      <dgm:spPr/>
      <dgm:t>
        <a:bodyPr/>
        <a:lstStyle/>
        <a:p>
          <a:endParaRPr lang="en-ID"/>
        </a:p>
      </dgm:t>
    </dgm:pt>
    <dgm:pt modelId="{EB0B6053-0B32-4A64-960E-3467C0026453}">
      <dgm:prSet phldrT="[Text]"/>
      <dgm:spPr/>
      <dgm:t>
        <a:bodyPr/>
        <a:lstStyle/>
        <a:p>
          <a:r>
            <a:rPr lang="en-US" dirty="0" err="1"/>
            <a:t>Yurisprudensi</a:t>
          </a:r>
          <a:endParaRPr lang="en-ID" dirty="0"/>
        </a:p>
      </dgm:t>
    </dgm:pt>
    <dgm:pt modelId="{629C80EF-A500-43E7-8D9B-6E0FA8A10BB2}" type="parTrans" cxnId="{C31048E7-FE7A-4504-A7C1-C2C4544217C9}">
      <dgm:prSet/>
      <dgm:spPr/>
      <dgm:t>
        <a:bodyPr/>
        <a:lstStyle/>
        <a:p>
          <a:endParaRPr lang="en-ID"/>
        </a:p>
      </dgm:t>
    </dgm:pt>
    <dgm:pt modelId="{8B4B7A63-D290-45E6-B47C-8E72049450F4}" type="sibTrans" cxnId="{C31048E7-FE7A-4504-A7C1-C2C4544217C9}">
      <dgm:prSet/>
      <dgm:spPr/>
      <dgm:t>
        <a:bodyPr/>
        <a:lstStyle/>
        <a:p>
          <a:endParaRPr lang="en-ID"/>
        </a:p>
      </dgm:t>
    </dgm:pt>
    <dgm:pt modelId="{FBE5B8AF-E03F-42EC-A5C6-AB999F2D992A}">
      <dgm:prSet phldrT="[Text]"/>
      <dgm:spPr/>
      <dgm:t>
        <a:bodyPr/>
        <a:lstStyle/>
        <a:p>
          <a:r>
            <a:rPr lang="en-US" dirty="0"/>
            <a:t>Hukum </a:t>
          </a:r>
          <a:r>
            <a:rPr lang="en-US" dirty="0" err="1"/>
            <a:t>tertulis</a:t>
          </a:r>
          <a:endParaRPr lang="en-ID" dirty="0"/>
        </a:p>
      </dgm:t>
    </dgm:pt>
    <dgm:pt modelId="{F9D725ED-6825-49E0-B2DA-AA5AFAA99B82}" type="parTrans" cxnId="{2B21076D-3845-4F83-92DE-4D38FEF79151}">
      <dgm:prSet/>
      <dgm:spPr/>
      <dgm:t>
        <a:bodyPr/>
        <a:lstStyle/>
        <a:p>
          <a:endParaRPr lang="en-ID"/>
        </a:p>
      </dgm:t>
    </dgm:pt>
    <dgm:pt modelId="{F0F471B0-63B4-4C38-B24B-2B843DDF5F26}" type="sibTrans" cxnId="{2B21076D-3845-4F83-92DE-4D38FEF79151}">
      <dgm:prSet/>
      <dgm:spPr/>
      <dgm:t>
        <a:bodyPr/>
        <a:lstStyle/>
        <a:p>
          <a:endParaRPr lang="en-ID"/>
        </a:p>
      </dgm:t>
    </dgm:pt>
    <dgm:pt modelId="{12B9FBCB-40CA-4962-A73A-7D6A75919708}">
      <dgm:prSet phldrT="[Text]"/>
      <dgm:spPr/>
      <dgm:t>
        <a:bodyPr/>
        <a:lstStyle/>
        <a:p>
          <a:r>
            <a:rPr lang="en-US" dirty="0"/>
            <a:t>Hukum </a:t>
          </a:r>
          <a:r>
            <a:rPr lang="en-US" dirty="0" err="1"/>
            <a:t>tidak</a:t>
          </a:r>
          <a:r>
            <a:rPr lang="en-US" dirty="0"/>
            <a:t> </a:t>
          </a:r>
          <a:r>
            <a:rPr lang="en-US" dirty="0" err="1"/>
            <a:t>tertulis</a:t>
          </a:r>
          <a:endParaRPr lang="en-ID" dirty="0"/>
        </a:p>
      </dgm:t>
    </dgm:pt>
    <dgm:pt modelId="{1B341C26-4B58-41EC-9AFE-B3CD3BC5C982}" type="parTrans" cxnId="{4E47073B-7E25-4884-BB98-BD28AB42D007}">
      <dgm:prSet/>
      <dgm:spPr/>
      <dgm:t>
        <a:bodyPr/>
        <a:lstStyle/>
        <a:p>
          <a:endParaRPr lang="en-ID"/>
        </a:p>
      </dgm:t>
    </dgm:pt>
    <dgm:pt modelId="{E20DE6EE-3751-41E6-808B-C410327D7458}" type="sibTrans" cxnId="{4E47073B-7E25-4884-BB98-BD28AB42D007}">
      <dgm:prSet/>
      <dgm:spPr/>
      <dgm:t>
        <a:bodyPr/>
        <a:lstStyle/>
        <a:p>
          <a:endParaRPr lang="en-ID"/>
        </a:p>
      </dgm:t>
    </dgm:pt>
    <dgm:pt modelId="{77E29D35-7BFC-4046-A553-DDD735CC4A4D}">
      <dgm:prSet phldrT="[Text]"/>
      <dgm:spPr/>
      <dgm:t>
        <a:bodyPr/>
        <a:lstStyle/>
        <a:p>
          <a:r>
            <a:rPr lang="en-US" dirty="0"/>
            <a:t>HK POSITIF/IUS CONSTITUTUM</a:t>
          </a:r>
          <a:endParaRPr lang="en-ID" dirty="0"/>
        </a:p>
      </dgm:t>
    </dgm:pt>
    <dgm:pt modelId="{562F8BA1-50CA-41BA-AFB6-17974F6D374F}" type="parTrans" cxnId="{FF793E83-25DE-40EF-B4D9-8D49D3DAAF5C}">
      <dgm:prSet/>
      <dgm:spPr/>
      <dgm:t>
        <a:bodyPr/>
        <a:lstStyle/>
        <a:p>
          <a:endParaRPr lang="en-ID"/>
        </a:p>
      </dgm:t>
    </dgm:pt>
    <dgm:pt modelId="{C4B7F2E7-B76A-45AB-B5DD-C5F823CCCC50}" type="sibTrans" cxnId="{FF793E83-25DE-40EF-B4D9-8D49D3DAAF5C}">
      <dgm:prSet/>
      <dgm:spPr/>
      <dgm:t>
        <a:bodyPr/>
        <a:lstStyle/>
        <a:p>
          <a:endParaRPr lang="en-ID"/>
        </a:p>
      </dgm:t>
    </dgm:pt>
    <dgm:pt modelId="{CE0369DA-FC02-4923-AF95-1B77E2ABEDCE}" type="pres">
      <dgm:prSet presAssocID="{2A0FE100-223E-409F-9E8E-10F920DB0988}" presName="Name0" presStyleCnt="0">
        <dgm:presLayoutVars>
          <dgm:chMax val="4"/>
          <dgm:resizeHandles val="exact"/>
        </dgm:presLayoutVars>
      </dgm:prSet>
      <dgm:spPr/>
    </dgm:pt>
    <dgm:pt modelId="{FE589A8E-E253-44E4-8B61-138455CD6FB1}" type="pres">
      <dgm:prSet presAssocID="{2A0FE100-223E-409F-9E8E-10F920DB0988}" presName="ellipse" presStyleLbl="trBgShp" presStyleIdx="0" presStyleCnt="1"/>
      <dgm:spPr/>
    </dgm:pt>
    <dgm:pt modelId="{39A6A5B9-DF77-4221-8AF5-32C9128550E0}" type="pres">
      <dgm:prSet presAssocID="{2A0FE100-223E-409F-9E8E-10F920DB0988}" presName="arrow1" presStyleLbl="fgShp" presStyleIdx="0" presStyleCnt="1"/>
      <dgm:spPr/>
    </dgm:pt>
    <dgm:pt modelId="{2EF8AD5C-562C-4050-9E79-50FEEFA7E822}" type="pres">
      <dgm:prSet presAssocID="{2A0FE100-223E-409F-9E8E-10F920DB0988}" presName="rectangle" presStyleLbl="revTx" presStyleIdx="0" presStyleCnt="1" custScaleX="125926">
        <dgm:presLayoutVars>
          <dgm:bulletEnabled val="1"/>
        </dgm:presLayoutVars>
      </dgm:prSet>
      <dgm:spPr/>
    </dgm:pt>
    <dgm:pt modelId="{E6279EDC-1AF9-4954-8500-A9FF33BDCBBF}" type="pres">
      <dgm:prSet presAssocID="{FBE5B8AF-E03F-42EC-A5C6-AB999F2D992A}" presName="item1" presStyleLbl="node1" presStyleIdx="0" presStyleCnt="3">
        <dgm:presLayoutVars>
          <dgm:bulletEnabled val="1"/>
        </dgm:presLayoutVars>
      </dgm:prSet>
      <dgm:spPr/>
    </dgm:pt>
    <dgm:pt modelId="{E459BD85-6C22-4F23-9300-9648C6D269CE}" type="pres">
      <dgm:prSet presAssocID="{12B9FBCB-40CA-4962-A73A-7D6A75919708}" presName="item2" presStyleLbl="node1" presStyleIdx="1" presStyleCnt="3">
        <dgm:presLayoutVars>
          <dgm:bulletEnabled val="1"/>
        </dgm:presLayoutVars>
      </dgm:prSet>
      <dgm:spPr/>
    </dgm:pt>
    <dgm:pt modelId="{06BC0D61-313E-49DD-994A-D1B7BA38BA83}" type="pres">
      <dgm:prSet presAssocID="{77E29D35-7BFC-4046-A553-DDD735CC4A4D}" presName="item3" presStyleLbl="node1" presStyleIdx="2" presStyleCnt="3">
        <dgm:presLayoutVars>
          <dgm:bulletEnabled val="1"/>
        </dgm:presLayoutVars>
      </dgm:prSet>
      <dgm:spPr/>
    </dgm:pt>
    <dgm:pt modelId="{661F0AF8-6D43-4BBD-AE8C-2E37DA1294DE}" type="pres">
      <dgm:prSet presAssocID="{2A0FE100-223E-409F-9E8E-10F920DB0988}" presName="funnel" presStyleLbl="trAlignAcc1" presStyleIdx="0" presStyleCnt="1"/>
      <dgm:spPr/>
    </dgm:pt>
  </dgm:ptLst>
  <dgm:cxnLst>
    <dgm:cxn modelId="{908B8906-7854-4D6E-9F4F-5F8F3405105D}" type="presOf" srcId="{EB0B6053-0B32-4A64-960E-3467C0026453}" destId="{06BC0D61-313E-49DD-994A-D1B7BA38BA83}" srcOrd="0" destOrd="0" presId="urn:microsoft.com/office/officeart/2005/8/layout/funnel1"/>
    <dgm:cxn modelId="{4E47073B-7E25-4884-BB98-BD28AB42D007}" srcId="{2A0FE100-223E-409F-9E8E-10F920DB0988}" destId="{12B9FBCB-40CA-4962-A73A-7D6A75919708}" srcOrd="2" destOrd="0" parTransId="{1B341C26-4B58-41EC-9AFE-B3CD3BC5C982}" sibTransId="{E20DE6EE-3751-41E6-808B-C410327D7458}"/>
    <dgm:cxn modelId="{2B21076D-3845-4F83-92DE-4D38FEF79151}" srcId="{2A0FE100-223E-409F-9E8E-10F920DB0988}" destId="{FBE5B8AF-E03F-42EC-A5C6-AB999F2D992A}" srcOrd="1" destOrd="0" parTransId="{F9D725ED-6825-49E0-B2DA-AA5AFAA99B82}" sibTransId="{F0F471B0-63B4-4C38-B24B-2B843DDF5F26}"/>
    <dgm:cxn modelId="{A40ACF55-1B31-4C9A-BA5E-5C62E1702857}" type="presOf" srcId="{77E29D35-7BFC-4046-A553-DDD735CC4A4D}" destId="{2EF8AD5C-562C-4050-9E79-50FEEFA7E822}" srcOrd="0" destOrd="0" presId="urn:microsoft.com/office/officeart/2005/8/layout/funnel1"/>
    <dgm:cxn modelId="{FF793E83-25DE-40EF-B4D9-8D49D3DAAF5C}" srcId="{2A0FE100-223E-409F-9E8E-10F920DB0988}" destId="{77E29D35-7BFC-4046-A553-DDD735CC4A4D}" srcOrd="3" destOrd="0" parTransId="{562F8BA1-50CA-41BA-AFB6-17974F6D374F}" sibTransId="{C4B7F2E7-B76A-45AB-B5DD-C5F823CCCC50}"/>
    <dgm:cxn modelId="{011D7DB9-BA10-4F88-BA99-3BFD3FC25AC4}" type="presOf" srcId="{FBE5B8AF-E03F-42EC-A5C6-AB999F2D992A}" destId="{E459BD85-6C22-4F23-9300-9648C6D269CE}" srcOrd="0" destOrd="0" presId="urn:microsoft.com/office/officeart/2005/8/layout/funnel1"/>
    <dgm:cxn modelId="{C31048E7-FE7A-4504-A7C1-C2C4544217C9}" srcId="{2A0FE100-223E-409F-9E8E-10F920DB0988}" destId="{EB0B6053-0B32-4A64-960E-3467C0026453}" srcOrd="0" destOrd="0" parTransId="{629C80EF-A500-43E7-8D9B-6E0FA8A10BB2}" sibTransId="{8B4B7A63-D290-45E6-B47C-8E72049450F4}"/>
    <dgm:cxn modelId="{96C33CF8-7C8B-4E24-8C54-108A2718D7D6}" type="presOf" srcId="{2A0FE100-223E-409F-9E8E-10F920DB0988}" destId="{CE0369DA-FC02-4923-AF95-1B77E2ABEDCE}" srcOrd="0" destOrd="0" presId="urn:microsoft.com/office/officeart/2005/8/layout/funnel1"/>
    <dgm:cxn modelId="{FDD6ADFA-FC9A-41F6-809D-B71F2B490FF2}" type="presOf" srcId="{12B9FBCB-40CA-4962-A73A-7D6A75919708}" destId="{E6279EDC-1AF9-4954-8500-A9FF33BDCBBF}" srcOrd="0" destOrd="0" presId="urn:microsoft.com/office/officeart/2005/8/layout/funnel1"/>
    <dgm:cxn modelId="{62FC7AB4-5F09-45FB-911E-995C7D2DF6FF}" type="presParOf" srcId="{CE0369DA-FC02-4923-AF95-1B77E2ABEDCE}" destId="{FE589A8E-E253-44E4-8B61-138455CD6FB1}" srcOrd="0" destOrd="0" presId="urn:microsoft.com/office/officeart/2005/8/layout/funnel1"/>
    <dgm:cxn modelId="{987E6A71-EDD3-4F26-B522-A7184E59F879}" type="presParOf" srcId="{CE0369DA-FC02-4923-AF95-1B77E2ABEDCE}" destId="{39A6A5B9-DF77-4221-8AF5-32C9128550E0}" srcOrd="1" destOrd="0" presId="urn:microsoft.com/office/officeart/2005/8/layout/funnel1"/>
    <dgm:cxn modelId="{C0FD18ED-DD36-4CBC-B836-6EAED4DA0BD5}" type="presParOf" srcId="{CE0369DA-FC02-4923-AF95-1B77E2ABEDCE}" destId="{2EF8AD5C-562C-4050-9E79-50FEEFA7E822}" srcOrd="2" destOrd="0" presId="urn:microsoft.com/office/officeart/2005/8/layout/funnel1"/>
    <dgm:cxn modelId="{1F8B2328-0B42-42B6-8E76-B03B3AEFD613}" type="presParOf" srcId="{CE0369DA-FC02-4923-AF95-1B77E2ABEDCE}" destId="{E6279EDC-1AF9-4954-8500-A9FF33BDCBBF}" srcOrd="3" destOrd="0" presId="urn:microsoft.com/office/officeart/2005/8/layout/funnel1"/>
    <dgm:cxn modelId="{96E51567-896C-4564-B5F7-B5AEE15CD412}" type="presParOf" srcId="{CE0369DA-FC02-4923-AF95-1B77E2ABEDCE}" destId="{E459BD85-6C22-4F23-9300-9648C6D269CE}" srcOrd="4" destOrd="0" presId="urn:microsoft.com/office/officeart/2005/8/layout/funnel1"/>
    <dgm:cxn modelId="{70410989-DC27-4A34-A271-1058B59895B1}" type="presParOf" srcId="{CE0369DA-FC02-4923-AF95-1B77E2ABEDCE}" destId="{06BC0D61-313E-49DD-994A-D1B7BA38BA83}" srcOrd="5" destOrd="0" presId="urn:microsoft.com/office/officeart/2005/8/layout/funnel1"/>
    <dgm:cxn modelId="{F18D3A41-2A8B-4790-8B65-5B64B4B519CA}" type="presParOf" srcId="{CE0369DA-FC02-4923-AF95-1B77E2ABEDCE}" destId="{661F0AF8-6D43-4BBD-AE8C-2E37DA1294DE}"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0E0E49-8C86-40E7-A53C-9DC8F5C9116A}" type="doc">
      <dgm:prSet loTypeId="urn:microsoft.com/office/officeart/2009/3/layout/SubStepProcess" loCatId="process" qsTypeId="urn:microsoft.com/office/officeart/2005/8/quickstyle/3d1" qsCatId="3D" csTypeId="urn:microsoft.com/office/officeart/2005/8/colors/colorful1" csCatId="colorful" phldr="1"/>
      <dgm:spPr/>
      <dgm:t>
        <a:bodyPr/>
        <a:lstStyle/>
        <a:p>
          <a:endParaRPr lang="en-ID"/>
        </a:p>
      </dgm:t>
    </dgm:pt>
    <dgm:pt modelId="{030DEF71-E1F7-4CF5-AAEB-FD9AF57FA9EA}">
      <dgm:prSet phldrT="[Text]"/>
      <dgm:spPr/>
      <dgm:t>
        <a:bodyPr/>
        <a:lstStyle/>
        <a:p>
          <a:r>
            <a:rPr lang="en-US" dirty="0" err="1"/>
            <a:t>Dogmatik</a:t>
          </a:r>
          <a:r>
            <a:rPr lang="en-US" dirty="0"/>
            <a:t> HK</a:t>
          </a:r>
          <a:endParaRPr lang="en-ID" dirty="0"/>
        </a:p>
      </dgm:t>
    </dgm:pt>
    <dgm:pt modelId="{BB6C06DE-76B9-4D73-B05B-E02AFF72D09B}" type="parTrans" cxnId="{CD7E5F35-C070-45B9-BC11-CB03C413B11F}">
      <dgm:prSet/>
      <dgm:spPr/>
      <dgm:t>
        <a:bodyPr/>
        <a:lstStyle/>
        <a:p>
          <a:endParaRPr lang="en-ID"/>
        </a:p>
      </dgm:t>
    </dgm:pt>
    <dgm:pt modelId="{C9304AA4-8294-4871-A6C0-5E7168A41857}" type="sibTrans" cxnId="{CD7E5F35-C070-45B9-BC11-CB03C413B11F}">
      <dgm:prSet/>
      <dgm:spPr/>
      <dgm:t>
        <a:bodyPr/>
        <a:lstStyle/>
        <a:p>
          <a:endParaRPr lang="en-ID"/>
        </a:p>
      </dgm:t>
    </dgm:pt>
    <dgm:pt modelId="{F8F05C0F-0622-4E4F-9CC1-4385246B5D9E}">
      <dgm:prSet phldrT="[Text]"/>
      <dgm:spPr/>
      <dgm:t>
        <a:bodyPr/>
        <a:lstStyle/>
        <a:p>
          <a:r>
            <a:rPr lang="en-US" dirty="0" err="1"/>
            <a:t>Obyek</a:t>
          </a:r>
          <a:endParaRPr lang="en-ID" dirty="0"/>
        </a:p>
      </dgm:t>
    </dgm:pt>
    <dgm:pt modelId="{E8EA4B32-8684-42B4-B9B4-E27025D5B002}" type="parTrans" cxnId="{A8A64349-218C-4FA7-8A39-EE11BF6BD6A0}">
      <dgm:prSet/>
      <dgm:spPr/>
      <dgm:t>
        <a:bodyPr/>
        <a:lstStyle/>
        <a:p>
          <a:endParaRPr lang="en-ID"/>
        </a:p>
      </dgm:t>
    </dgm:pt>
    <dgm:pt modelId="{DF8000C5-86F3-456F-8071-8C27813DBF71}" type="sibTrans" cxnId="{A8A64349-218C-4FA7-8A39-EE11BF6BD6A0}">
      <dgm:prSet/>
      <dgm:spPr/>
      <dgm:t>
        <a:bodyPr/>
        <a:lstStyle/>
        <a:p>
          <a:endParaRPr lang="en-ID"/>
        </a:p>
      </dgm:t>
    </dgm:pt>
    <dgm:pt modelId="{46AB5EDC-DE22-402E-8978-C98AB4DF0605}">
      <dgm:prSet phldrT="[Text]"/>
      <dgm:spPr/>
      <dgm:t>
        <a:bodyPr/>
        <a:lstStyle/>
        <a:p>
          <a:r>
            <a:rPr lang="en-US" dirty="0" err="1"/>
            <a:t>Obyek</a:t>
          </a:r>
          <a:endParaRPr lang="en-ID" dirty="0"/>
        </a:p>
      </dgm:t>
    </dgm:pt>
    <dgm:pt modelId="{628826C0-AB21-4A42-B85E-461B1AF855E8}" type="parTrans" cxnId="{6A9D1EE2-D873-40D1-B45C-4888962F6C70}">
      <dgm:prSet/>
      <dgm:spPr/>
      <dgm:t>
        <a:bodyPr/>
        <a:lstStyle/>
        <a:p>
          <a:endParaRPr lang="en-ID"/>
        </a:p>
      </dgm:t>
    </dgm:pt>
    <dgm:pt modelId="{765B5B82-05DA-4F39-9058-E348D6C506BF}" type="sibTrans" cxnId="{6A9D1EE2-D873-40D1-B45C-4888962F6C70}">
      <dgm:prSet/>
      <dgm:spPr/>
      <dgm:t>
        <a:bodyPr/>
        <a:lstStyle/>
        <a:p>
          <a:endParaRPr lang="en-ID"/>
        </a:p>
      </dgm:t>
    </dgm:pt>
    <dgm:pt modelId="{A92E80EC-81A5-4CE8-81F5-BB53A1A5F7F4}">
      <dgm:prSet phldrT="[Text]"/>
      <dgm:spPr/>
      <dgm:t>
        <a:bodyPr/>
        <a:lstStyle/>
        <a:p>
          <a:r>
            <a:rPr lang="en-US" dirty="0" err="1"/>
            <a:t>Peraturan</a:t>
          </a:r>
          <a:r>
            <a:rPr lang="en-US" dirty="0"/>
            <a:t> </a:t>
          </a:r>
          <a:r>
            <a:rPr lang="en-US" dirty="0" err="1"/>
            <a:t>perundang-undangan</a:t>
          </a:r>
          <a:endParaRPr lang="en-ID" dirty="0"/>
        </a:p>
      </dgm:t>
    </dgm:pt>
    <dgm:pt modelId="{CED164D7-1520-4C94-A7C8-2F4A984482CF}" type="parTrans" cxnId="{DEB21612-7620-4E75-9731-E3CB284782D0}">
      <dgm:prSet/>
      <dgm:spPr/>
      <dgm:t>
        <a:bodyPr/>
        <a:lstStyle/>
        <a:p>
          <a:endParaRPr lang="en-ID"/>
        </a:p>
      </dgm:t>
    </dgm:pt>
    <dgm:pt modelId="{DA90E6F8-6FD8-4902-B859-9DF629E86EEB}" type="sibTrans" cxnId="{DEB21612-7620-4E75-9731-E3CB284782D0}">
      <dgm:prSet/>
      <dgm:spPr/>
      <dgm:t>
        <a:bodyPr/>
        <a:lstStyle/>
        <a:p>
          <a:endParaRPr lang="en-ID"/>
        </a:p>
      </dgm:t>
    </dgm:pt>
    <dgm:pt modelId="{8445CD16-3C4C-4F5E-8BCC-240F6BB68D45}">
      <dgm:prSet phldrT="[Text]"/>
      <dgm:spPr/>
      <dgm:t>
        <a:bodyPr/>
        <a:lstStyle/>
        <a:p>
          <a:r>
            <a:rPr lang="en-US" dirty="0" err="1"/>
            <a:t>yurisprudensi</a:t>
          </a:r>
          <a:endParaRPr lang="en-ID" dirty="0"/>
        </a:p>
      </dgm:t>
    </dgm:pt>
    <dgm:pt modelId="{230EF0C7-8665-4BF0-A87D-43043CE4C61C}" type="parTrans" cxnId="{54EB52BF-C9AF-458C-89B4-2BD119520BFF}">
      <dgm:prSet/>
      <dgm:spPr/>
      <dgm:t>
        <a:bodyPr/>
        <a:lstStyle/>
        <a:p>
          <a:endParaRPr lang="en-ID"/>
        </a:p>
      </dgm:t>
    </dgm:pt>
    <dgm:pt modelId="{E4A03799-0334-4EE4-BC29-FD03DE716EDF}" type="sibTrans" cxnId="{54EB52BF-C9AF-458C-89B4-2BD119520BFF}">
      <dgm:prSet/>
      <dgm:spPr/>
      <dgm:t>
        <a:bodyPr/>
        <a:lstStyle/>
        <a:p>
          <a:endParaRPr lang="en-ID"/>
        </a:p>
      </dgm:t>
    </dgm:pt>
    <dgm:pt modelId="{14867C5C-AD2E-47DB-8AF2-190DEC0C3B5E}" type="pres">
      <dgm:prSet presAssocID="{080E0E49-8C86-40E7-A53C-9DC8F5C9116A}" presName="Name0" presStyleCnt="0">
        <dgm:presLayoutVars>
          <dgm:chMax val="7"/>
          <dgm:dir/>
          <dgm:animOne val="branch"/>
        </dgm:presLayoutVars>
      </dgm:prSet>
      <dgm:spPr/>
    </dgm:pt>
    <dgm:pt modelId="{20B2485F-A194-42ED-BE66-01DE0091427A}" type="pres">
      <dgm:prSet presAssocID="{030DEF71-E1F7-4CF5-AAEB-FD9AF57FA9EA}" presName="parTx1" presStyleLbl="node1" presStyleIdx="0" presStyleCnt="3"/>
      <dgm:spPr/>
    </dgm:pt>
    <dgm:pt modelId="{06C0FBEE-5CFD-496F-802B-E70EA6B44318}" type="pres">
      <dgm:prSet presAssocID="{030DEF71-E1F7-4CF5-AAEB-FD9AF57FA9EA}" presName="spPre1" presStyleCnt="0"/>
      <dgm:spPr/>
    </dgm:pt>
    <dgm:pt modelId="{7252A525-C126-449E-8921-D272775BA1A3}" type="pres">
      <dgm:prSet presAssocID="{030DEF71-E1F7-4CF5-AAEB-FD9AF57FA9EA}" presName="chLin1" presStyleCnt="0"/>
      <dgm:spPr/>
    </dgm:pt>
    <dgm:pt modelId="{9C3BD26B-B671-4457-AD4E-78F290D8E302}" type="pres">
      <dgm:prSet presAssocID="{E8EA4B32-8684-42B4-B9B4-E27025D5B002}" presName="Name11" presStyleLbl="parChTrans1D1" presStyleIdx="0" presStyleCnt="8"/>
      <dgm:spPr/>
    </dgm:pt>
    <dgm:pt modelId="{B18EF188-F750-400C-B3DF-82FE9B330563}" type="pres">
      <dgm:prSet presAssocID="{E8EA4B32-8684-42B4-B9B4-E27025D5B002}" presName="Name31" presStyleLbl="parChTrans1D1" presStyleIdx="1" presStyleCnt="8"/>
      <dgm:spPr/>
    </dgm:pt>
    <dgm:pt modelId="{527FA56D-13F7-45E2-898B-A5D867A64B93}" type="pres">
      <dgm:prSet presAssocID="{F8F05C0F-0622-4E4F-9CC1-4385246B5D9E}" presName="txAndLines1" presStyleCnt="0"/>
      <dgm:spPr/>
    </dgm:pt>
    <dgm:pt modelId="{EE88171B-1A00-4D53-B958-5F5ADAE913F7}" type="pres">
      <dgm:prSet presAssocID="{F8F05C0F-0622-4E4F-9CC1-4385246B5D9E}" presName="anchor1" presStyleCnt="0"/>
      <dgm:spPr/>
    </dgm:pt>
    <dgm:pt modelId="{91CACF0B-B841-4EF5-8AF4-52909C71A701}" type="pres">
      <dgm:prSet presAssocID="{F8F05C0F-0622-4E4F-9CC1-4385246B5D9E}" presName="backup1" presStyleCnt="0"/>
      <dgm:spPr/>
    </dgm:pt>
    <dgm:pt modelId="{A2CE49EE-7E7A-4527-B5C1-48681475C2CA}" type="pres">
      <dgm:prSet presAssocID="{F8F05C0F-0622-4E4F-9CC1-4385246B5D9E}" presName="preLine1" presStyleLbl="parChTrans1D1" presStyleIdx="2" presStyleCnt="8"/>
      <dgm:spPr/>
    </dgm:pt>
    <dgm:pt modelId="{293CF6EC-D0A3-4A59-9231-F504DEAD0A25}" type="pres">
      <dgm:prSet presAssocID="{F8F05C0F-0622-4E4F-9CC1-4385246B5D9E}" presName="desTx1" presStyleLbl="revTx" presStyleIdx="0" presStyleCnt="0">
        <dgm:presLayoutVars>
          <dgm:bulletEnabled val="1"/>
        </dgm:presLayoutVars>
      </dgm:prSet>
      <dgm:spPr/>
    </dgm:pt>
    <dgm:pt modelId="{78921312-07FF-4EB2-8AE7-4AAFB1372B7D}" type="pres">
      <dgm:prSet presAssocID="{F8F05C0F-0622-4E4F-9CC1-4385246B5D9E}" presName="postLine1" presStyleLbl="parChTrans1D1" presStyleIdx="3" presStyleCnt="8"/>
      <dgm:spPr/>
    </dgm:pt>
    <dgm:pt modelId="{F56C9687-CFEB-4182-B61D-B1ECF720DC18}" type="pres">
      <dgm:prSet presAssocID="{628826C0-AB21-4A42-B85E-461B1AF855E8}" presName="Name11" presStyleLbl="parChTrans1D1" presStyleIdx="4" presStyleCnt="8"/>
      <dgm:spPr/>
    </dgm:pt>
    <dgm:pt modelId="{606840BC-FEAE-440E-8484-4DC4E810F88E}" type="pres">
      <dgm:prSet presAssocID="{628826C0-AB21-4A42-B85E-461B1AF855E8}" presName="Name31" presStyleLbl="parChTrans1D1" presStyleIdx="5" presStyleCnt="8"/>
      <dgm:spPr/>
    </dgm:pt>
    <dgm:pt modelId="{22FE5304-6A7B-457F-9400-C31EC4D006CC}" type="pres">
      <dgm:prSet presAssocID="{46AB5EDC-DE22-402E-8978-C98AB4DF0605}" presName="txAndLines1" presStyleCnt="0"/>
      <dgm:spPr/>
    </dgm:pt>
    <dgm:pt modelId="{13F239DD-1757-4A05-9AB9-0CE2B9CFD510}" type="pres">
      <dgm:prSet presAssocID="{46AB5EDC-DE22-402E-8978-C98AB4DF0605}" presName="anchor1" presStyleCnt="0"/>
      <dgm:spPr/>
    </dgm:pt>
    <dgm:pt modelId="{27629C41-9A4F-4F00-8119-291D9EE0BB8A}" type="pres">
      <dgm:prSet presAssocID="{46AB5EDC-DE22-402E-8978-C98AB4DF0605}" presName="backup1" presStyleCnt="0"/>
      <dgm:spPr/>
    </dgm:pt>
    <dgm:pt modelId="{4CA9B6B6-B9AC-4344-B75A-0B60EF26D347}" type="pres">
      <dgm:prSet presAssocID="{46AB5EDC-DE22-402E-8978-C98AB4DF0605}" presName="preLine1" presStyleLbl="parChTrans1D1" presStyleIdx="6" presStyleCnt="8"/>
      <dgm:spPr/>
    </dgm:pt>
    <dgm:pt modelId="{A9667B6D-E33A-4B0A-95E6-35B15DAA75A9}" type="pres">
      <dgm:prSet presAssocID="{46AB5EDC-DE22-402E-8978-C98AB4DF0605}" presName="desTx1" presStyleLbl="revTx" presStyleIdx="0" presStyleCnt="0">
        <dgm:presLayoutVars>
          <dgm:bulletEnabled val="1"/>
        </dgm:presLayoutVars>
      </dgm:prSet>
      <dgm:spPr/>
    </dgm:pt>
    <dgm:pt modelId="{9658DF3A-C2A4-406F-86B9-BA3A16FE2459}" type="pres">
      <dgm:prSet presAssocID="{46AB5EDC-DE22-402E-8978-C98AB4DF0605}" presName="postLine1" presStyleLbl="parChTrans1D1" presStyleIdx="7" presStyleCnt="8"/>
      <dgm:spPr/>
    </dgm:pt>
    <dgm:pt modelId="{38159989-F7AF-41C1-89B7-3965D82233CD}" type="pres">
      <dgm:prSet presAssocID="{030DEF71-E1F7-4CF5-AAEB-FD9AF57FA9EA}" presName="spPost1" presStyleCnt="0"/>
      <dgm:spPr/>
    </dgm:pt>
    <dgm:pt modelId="{7A829557-61CF-416B-853F-2190D58981F8}" type="pres">
      <dgm:prSet presAssocID="{A92E80EC-81A5-4CE8-81F5-BB53A1A5F7F4}" presName="parTx2" presStyleLbl="node1" presStyleIdx="1" presStyleCnt="3"/>
      <dgm:spPr/>
    </dgm:pt>
    <dgm:pt modelId="{150F16DB-D27C-459C-967C-090B6C8693A0}" type="pres">
      <dgm:prSet presAssocID="{8445CD16-3C4C-4F5E-8BCC-240F6BB68D45}" presName="parTx3" presStyleLbl="node1" presStyleIdx="2" presStyleCnt="3"/>
      <dgm:spPr/>
    </dgm:pt>
  </dgm:ptLst>
  <dgm:cxnLst>
    <dgm:cxn modelId="{266C3701-18EA-4F58-83ED-D5E9BC0B4F5B}" type="presOf" srcId="{F8F05C0F-0622-4E4F-9CC1-4385246B5D9E}" destId="{293CF6EC-D0A3-4A59-9231-F504DEAD0A25}" srcOrd="0" destOrd="0" presId="urn:microsoft.com/office/officeart/2009/3/layout/SubStepProcess"/>
    <dgm:cxn modelId="{DEB21612-7620-4E75-9731-E3CB284782D0}" srcId="{080E0E49-8C86-40E7-A53C-9DC8F5C9116A}" destId="{A92E80EC-81A5-4CE8-81F5-BB53A1A5F7F4}" srcOrd="1" destOrd="0" parTransId="{CED164D7-1520-4C94-A7C8-2F4A984482CF}" sibTransId="{DA90E6F8-6FD8-4902-B859-9DF629E86EEB}"/>
    <dgm:cxn modelId="{E9D23625-89B7-41B7-BF38-69B399300B80}" type="presOf" srcId="{8445CD16-3C4C-4F5E-8BCC-240F6BB68D45}" destId="{150F16DB-D27C-459C-967C-090B6C8693A0}" srcOrd="0" destOrd="0" presId="urn:microsoft.com/office/officeart/2009/3/layout/SubStepProcess"/>
    <dgm:cxn modelId="{CD7E5F35-C070-45B9-BC11-CB03C413B11F}" srcId="{080E0E49-8C86-40E7-A53C-9DC8F5C9116A}" destId="{030DEF71-E1F7-4CF5-AAEB-FD9AF57FA9EA}" srcOrd="0" destOrd="0" parTransId="{BB6C06DE-76B9-4D73-B05B-E02AFF72D09B}" sibTransId="{C9304AA4-8294-4871-A6C0-5E7168A41857}"/>
    <dgm:cxn modelId="{A8A64349-218C-4FA7-8A39-EE11BF6BD6A0}" srcId="{030DEF71-E1F7-4CF5-AAEB-FD9AF57FA9EA}" destId="{F8F05C0F-0622-4E4F-9CC1-4385246B5D9E}" srcOrd="0" destOrd="0" parTransId="{E8EA4B32-8684-42B4-B9B4-E27025D5B002}" sibTransId="{DF8000C5-86F3-456F-8071-8C27813DBF71}"/>
    <dgm:cxn modelId="{82EE8F71-D4E4-4FF4-BB6F-1C3E2E44CF79}" type="presOf" srcId="{030DEF71-E1F7-4CF5-AAEB-FD9AF57FA9EA}" destId="{20B2485F-A194-42ED-BE66-01DE0091427A}" srcOrd="0" destOrd="0" presId="urn:microsoft.com/office/officeart/2009/3/layout/SubStepProcess"/>
    <dgm:cxn modelId="{54EB52BF-C9AF-458C-89B4-2BD119520BFF}" srcId="{080E0E49-8C86-40E7-A53C-9DC8F5C9116A}" destId="{8445CD16-3C4C-4F5E-8BCC-240F6BB68D45}" srcOrd="2" destOrd="0" parTransId="{230EF0C7-8665-4BF0-A87D-43043CE4C61C}" sibTransId="{E4A03799-0334-4EE4-BC29-FD03DE716EDF}"/>
    <dgm:cxn modelId="{F5613AC6-77ED-4792-9EB2-7F80F8C915AA}" type="presOf" srcId="{A92E80EC-81A5-4CE8-81F5-BB53A1A5F7F4}" destId="{7A829557-61CF-416B-853F-2190D58981F8}" srcOrd="0" destOrd="0" presId="urn:microsoft.com/office/officeart/2009/3/layout/SubStepProcess"/>
    <dgm:cxn modelId="{E9AEEBD4-844D-4633-AC93-C4F2D2A6879A}" type="presOf" srcId="{080E0E49-8C86-40E7-A53C-9DC8F5C9116A}" destId="{14867C5C-AD2E-47DB-8AF2-190DEC0C3B5E}" srcOrd="0" destOrd="0" presId="urn:microsoft.com/office/officeart/2009/3/layout/SubStepProcess"/>
    <dgm:cxn modelId="{6A9D1EE2-D873-40D1-B45C-4888962F6C70}" srcId="{030DEF71-E1F7-4CF5-AAEB-FD9AF57FA9EA}" destId="{46AB5EDC-DE22-402E-8978-C98AB4DF0605}" srcOrd="1" destOrd="0" parTransId="{628826C0-AB21-4A42-B85E-461B1AF855E8}" sibTransId="{765B5B82-05DA-4F39-9058-E348D6C506BF}"/>
    <dgm:cxn modelId="{48E6BFE9-5609-498B-9031-59D4204631E8}" type="presOf" srcId="{46AB5EDC-DE22-402E-8978-C98AB4DF0605}" destId="{A9667B6D-E33A-4B0A-95E6-35B15DAA75A9}" srcOrd="0" destOrd="0" presId="urn:microsoft.com/office/officeart/2009/3/layout/SubStepProcess"/>
    <dgm:cxn modelId="{E0D8AE25-626A-4440-A5EE-7F727669CF08}" type="presParOf" srcId="{14867C5C-AD2E-47DB-8AF2-190DEC0C3B5E}" destId="{20B2485F-A194-42ED-BE66-01DE0091427A}" srcOrd="0" destOrd="0" presId="urn:microsoft.com/office/officeart/2009/3/layout/SubStepProcess"/>
    <dgm:cxn modelId="{D9D014BA-277F-4089-A44F-97DE9C9D7A2C}" type="presParOf" srcId="{14867C5C-AD2E-47DB-8AF2-190DEC0C3B5E}" destId="{06C0FBEE-5CFD-496F-802B-E70EA6B44318}" srcOrd="1" destOrd="0" presId="urn:microsoft.com/office/officeart/2009/3/layout/SubStepProcess"/>
    <dgm:cxn modelId="{F50BEA11-FE11-429A-9C80-6D2778E2AA11}" type="presParOf" srcId="{14867C5C-AD2E-47DB-8AF2-190DEC0C3B5E}" destId="{7252A525-C126-449E-8921-D272775BA1A3}" srcOrd="2" destOrd="0" presId="urn:microsoft.com/office/officeart/2009/3/layout/SubStepProcess"/>
    <dgm:cxn modelId="{B16B8B6C-40BC-4412-A7E8-E45A78C2B50B}" type="presParOf" srcId="{7252A525-C126-449E-8921-D272775BA1A3}" destId="{9C3BD26B-B671-4457-AD4E-78F290D8E302}" srcOrd="0" destOrd="0" presId="urn:microsoft.com/office/officeart/2009/3/layout/SubStepProcess"/>
    <dgm:cxn modelId="{02594E45-93FE-46B4-BA66-798402B9AED1}" type="presParOf" srcId="{7252A525-C126-449E-8921-D272775BA1A3}" destId="{B18EF188-F750-400C-B3DF-82FE9B330563}" srcOrd="1" destOrd="0" presId="urn:microsoft.com/office/officeart/2009/3/layout/SubStepProcess"/>
    <dgm:cxn modelId="{F0F9BC11-9DD4-49CF-9012-9B66694E3189}" type="presParOf" srcId="{7252A525-C126-449E-8921-D272775BA1A3}" destId="{527FA56D-13F7-45E2-898B-A5D867A64B93}" srcOrd="2" destOrd="0" presId="urn:microsoft.com/office/officeart/2009/3/layout/SubStepProcess"/>
    <dgm:cxn modelId="{46B9E366-1A25-4DF8-8A83-447B2FB7D2BE}" type="presParOf" srcId="{527FA56D-13F7-45E2-898B-A5D867A64B93}" destId="{EE88171B-1A00-4D53-B958-5F5ADAE913F7}" srcOrd="0" destOrd="0" presId="urn:microsoft.com/office/officeart/2009/3/layout/SubStepProcess"/>
    <dgm:cxn modelId="{77B551B4-CDE7-423A-9808-40F2BC9E8AF0}" type="presParOf" srcId="{527FA56D-13F7-45E2-898B-A5D867A64B93}" destId="{91CACF0B-B841-4EF5-8AF4-52909C71A701}" srcOrd="1" destOrd="0" presId="urn:microsoft.com/office/officeart/2009/3/layout/SubStepProcess"/>
    <dgm:cxn modelId="{A543BE8A-FF4A-4614-815F-CAC1E14628A5}" type="presParOf" srcId="{527FA56D-13F7-45E2-898B-A5D867A64B93}" destId="{A2CE49EE-7E7A-4527-B5C1-48681475C2CA}" srcOrd="2" destOrd="0" presId="urn:microsoft.com/office/officeart/2009/3/layout/SubStepProcess"/>
    <dgm:cxn modelId="{160EC368-793E-4BAC-B057-D186D0905C61}" type="presParOf" srcId="{527FA56D-13F7-45E2-898B-A5D867A64B93}" destId="{293CF6EC-D0A3-4A59-9231-F504DEAD0A25}" srcOrd="3" destOrd="0" presId="urn:microsoft.com/office/officeart/2009/3/layout/SubStepProcess"/>
    <dgm:cxn modelId="{4918C27B-383C-4724-8398-EC7808C4D12D}" type="presParOf" srcId="{527FA56D-13F7-45E2-898B-A5D867A64B93}" destId="{78921312-07FF-4EB2-8AE7-4AAFB1372B7D}" srcOrd="4" destOrd="0" presId="urn:microsoft.com/office/officeart/2009/3/layout/SubStepProcess"/>
    <dgm:cxn modelId="{92D6B334-B938-4663-85E1-F6392C722922}" type="presParOf" srcId="{7252A525-C126-449E-8921-D272775BA1A3}" destId="{F56C9687-CFEB-4182-B61D-B1ECF720DC18}" srcOrd="3" destOrd="0" presId="urn:microsoft.com/office/officeart/2009/3/layout/SubStepProcess"/>
    <dgm:cxn modelId="{AC490911-60B2-42F5-834D-A40EAE38778B}" type="presParOf" srcId="{7252A525-C126-449E-8921-D272775BA1A3}" destId="{606840BC-FEAE-440E-8484-4DC4E810F88E}" srcOrd="4" destOrd="0" presId="urn:microsoft.com/office/officeart/2009/3/layout/SubStepProcess"/>
    <dgm:cxn modelId="{E0EFAAF6-AB32-4A3D-AE58-C3B7AA16AB5F}" type="presParOf" srcId="{7252A525-C126-449E-8921-D272775BA1A3}" destId="{22FE5304-6A7B-457F-9400-C31EC4D006CC}" srcOrd="5" destOrd="0" presId="urn:microsoft.com/office/officeart/2009/3/layout/SubStepProcess"/>
    <dgm:cxn modelId="{80F41F94-85C8-4756-95AA-3F1DEA215A48}" type="presParOf" srcId="{22FE5304-6A7B-457F-9400-C31EC4D006CC}" destId="{13F239DD-1757-4A05-9AB9-0CE2B9CFD510}" srcOrd="0" destOrd="0" presId="urn:microsoft.com/office/officeart/2009/3/layout/SubStepProcess"/>
    <dgm:cxn modelId="{6F240E9C-BAE3-4214-B57E-99A2B20ED7DA}" type="presParOf" srcId="{22FE5304-6A7B-457F-9400-C31EC4D006CC}" destId="{27629C41-9A4F-4F00-8119-291D9EE0BB8A}" srcOrd="1" destOrd="0" presId="urn:microsoft.com/office/officeart/2009/3/layout/SubStepProcess"/>
    <dgm:cxn modelId="{63FAC48F-2E35-4B4A-BBC1-78D8453645DB}" type="presParOf" srcId="{22FE5304-6A7B-457F-9400-C31EC4D006CC}" destId="{4CA9B6B6-B9AC-4344-B75A-0B60EF26D347}" srcOrd="2" destOrd="0" presId="urn:microsoft.com/office/officeart/2009/3/layout/SubStepProcess"/>
    <dgm:cxn modelId="{12F8B651-C582-487F-8D0D-71CE2DB3AAD2}" type="presParOf" srcId="{22FE5304-6A7B-457F-9400-C31EC4D006CC}" destId="{A9667B6D-E33A-4B0A-95E6-35B15DAA75A9}" srcOrd="3" destOrd="0" presId="urn:microsoft.com/office/officeart/2009/3/layout/SubStepProcess"/>
    <dgm:cxn modelId="{B8147F31-FDFE-48D2-B3F6-CFC0EF6E5E6C}" type="presParOf" srcId="{22FE5304-6A7B-457F-9400-C31EC4D006CC}" destId="{9658DF3A-C2A4-406F-86B9-BA3A16FE2459}" srcOrd="4" destOrd="0" presId="urn:microsoft.com/office/officeart/2009/3/layout/SubStepProcess"/>
    <dgm:cxn modelId="{3D46B814-C54A-43BB-9686-C0F4DA40F118}" type="presParOf" srcId="{14867C5C-AD2E-47DB-8AF2-190DEC0C3B5E}" destId="{38159989-F7AF-41C1-89B7-3965D82233CD}" srcOrd="3" destOrd="0" presId="urn:microsoft.com/office/officeart/2009/3/layout/SubStepProcess"/>
    <dgm:cxn modelId="{D2A449E7-251F-4847-9B5E-9041DFDA5DEC}" type="presParOf" srcId="{14867C5C-AD2E-47DB-8AF2-190DEC0C3B5E}" destId="{7A829557-61CF-416B-853F-2190D58981F8}" srcOrd="4" destOrd="0" presId="urn:microsoft.com/office/officeart/2009/3/layout/SubStepProcess"/>
    <dgm:cxn modelId="{75ED9716-384B-4CD6-A113-F491E293CB0C}" type="presParOf" srcId="{14867C5C-AD2E-47DB-8AF2-190DEC0C3B5E}" destId="{150F16DB-D27C-459C-967C-090B6C8693A0}" srcOrd="5"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C858A-54C4-487C-8767-A66C7B36C9CA}">
      <dsp:nvSpPr>
        <dsp:cNvPr id="0" name=""/>
        <dsp:cNvSpPr/>
      </dsp:nvSpPr>
      <dsp:spPr>
        <a:xfrm>
          <a:off x="0" y="2033"/>
          <a:ext cx="6096000" cy="978296"/>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2266950">
            <a:lnSpc>
              <a:spcPct val="90000"/>
            </a:lnSpc>
            <a:spcBef>
              <a:spcPct val="0"/>
            </a:spcBef>
            <a:spcAft>
              <a:spcPct val="35000"/>
            </a:spcAft>
            <a:buNone/>
          </a:pPr>
          <a:r>
            <a:rPr lang="en-US" sz="5100" kern="1200" dirty="0"/>
            <a:t>FILSAFAT HUKUM</a:t>
          </a:r>
          <a:endParaRPr lang="en-ID" sz="5100" kern="1200" dirty="0"/>
        </a:p>
      </dsp:txBody>
      <dsp:txXfrm>
        <a:off x="0" y="2033"/>
        <a:ext cx="6096000" cy="978296"/>
      </dsp:txXfrm>
    </dsp:sp>
    <dsp:sp modelId="{0A7F1D84-83F1-4C24-94BF-CF82BA7C2457}">
      <dsp:nvSpPr>
        <dsp:cNvPr id="0" name=""/>
        <dsp:cNvSpPr/>
      </dsp:nvSpPr>
      <dsp:spPr>
        <a:xfrm>
          <a:off x="0" y="1029245"/>
          <a:ext cx="6096000" cy="978296"/>
        </a:xfrm>
        <a:prstGeom prst="rect">
          <a:avLst/>
        </a:prstGeom>
        <a:gradFill rotWithShape="0">
          <a:gsLst>
            <a:gs pos="0">
              <a:schemeClr val="accent3">
                <a:hueOff val="3750088"/>
                <a:satOff val="-5627"/>
                <a:lumOff val="-915"/>
                <a:alphaOff val="0"/>
                <a:shade val="51000"/>
                <a:satMod val="130000"/>
              </a:schemeClr>
            </a:gs>
            <a:gs pos="80000">
              <a:schemeClr val="accent3">
                <a:hueOff val="3750088"/>
                <a:satOff val="-5627"/>
                <a:lumOff val="-915"/>
                <a:alphaOff val="0"/>
                <a:shade val="93000"/>
                <a:satMod val="130000"/>
              </a:schemeClr>
            </a:gs>
            <a:gs pos="100000">
              <a:schemeClr val="accent3">
                <a:hueOff val="3750088"/>
                <a:satOff val="-5627"/>
                <a:lumOff val="-91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2266950">
            <a:lnSpc>
              <a:spcPct val="90000"/>
            </a:lnSpc>
            <a:spcBef>
              <a:spcPct val="0"/>
            </a:spcBef>
            <a:spcAft>
              <a:spcPct val="35000"/>
            </a:spcAft>
            <a:buNone/>
          </a:pPr>
          <a:r>
            <a:rPr lang="en-US" sz="5100" kern="1200" dirty="0"/>
            <a:t>TEORI HUKUM</a:t>
          </a:r>
          <a:endParaRPr lang="en-ID" sz="5100" kern="1200" dirty="0"/>
        </a:p>
      </dsp:txBody>
      <dsp:txXfrm>
        <a:off x="0" y="1029245"/>
        <a:ext cx="6096000" cy="978296"/>
      </dsp:txXfrm>
    </dsp:sp>
    <dsp:sp modelId="{E11D0345-8D90-4449-996F-5AE3DA36DE5B}">
      <dsp:nvSpPr>
        <dsp:cNvPr id="0" name=""/>
        <dsp:cNvSpPr/>
      </dsp:nvSpPr>
      <dsp:spPr>
        <a:xfrm>
          <a:off x="0" y="2056457"/>
          <a:ext cx="6096000" cy="978296"/>
        </a:xfrm>
        <a:prstGeom prst="rect">
          <a:avLst/>
        </a:prstGeom>
        <a:gradFill rotWithShape="0">
          <a:gsLst>
            <a:gs pos="0">
              <a:schemeClr val="accent3">
                <a:hueOff val="7500176"/>
                <a:satOff val="-11253"/>
                <a:lumOff val="-1830"/>
                <a:alphaOff val="0"/>
                <a:shade val="51000"/>
                <a:satMod val="130000"/>
              </a:schemeClr>
            </a:gs>
            <a:gs pos="80000">
              <a:schemeClr val="accent3">
                <a:hueOff val="7500176"/>
                <a:satOff val="-11253"/>
                <a:lumOff val="-1830"/>
                <a:alphaOff val="0"/>
                <a:shade val="93000"/>
                <a:satMod val="130000"/>
              </a:schemeClr>
            </a:gs>
            <a:gs pos="100000">
              <a:schemeClr val="accent3">
                <a:hueOff val="7500176"/>
                <a:satOff val="-11253"/>
                <a:lumOff val="-18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2266950">
            <a:lnSpc>
              <a:spcPct val="90000"/>
            </a:lnSpc>
            <a:spcBef>
              <a:spcPct val="0"/>
            </a:spcBef>
            <a:spcAft>
              <a:spcPct val="35000"/>
            </a:spcAft>
            <a:buNone/>
          </a:pPr>
          <a:r>
            <a:rPr lang="en-US" sz="5100" kern="1200" dirty="0"/>
            <a:t>DOGMATIK HUKUM</a:t>
          </a:r>
          <a:endParaRPr lang="en-ID" sz="5100" kern="1200" dirty="0"/>
        </a:p>
      </dsp:txBody>
      <dsp:txXfrm>
        <a:off x="0" y="2056457"/>
        <a:ext cx="6096000" cy="978296"/>
      </dsp:txXfrm>
    </dsp:sp>
    <dsp:sp modelId="{5DB9A438-0F05-4EEA-B463-A795A439F8D4}">
      <dsp:nvSpPr>
        <dsp:cNvPr id="0" name=""/>
        <dsp:cNvSpPr/>
      </dsp:nvSpPr>
      <dsp:spPr>
        <a:xfrm>
          <a:off x="0" y="3083669"/>
          <a:ext cx="6096000" cy="978296"/>
        </a:xfrm>
        <a:prstGeom prst="rect">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2266950">
            <a:lnSpc>
              <a:spcPct val="90000"/>
            </a:lnSpc>
            <a:spcBef>
              <a:spcPct val="0"/>
            </a:spcBef>
            <a:spcAft>
              <a:spcPct val="35000"/>
            </a:spcAft>
            <a:buNone/>
          </a:pPr>
          <a:r>
            <a:rPr lang="en-US" sz="5100" kern="1200" dirty="0"/>
            <a:t>PRAKTIK HUKUM</a:t>
          </a:r>
          <a:endParaRPr lang="en-ID" sz="5100" kern="1200" dirty="0"/>
        </a:p>
      </dsp:txBody>
      <dsp:txXfrm>
        <a:off x="0" y="3083669"/>
        <a:ext cx="6096000" cy="9782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589A8E-E253-44E4-8B61-138455CD6FB1}">
      <dsp:nvSpPr>
        <dsp:cNvPr id="0" name=""/>
        <dsp:cNvSpPr/>
      </dsp:nvSpPr>
      <dsp:spPr>
        <a:xfrm>
          <a:off x="2007943" y="210623"/>
          <a:ext cx="4180064" cy="1451681"/>
        </a:xfrm>
        <a:prstGeom prst="ellipse">
          <a:avLst/>
        </a:prstGeom>
        <a:solidFill>
          <a:schemeClr val="accent2">
            <a:tint val="50000"/>
            <a:alpha val="40000"/>
            <a:hueOff val="0"/>
            <a:satOff val="0"/>
            <a:lumOff val="0"/>
            <a:alphaOff val="0"/>
          </a:schemeClr>
        </a:solidFill>
        <a:ln>
          <a:noFill/>
        </a:ln>
        <a:effectLst/>
        <a:sp3d z="-152400" prstMaterial="matte"/>
      </dsp:spPr>
      <dsp:style>
        <a:lnRef idx="0">
          <a:scrgbClr r="0" g="0" b="0"/>
        </a:lnRef>
        <a:fillRef idx="1">
          <a:scrgbClr r="0" g="0" b="0"/>
        </a:fillRef>
        <a:effectRef idx="0">
          <a:scrgbClr r="0" g="0" b="0"/>
        </a:effectRef>
        <a:fontRef idx="minor"/>
      </dsp:style>
    </dsp:sp>
    <dsp:sp modelId="{39A6A5B9-DF77-4221-8AF5-32C9128550E0}">
      <dsp:nvSpPr>
        <dsp:cNvPr id="0" name=""/>
        <dsp:cNvSpPr/>
      </dsp:nvSpPr>
      <dsp:spPr>
        <a:xfrm>
          <a:off x="3699411" y="3765298"/>
          <a:ext cx="810089" cy="518457"/>
        </a:xfrm>
        <a:prstGeom prst="downArrow">
          <a:avLst/>
        </a:prstGeom>
        <a:solidFill>
          <a:schemeClr val="accent2">
            <a:tint val="4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2EF8AD5C-562C-4050-9E79-50FEEFA7E822}">
      <dsp:nvSpPr>
        <dsp:cNvPr id="0" name=""/>
        <dsp:cNvSpPr/>
      </dsp:nvSpPr>
      <dsp:spPr>
        <a:xfrm>
          <a:off x="1656182" y="4180064"/>
          <a:ext cx="4896546" cy="9721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HK POSITIF/IUS CONSTITUTUM</a:t>
          </a:r>
          <a:endParaRPr lang="en-ID" sz="2800" kern="1200" dirty="0"/>
        </a:p>
      </dsp:txBody>
      <dsp:txXfrm>
        <a:off x="1656182" y="4180064"/>
        <a:ext cx="4896546" cy="972108"/>
      </dsp:txXfrm>
    </dsp:sp>
    <dsp:sp modelId="{E6279EDC-1AF9-4954-8500-A9FF33BDCBBF}">
      <dsp:nvSpPr>
        <dsp:cNvPr id="0" name=""/>
        <dsp:cNvSpPr/>
      </dsp:nvSpPr>
      <dsp:spPr>
        <a:xfrm>
          <a:off x="3527671" y="1774421"/>
          <a:ext cx="1458162" cy="1458162"/>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Hukum </a:t>
          </a:r>
          <a:r>
            <a:rPr lang="en-US" sz="1400" kern="1200" dirty="0" err="1"/>
            <a:t>tidak</a:t>
          </a:r>
          <a:r>
            <a:rPr lang="en-US" sz="1400" kern="1200" dirty="0"/>
            <a:t> </a:t>
          </a:r>
          <a:r>
            <a:rPr lang="en-US" sz="1400" kern="1200" dirty="0" err="1"/>
            <a:t>tertulis</a:t>
          </a:r>
          <a:endParaRPr lang="en-ID" sz="1400" kern="1200" dirty="0"/>
        </a:p>
      </dsp:txBody>
      <dsp:txXfrm>
        <a:off x="3741214" y="1987964"/>
        <a:ext cx="1031076" cy="1031076"/>
      </dsp:txXfrm>
    </dsp:sp>
    <dsp:sp modelId="{E459BD85-6C22-4F23-9300-9648C6D269CE}">
      <dsp:nvSpPr>
        <dsp:cNvPr id="0" name=""/>
        <dsp:cNvSpPr/>
      </dsp:nvSpPr>
      <dsp:spPr>
        <a:xfrm>
          <a:off x="2484275" y="680475"/>
          <a:ext cx="1458162" cy="1458162"/>
        </a:xfrm>
        <a:prstGeom prst="ellipse">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Hukum </a:t>
          </a:r>
          <a:r>
            <a:rPr lang="en-US" sz="1400" kern="1200" dirty="0" err="1"/>
            <a:t>tertulis</a:t>
          </a:r>
          <a:endParaRPr lang="en-ID" sz="1400" kern="1200" dirty="0"/>
        </a:p>
      </dsp:txBody>
      <dsp:txXfrm>
        <a:off x="2697818" y="894018"/>
        <a:ext cx="1031076" cy="1031076"/>
      </dsp:txXfrm>
    </dsp:sp>
    <dsp:sp modelId="{06BC0D61-313E-49DD-994A-D1B7BA38BA83}">
      <dsp:nvSpPr>
        <dsp:cNvPr id="0" name=""/>
        <dsp:cNvSpPr/>
      </dsp:nvSpPr>
      <dsp:spPr>
        <a:xfrm>
          <a:off x="3974841" y="327924"/>
          <a:ext cx="1458162" cy="1458162"/>
        </a:xfrm>
        <a:prstGeom prst="ellipse">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err="1"/>
            <a:t>Yurisprudensi</a:t>
          </a:r>
          <a:endParaRPr lang="en-ID" sz="1400" kern="1200" dirty="0"/>
        </a:p>
      </dsp:txBody>
      <dsp:txXfrm>
        <a:off x="4188384" y="541467"/>
        <a:ext cx="1031076" cy="1031076"/>
      </dsp:txXfrm>
    </dsp:sp>
    <dsp:sp modelId="{661F0AF8-6D43-4BBD-AE8C-2E37DA1294DE}">
      <dsp:nvSpPr>
        <dsp:cNvPr id="0" name=""/>
        <dsp:cNvSpPr/>
      </dsp:nvSpPr>
      <dsp:spPr>
        <a:xfrm>
          <a:off x="1836203" y="32403"/>
          <a:ext cx="4536504" cy="3629203"/>
        </a:xfrm>
        <a:prstGeom prst="funnel">
          <a:avLst/>
        </a:prstGeom>
        <a:solidFill>
          <a:schemeClr val="lt1">
            <a:alpha val="4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35400"/>
        </a:sp3d>
      </dsp:spPr>
      <dsp:style>
        <a:lnRef idx="1">
          <a:scrgbClr r="0" g="0" b="0"/>
        </a:lnRef>
        <a:fillRef idx="1">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B2485F-A194-42ED-BE66-01DE0091427A}">
      <dsp:nvSpPr>
        <dsp:cNvPr id="0" name=""/>
        <dsp:cNvSpPr/>
      </dsp:nvSpPr>
      <dsp:spPr>
        <a:xfrm>
          <a:off x="4383" y="1123290"/>
          <a:ext cx="1817418" cy="1817418"/>
        </a:xfrm>
        <a:prstGeom prst="ellipse">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err="1"/>
            <a:t>Dogmatik</a:t>
          </a:r>
          <a:r>
            <a:rPr lang="en-US" sz="1800" kern="1200" dirty="0"/>
            <a:t> HK</a:t>
          </a:r>
          <a:endParaRPr lang="en-ID" sz="1800" kern="1200" dirty="0"/>
        </a:p>
      </dsp:txBody>
      <dsp:txXfrm>
        <a:off x="270538" y="1389445"/>
        <a:ext cx="1285108" cy="1285108"/>
      </dsp:txXfrm>
    </dsp:sp>
    <dsp:sp modelId="{9C3BD26B-B671-4457-AD4E-78F290D8E302}">
      <dsp:nvSpPr>
        <dsp:cNvPr id="0" name=""/>
        <dsp:cNvSpPr/>
      </dsp:nvSpPr>
      <dsp:spPr>
        <a:xfrm rot="19041445">
          <a:off x="1797289" y="1781196"/>
          <a:ext cx="593704" cy="0"/>
        </a:xfrm>
        <a:custGeom>
          <a:avLst/>
          <a:gdLst/>
          <a:ahLst/>
          <a:cxnLst/>
          <a:rect l="0" t="0" r="0" b="0"/>
          <a:pathLst>
            <a:path>
              <a:moveTo>
                <a:pt x="0" y="0"/>
              </a:moveTo>
              <a:lnTo>
                <a:pt x="593704" y="0"/>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18EF188-F750-400C-B3DF-82FE9B330563}">
      <dsp:nvSpPr>
        <dsp:cNvPr id="0" name=""/>
        <dsp:cNvSpPr/>
      </dsp:nvSpPr>
      <dsp:spPr>
        <a:xfrm rot="13358555">
          <a:off x="4165203" y="1781196"/>
          <a:ext cx="593704" cy="0"/>
        </a:xfrm>
        <a:custGeom>
          <a:avLst/>
          <a:gdLst/>
          <a:ahLst/>
          <a:cxnLst/>
          <a:rect l="0" t="0" r="0" b="0"/>
          <a:pathLst>
            <a:path>
              <a:moveTo>
                <a:pt x="0" y="0"/>
              </a:moveTo>
              <a:lnTo>
                <a:pt x="593704" y="0"/>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2CE49EE-7E7A-4527-B5C1-48681475C2CA}">
      <dsp:nvSpPr>
        <dsp:cNvPr id="0" name=""/>
        <dsp:cNvSpPr/>
      </dsp:nvSpPr>
      <dsp:spPr>
        <a:xfrm>
          <a:off x="2312504" y="1580101"/>
          <a:ext cx="212430" cy="0"/>
        </a:xfrm>
        <a:prstGeom prst="line">
          <a:avLst/>
        </a:pr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93CF6EC-D0A3-4A59-9231-F504DEAD0A25}">
      <dsp:nvSpPr>
        <dsp:cNvPr id="0" name=""/>
        <dsp:cNvSpPr/>
      </dsp:nvSpPr>
      <dsp:spPr>
        <a:xfrm>
          <a:off x="2524935" y="1128203"/>
          <a:ext cx="1506327" cy="90379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err="1"/>
            <a:t>Obyek</a:t>
          </a:r>
          <a:endParaRPr lang="en-ID" sz="3200" kern="1200" dirty="0"/>
        </a:p>
      </dsp:txBody>
      <dsp:txXfrm>
        <a:off x="2524935" y="1128203"/>
        <a:ext cx="1506327" cy="903796"/>
      </dsp:txXfrm>
    </dsp:sp>
    <dsp:sp modelId="{78921312-07FF-4EB2-8AE7-4AAFB1372B7D}">
      <dsp:nvSpPr>
        <dsp:cNvPr id="0" name=""/>
        <dsp:cNvSpPr/>
      </dsp:nvSpPr>
      <dsp:spPr>
        <a:xfrm>
          <a:off x="4031262" y="1580101"/>
          <a:ext cx="212430" cy="0"/>
        </a:xfrm>
        <a:prstGeom prst="line">
          <a:avLst/>
        </a:pr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56C9687-CFEB-4182-B61D-B1ECF720DC18}">
      <dsp:nvSpPr>
        <dsp:cNvPr id="0" name=""/>
        <dsp:cNvSpPr/>
      </dsp:nvSpPr>
      <dsp:spPr>
        <a:xfrm rot="2558555">
          <a:off x="1797289" y="2282803"/>
          <a:ext cx="593704" cy="0"/>
        </a:xfrm>
        <a:custGeom>
          <a:avLst/>
          <a:gdLst/>
          <a:ahLst/>
          <a:cxnLst/>
          <a:rect l="0" t="0" r="0" b="0"/>
          <a:pathLst>
            <a:path>
              <a:moveTo>
                <a:pt x="0" y="0"/>
              </a:moveTo>
              <a:lnTo>
                <a:pt x="593704" y="0"/>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06840BC-FEAE-440E-8484-4DC4E810F88E}">
      <dsp:nvSpPr>
        <dsp:cNvPr id="0" name=""/>
        <dsp:cNvSpPr/>
      </dsp:nvSpPr>
      <dsp:spPr>
        <a:xfrm rot="8241445">
          <a:off x="4165203" y="2282803"/>
          <a:ext cx="593704" cy="0"/>
        </a:xfrm>
        <a:custGeom>
          <a:avLst/>
          <a:gdLst/>
          <a:ahLst/>
          <a:cxnLst/>
          <a:rect l="0" t="0" r="0" b="0"/>
          <a:pathLst>
            <a:path>
              <a:moveTo>
                <a:pt x="0" y="0"/>
              </a:moveTo>
              <a:lnTo>
                <a:pt x="593704" y="0"/>
              </a:lnTo>
            </a:path>
          </a:pathLst>
        </a:cu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CA9B6B6-B9AC-4344-B75A-0B60EF26D347}">
      <dsp:nvSpPr>
        <dsp:cNvPr id="0" name=""/>
        <dsp:cNvSpPr/>
      </dsp:nvSpPr>
      <dsp:spPr>
        <a:xfrm>
          <a:off x="2312504" y="2483898"/>
          <a:ext cx="212430" cy="0"/>
        </a:xfrm>
        <a:prstGeom prst="line">
          <a:avLst/>
        </a:pr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9667B6D-E33A-4B0A-95E6-35B15DAA75A9}">
      <dsp:nvSpPr>
        <dsp:cNvPr id="0" name=""/>
        <dsp:cNvSpPr/>
      </dsp:nvSpPr>
      <dsp:spPr>
        <a:xfrm>
          <a:off x="2524935" y="2032000"/>
          <a:ext cx="1506327" cy="90379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kern="1200" dirty="0" err="1"/>
            <a:t>Obyek</a:t>
          </a:r>
          <a:endParaRPr lang="en-ID" sz="3200" kern="1200" dirty="0"/>
        </a:p>
      </dsp:txBody>
      <dsp:txXfrm>
        <a:off x="2524935" y="2032000"/>
        <a:ext cx="1506327" cy="903796"/>
      </dsp:txXfrm>
    </dsp:sp>
    <dsp:sp modelId="{9658DF3A-C2A4-406F-86B9-BA3A16FE2459}">
      <dsp:nvSpPr>
        <dsp:cNvPr id="0" name=""/>
        <dsp:cNvSpPr/>
      </dsp:nvSpPr>
      <dsp:spPr>
        <a:xfrm>
          <a:off x="4031262" y="2483898"/>
          <a:ext cx="212430" cy="0"/>
        </a:xfrm>
        <a:prstGeom prst="line">
          <a:avLst/>
        </a:prstGeom>
        <a:noFill/>
        <a:ln w="25400" cap="flat" cmpd="sng" algn="ctr">
          <a:solidFill>
            <a:schemeClr val="accent1">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A829557-61CF-416B-853F-2190D58981F8}">
      <dsp:nvSpPr>
        <dsp:cNvPr id="0" name=""/>
        <dsp:cNvSpPr/>
      </dsp:nvSpPr>
      <dsp:spPr>
        <a:xfrm>
          <a:off x="4734396" y="1123290"/>
          <a:ext cx="1817418" cy="1817418"/>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err="1"/>
            <a:t>Peraturan</a:t>
          </a:r>
          <a:r>
            <a:rPr lang="en-US" sz="1800" kern="1200" dirty="0"/>
            <a:t> </a:t>
          </a:r>
          <a:r>
            <a:rPr lang="en-US" sz="1800" kern="1200" dirty="0" err="1"/>
            <a:t>perundang-undangan</a:t>
          </a:r>
          <a:endParaRPr lang="en-ID" sz="1800" kern="1200" dirty="0"/>
        </a:p>
      </dsp:txBody>
      <dsp:txXfrm>
        <a:off x="5000551" y="1389445"/>
        <a:ext cx="1285108" cy="1285108"/>
      </dsp:txXfrm>
    </dsp:sp>
    <dsp:sp modelId="{150F16DB-D27C-459C-967C-090B6C8693A0}">
      <dsp:nvSpPr>
        <dsp:cNvPr id="0" name=""/>
        <dsp:cNvSpPr/>
      </dsp:nvSpPr>
      <dsp:spPr>
        <a:xfrm>
          <a:off x="6551814" y="1123290"/>
          <a:ext cx="1817418" cy="1817418"/>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err="1"/>
            <a:t>yurisprudensi</a:t>
          </a:r>
          <a:endParaRPr lang="en-ID" sz="1800" kern="1200" dirty="0"/>
        </a:p>
      </dsp:txBody>
      <dsp:txXfrm>
        <a:off x="6817969" y="1389445"/>
        <a:ext cx="1285108" cy="1285108"/>
      </dsp:txXfrm>
    </dsp:sp>
  </dsp:spTree>
</dsp:drawing>
</file>

<file path=ppt/diagrams/layout1.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sz="quarter"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Footer Placeholder 3"/>
          <p:cNvSpPr>
            <a:spLocks noGrp="1"/>
          </p:cNvSpPr>
          <p:nvPr>
            <p:ph type="ftr" sz="quarter" idx="2"/>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5" name="Slide Number Placeholder 4"/>
          <p:cNvSpPr>
            <a:spLocks noGrp="1"/>
          </p:cNvSpPr>
          <p:nvPr>
            <p:ph type="sldNum" sz="quarter" idx="3"/>
          </p:nvPr>
        </p:nvSpPr>
        <p:spPr>
          <a:xfrm>
            <a:off x="3990721" y="8876711"/>
            <a:ext cx="3052974" cy="467281"/>
          </a:xfrm>
          <a:prstGeom prst="rect">
            <a:avLst/>
          </a:prstGeom>
        </p:spPr>
        <p:txBody>
          <a:bodyPr vert="horz" lIns="92556" tIns="46278" rIns="92556" bIns="46278" rtlCol="0" anchor="b"/>
          <a:lstStyle>
            <a:lvl1pPr algn="r">
              <a:defRPr sz="1200"/>
            </a:lvl1pPr>
          </a:lstStyle>
          <a:p>
            <a:fld id="{8BA5DDAD-591B-4217-B96A-323B84A14E26}" type="slidenum">
              <a:rPr lang="en-US" smtClean="0"/>
              <a:pPr/>
              <a:t>‹#›</a:t>
            </a:fld>
            <a:endParaRPr lang="en-US"/>
          </a:p>
        </p:txBody>
      </p:sp>
    </p:spTree>
    <p:extLst>
      <p:ext uri="{BB962C8B-B14F-4D97-AF65-F5344CB8AC3E}">
        <p14:creationId xmlns:p14="http://schemas.microsoft.com/office/powerpoint/2010/main" val="3107362579"/>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2556" tIns="46278" rIns="92556" bIns="46278" rtlCol="0" anchor="ctr"/>
          <a:lstStyle/>
          <a:p>
            <a:endParaRPr lang="en-US"/>
          </a:p>
        </p:txBody>
      </p:sp>
      <p:sp>
        <p:nvSpPr>
          <p:cNvPr id="5" name="Notes Placeholder 4"/>
          <p:cNvSpPr>
            <a:spLocks noGrp="1"/>
          </p:cNvSpPr>
          <p:nvPr>
            <p:ph type="body" sz="quarter" idx="3"/>
          </p:nvPr>
        </p:nvSpPr>
        <p:spPr>
          <a:xfrm>
            <a:off x="704533" y="4439167"/>
            <a:ext cx="5636260" cy="4205526"/>
          </a:xfrm>
          <a:prstGeom prst="rect">
            <a:avLst/>
          </a:prstGeom>
        </p:spPr>
        <p:txBody>
          <a:bodyPr vert="horz" lIns="92556" tIns="46278" rIns="92556" bIns="4627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7" name="Slide Number Placeholder 6"/>
          <p:cNvSpPr>
            <a:spLocks noGrp="1"/>
          </p:cNvSpPr>
          <p:nvPr>
            <p:ph type="sldNum" sz="quarter" idx="5"/>
          </p:nvPr>
        </p:nvSpPr>
        <p:spPr>
          <a:xfrm>
            <a:off x="3990721" y="8876711"/>
            <a:ext cx="3052974" cy="467281"/>
          </a:xfrm>
          <a:prstGeom prst="rect">
            <a:avLst/>
          </a:prstGeom>
        </p:spPr>
        <p:txBody>
          <a:bodyPr vert="horz" lIns="92556" tIns="46278" rIns="92556" bIns="46278" rtlCol="0" anchor="b"/>
          <a:lstStyle>
            <a:lvl1pPr algn="r">
              <a:defRPr sz="1200"/>
            </a:lvl1pPr>
          </a:lstStyle>
          <a:p>
            <a:fld id="{C1A58231-9198-4C99-9FBD-A70F6638DE2B}" type="slidenum">
              <a:rPr lang="en-US" smtClean="0"/>
              <a:pPr/>
              <a:t>‹#›</a:t>
            </a:fld>
            <a:endParaRPr lang="en-US"/>
          </a:p>
        </p:txBody>
      </p:sp>
    </p:spTree>
    <p:extLst>
      <p:ext uri="{BB962C8B-B14F-4D97-AF65-F5344CB8AC3E}">
        <p14:creationId xmlns:p14="http://schemas.microsoft.com/office/powerpoint/2010/main" val="12045633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Date Placeholder 4"/>
          <p:cNvSpPr>
            <a:spLocks noGrp="1"/>
          </p:cNvSpPr>
          <p:nvPr>
            <p:ph type="dt" idx="10"/>
          </p:nvPr>
        </p:nvSpPr>
        <p:spPr/>
        <p:txBody>
          <a:bodyPr/>
          <a:lstStyle/>
          <a:p>
            <a:endParaRPr lang="en-US"/>
          </a:p>
        </p:txBody>
      </p:sp>
    </p:spTree>
    <p:extLst>
      <p:ext uri="{BB962C8B-B14F-4D97-AF65-F5344CB8AC3E}">
        <p14:creationId xmlns:p14="http://schemas.microsoft.com/office/powerpoint/2010/main" val="2251195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Filsafat</a:t>
            </a:r>
            <a:r>
              <a:rPr lang="en-US" dirty="0"/>
              <a:t> </a:t>
            </a:r>
            <a:r>
              <a:rPr lang="en-US" dirty="0" err="1"/>
              <a:t>menjelaskan</a:t>
            </a:r>
            <a:r>
              <a:rPr lang="en-US" dirty="0"/>
              <a:t> </a:t>
            </a:r>
            <a:r>
              <a:rPr lang="en-US" dirty="0" err="1"/>
              <a:t>hukum</a:t>
            </a:r>
            <a:r>
              <a:rPr lang="en-US" dirty="0"/>
              <a:t> </a:t>
            </a:r>
            <a:r>
              <a:rPr lang="en-US" dirty="0" err="1"/>
              <a:t>itu</a:t>
            </a:r>
            <a:r>
              <a:rPr lang="en-US" dirty="0"/>
              <a:t> </a:t>
            </a:r>
            <a:r>
              <a:rPr lang="en-US" dirty="0" err="1"/>
              <a:t>apa</a:t>
            </a:r>
            <a:r>
              <a:rPr lang="en-US" dirty="0"/>
              <a:t>? </a:t>
            </a:r>
            <a:r>
              <a:rPr lang="en-US" dirty="0" err="1"/>
              <a:t>Apa</a:t>
            </a:r>
            <a:r>
              <a:rPr lang="en-US" dirty="0"/>
              <a:t> </a:t>
            </a:r>
            <a:r>
              <a:rPr lang="en-US" dirty="0" err="1"/>
              <a:t>tujuan</a:t>
            </a:r>
            <a:r>
              <a:rPr lang="en-US" dirty="0"/>
              <a:t> dan </a:t>
            </a:r>
            <a:r>
              <a:rPr lang="en-US" dirty="0" err="1"/>
              <a:t>dasar</a:t>
            </a:r>
            <a:r>
              <a:rPr lang="en-US" dirty="0"/>
              <a:t> </a:t>
            </a:r>
            <a:r>
              <a:rPr lang="en-US" dirty="0" err="1"/>
              <a:t>keadilannya</a:t>
            </a:r>
            <a:endParaRPr lang="en-US" dirty="0"/>
          </a:p>
          <a:p>
            <a:r>
              <a:rPr lang="en-US" dirty="0" err="1"/>
              <a:t>Dogmatik</a:t>
            </a:r>
            <a:r>
              <a:rPr lang="en-US" dirty="0"/>
              <a:t> Hukum </a:t>
            </a:r>
            <a:r>
              <a:rPr lang="en-US" dirty="0" err="1"/>
              <a:t>itu</a:t>
            </a:r>
            <a:r>
              <a:rPr lang="en-US" dirty="0"/>
              <a:t> </a:t>
            </a:r>
            <a:r>
              <a:rPr lang="en-US" dirty="0" err="1"/>
              <a:t>menjelaskan</a:t>
            </a:r>
            <a:r>
              <a:rPr lang="en-US" dirty="0"/>
              <a:t> </a:t>
            </a:r>
            <a:r>
              <a:rPr lang="en-US" dirty="0" err="1"/>
              <a:t>hukumnya</a:t>
            </a:r>
            <a:r>
              <a:rPr lang="en-US" dirty="0"/>
              <a:t> </a:t>
            </a:r>
            <a:r>
              <a:rPr lang="en-US" dirty="0" err="1"/>
              <a:t>apa</a:t>
            </a:r>
            <a:r>
              <a:rPr lang="en-US" dirty="0"/>
              <a:t> dan </a:t>
            </a:r>
            <a:r>
              <a:rPr lang="en-US" dirty="0" err="1"/>
              <a:t>bagaimana</a:t>
            </a:r>
            <a:r>
              <a:rPr lang="en-US" dirty="0"/>
              <a:t> di Masyarakat?</a:t>
            </a:r>
          </a:p>
          <a:p>
            <a:r>
              <a:rPr lang="en-US" dirty="0"/>
              <a:t>P</a:t>
            </a:r>
            <a:endParaRPr lang="en-ID"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430152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070"/>
            <a:ext cx="7632848"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070"/>
            <a:ext cx="7632848"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5" name="Rectangle 1">
            <a:extLst>
              <a:ext uri="{FF2B5EF4-FFF2-40B4-BE49-F238E27FC236}">
                <a16:creationId xmlns:a16="http://schemas.microsoft.com/office/drawing/2014/main" id="{7E5F97AF-CD45-40DE-9BCE-3C60148170F1}"/>
              </a:ext>
            </a:extLst>
          </p:cNvPr>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
          <p:cNvSpPr>
            <a:spLocks noChangeArrowheads="1"/>
          </p:cNvSpPr>
          <p:nvPr userDrawn="1"/>
        </p:nvSpPr>
        <p:spPr bwMode="auto">
          <a:xfrm>
            <a:off x="899592" y="287070"/>
            <a:ext cx="7704856"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1">
            <a:extLst>
              <a:ext uri="{FF2B5EF4-FFF2-40B4-BE49-F238E27FC236}">
                <a16:creationId xmlns:a16="http://schemas.microsoft.com/office/drawing/2014/main" id="{4BD782C2-0B6B-41B6-B032-B4AAE7AFA99B}"/>
              </a:ext>
            </a:extLst>
          </p:cNvPr>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fade thruBlk="1"/>
  </p:transition>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1"/>
          <p:cNvSpPr>
            <a:spLocks noChangeArrowheads="1"/>
          </p:cNvSpPr>
          <p:nvPr userDrawn="1"/>
        </p:nvSpPr>
        <p:spPr bwMode="auto">
          <a:xfrm>
            <a:off x="899592" y="287070"/>
            <a:ext cx="7704856"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8" name="Rectangle 1">
            <a:extLst>
              <a:ext uri="{FF2B5EF4-FFF2-40B4-BE49-F238E27FC236}">
                <a16:creationId xmlns:a16="http://schemas.microsoft.com/office/drawing/2014/main" id="{1605E9BE-0D9A-4E76-8D6C-56DE4E94803B}"/>
              </a:ext>
            </a:extLst>
          </p:cNvPr>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3" r:id="rId2"/>
    <p:sldLayoutId id="2147483650" r:id="rId3"/>
    <p:sldLayoutId id="2147483652" r:id="rId4"/>
  </p:sldLayoutIdLst>
  <p:transition spd="slow">
    <p:fade thruBlk="1"/>
  </p:transition>
  <p:hf sldNum="0" hdr="0"/>
  <p:txStyles>
    <p:title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comments" Target="../comments/commen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custDataLst>
              <p:tags r:id="rId1"/>
            </p:custDataLst>
          </p:nvPr>
        </p:nvSpPr>
        <p:spPr>
          <a:xfrm>
            <a:off x="0" y="2571744"/>
            <a:ext cx="9144000" cy="1261884"/>
          </a:xfrm>
          <a:prstGeom prst="rect">
            <a:avLst/>
          </a:prstGeom>
          <a:noFill/>
        </p:spPr>
        <p:txBody>
          <a:bodyPr wrap="square" lIns="91440" tIns="45720" rIns="91440" bIns="45720">
            <a:spAutoFit/>
          </a:bodyPr>
          <a:lstStyle/>
          <a:p>
            <a:pPr algn="ctr"/>
            <a:r>
              <a:rPr lang="en-US" sz="4000" b="1" dirty="0">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ILMU HUKUM DOGMATIK</a:t>
            </a:r>
            <a:endParaRPr lang="id-ID" sz="4000" b="1" dirty="0">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endParaRPr>
          </a:p>
          <a:p>
            <a:pPr algn="ctr"/>
            <a:r>
              <a:rPr lang="id-ID" sz="3600" b="1"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PERTEMUAN KE </a:t>
            </a:r>
            <a:r>
              <a:rPr lang="en-US" sz="3600" b="1"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3</a:t>
            </a:r>
            <a:endParaRPr lang="en-US" sz="3600"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endParaRPr>
          </a:p>
        </p:txBody>
      </p:sp>
      <p:pic>
        <p:nvPicPr>
          <p:cNvPr id="5" name="Picture 4" descr="D:\!!!DATA RETNO_QAC\ARSIP Internal Memo\LOGO IM.png"/>
          <p:cNvPicPr/>
          <p:nvPr/>
        </p:nvPicPr>
        <p:blipFill>
          <a:blip r:embed="rId5">
            <a:extLst>
              <a:ext uri="{28A0092B-C50C-407E-A947-70E740481C1C}">
                <a14:useLocalDpi xmlns:a14="http://schemas.microsoft.com/office/drawing/2010/main" val="0"/>
              </a:ext>
            </a:extLst>
          </a:blip>
          <a:srcRect l="4669" t="15303" r="72530" b="16026"/>
          <a:stretch>
            <a:fillRect/>
          </a:stretch>
        </p:blipFill>
        <p:spPr bwMode="auto">
          <a:xfrm>
            <a:off x="7812360" y="60608"/>
            <a:ext cx="1276350" cy="128016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8DC5AD9-0E12-4D8E-79E6-0B8630F0A12A}"/>
              </a:ext>
            </a:extLst>
          </p:cNvPr>
          <p:cNvSpPr>
            <a:spLocks noGrp="1"/>
          </p:cNvSpPr>
          <p:nvPr>
            <p:ph type="subTitle" idx="1"/>
          </p:nvPr>
        </p:nvSpPr>
        <p:spPr>
          <a:xfrm>
            <a:off x="107504" y="692696"/>
            <a:ext cx="8856984" cy="5688632"/>
          </a:xfrm>
        </p:spPr>
        <p:txBody>
          <a:bodyPr>
            <a:normAutofit lnSpcReduction="10000"/>
          </a:bodyPr>
          <a:lstStyle/>
          <a:p>
            <a:r>
              <a:rPr lang="en-ID" sz="1800" b="1">
                <a:solidFill>
                  <a:srgbClr val="000000"/>
                </a:solidFill>
                <a:latin typeface="Book Antiqua" panose="02040602050305030304" pitchFamily="18" charset="0"/>
              </a:rPr>
              <a:t>TEORI HUKUM DAN ILMU HUKUM </a:t>
            </a:r>
          </a:p>
          <a:p>
            <a:pPr algn="just"/>
            <a:r>
              <a:rPr lang="en-US">
                <a:solidFill>
                  <a:srgbClr val="000000"/>
                </a:solidFill>
                <a:latin typeface="+mn-lt"/>
              </a:rPr>
              <a:t>Teori hukum adalah teorinya ilmu hukum. Dengan </a:t>
            </a:r>
            <a:r>
              <a:rPr lang="fi-FI">
                <a:solidFill>
                  <a:srgbClr val="000000"/>
                </a:solidFill>
                <a:latin typeface="+mn-lt"/>
              </a:rPr>
              <a:t>perkataan lain, ilmu hukum adalah objek teori hukum. Teori </a:t>
            </a:r>
            <a:r>
              <a:rPr lang="en-US">
                <a:solidFill>
                  <a:srgbClr val="000000"/>
                </a:solidFill>
                <a:latin typeface="+mn-lt"/>
              </a:rPr>
              <a:t>hukum berhubungan dengan hukum pada umumnya, bukan mengenai hukum di suatu tempat dan di suatu waktu seperti halnya ilmu hukum.</a:t>
            </a:r>
          </a:p>
          <a:p>
            <a:pPr algn="just"/>
            <a:endParaRPr lang="en-US">
              <a:solidFill>
                <a:srgbClr val="000000"/>
              </a:solidFill>
              <a:latin typeface="+mn-lt"/>
            </a:endParaRPr>
          </a:p>
          <a:p>
            <a:pPr algn="just"/>
            <a:r>
              <a:rPr lang="en-US">
                <a:solidFill>
                  <a:srgbClr val="000000"/>
                </a:solidFill>
                <a:latin typeface="+mn-lt"/>
              </a:rPr>
              <a:t>Ilmu hukum terbagi dua (dalam arti luas). Ilmu hukum normative (Ilmu hukum arti sempit) dan ilmu hukum empiris. Ilmu hukum normative berkaitan dengan praktik hukum sering disebut Ilmu Hukum Dogmatik sedangkan Ilmu hukum Empiris adalah melihat hukum dari luar ex: Sosiologi hukum, Psikologi hukum, Sejarah hukum, Antropologi Hukum dsb.</a:t>
            </a:r>
          </a:p>
          <a:p>
            <a:pPr algn="just"/>
            <a:endParaRPr lang="en-US">
              <a:solidFill>
                <a:srgbClr val="000000"/>
              </a:solidFill>
              <a:latin typeface="+mn-lt"/>
            </a:endParaRPr>
          </a:p>
          <a:p>
            <a:pPr algn="just"/>
            <a:endParaRPr lang="en-US" b="1"/>
          </a:p>
        </p:txBody>
      </p:sp>
    </p:spTree>
    <p:extLst>
      <p:ext uri="{BB962C8B-B14F-4D97-AF65-F5344CB8AC3E}">
        <p14:creationId xmlns:p14="http://schemas.microsoft.com/office/powerpoint/2010/main" val="4263601710"/>
      </p:ext>
    </p:extLst>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88FCF63-25B4-3A13-6060-1CCD056EF39B}"/>
              </a:ext>
            </a:extLst>
          </p:cNvPr>
          <p:cNvSpPr>
            <a:spLocks noGrp="1"/>
          </p:cNvSpPr>
          <p:nvPr>
            <p:ph type="subTitle" idx="1"/>
          </p:nvPr>
        </p:nvSpPr>
        <p:spPr>
          <a:xfrm>
            <a:off x="107504" y="692696"/>
            <a:ext cx="8856984" cy="5616624"/>
          </a:xfrm>
        </p:spPr>
        <p:txBody>
          <a:bodyPr>
            <a:normAutofit fontScale="92500"/>
          </a:bodyPr>
          <a:lstStyle/>
          <a:p>
            <a:r>
              <a:rPr lang="en-US" sz="2000">
                <a:solidFill>
                  <a:srgbClr val="000000"/>
                </a:solidFill>
                <a:latin typeface="Book Antiqua" panose="02040602050305030304" pitchFamily="18" charset="0"/>
              </a:rPr>
              <a:t>PERBEDAAN SIFAT TEORI HUKUM DENGAN ILMU HUKUM DOGMATIG </a:t>
            </a:r>
          </a:p>
          <a:p>
            <a:pPr algn="just"/>
            <a:endParaRPr lang="en-US" sz="1800">
              <a:solidFill>
                <a:srgbClr val="000000"/>
              </a:solidFill>
              <a:latin typeface="Book Antiqua" panose="02040602050305030304" pitchFamily="18" charset="0"/>
            </a:endParaRPr>
          </a:p>
          <a:p>
            <a:pPr algn="just"/>
            <a:r>
              <a:rPr lang="en-US" sz="2400">
                <a:solidFill>
                  <a:srgbClr val="000000"/>
                </a:solidFill>
                <a:latin typeface="+mn-lt"/>
              </a:rPr>
              <a:t>Ilmu hukum Dogmatig tergolong kepada kelompok ilmu praktikaL </a:t>
            </a:r>
            <a:r>
              <a:rPr lang="sv-SE" sz="2400">
                <a:solidFill>
                  <a:srgbClr val="000000"/>
                </a:solidFill>
                <a:latin typeface="+mn-lt"/>
              </a:rPr>
              <a:t>(Bernard Arif Sidharta, 2007: 81). Dikatakan demikian karena </a:t>
            </a:r>
            <a:r>
              <a:rPr lang="en-US" sz="2400">
                <a:solidFill>
                  <a:srgbClr val="000000"/>
                </a:solidFill>
                <a:latin typeface="+mn-lt"/>
              </a:rPr>
              <a:t>Ilmu hukum terarah untuk menawarkan suatu alternatif penyelesaian masalah secara konkrit dan dengan sifat otoritatif yang diembannya, ilmu hukum tergolong ke dalam ilmu praktis normologis atau disebut juga ilmu normative karena berusaha menemukan hubungan 2 (dua) hal atau lebih untuk menetapkan apa yang seharusnya menjadi kewajiban subyek tertentu dalam situasi konkrit tertentu karena terjadinya suatu perbuatan atau peristiwa tertentu.</a:t>
            </a:r>
          </a:p>
          <a:p>
            <a:pPr algn="just"/>
            <a:r>
              <a:rPr lang="en-US" sz="2400">
                <a:solidFill>
                  <a:srgbClr val="000000"/>
                </a:solidFill>
                <a:latin typeface="+mn-lt"/>
              </a:rPr>
              <a:t>Dengan demikian letak perbedaan sifat antara Teori Hukum dengan Ilmu hukum Dogmatig adalah kepraktikalannya. Ilmu hukum dogmatig disebut juga Ilmunya praktik hukum. Sedang teori hukum adalah kegiatan berfikir untuk menghasilkan ilmu yang bisa digunakan demi praktik hukum.</a:t>
            </a:r>
          </a:p>
          <a:p>
            <a:endParaRPr lang="en-US"/>
          </a:p>
        </p:txBody>
      </p:sp>
    </p:spTree>
    <p:extLst>
      <p:ext uri="{BB962C8B-B14F-4D97-AF65-F5344CB8AC3E}">
        <p14:creationId xmlns:p14="http://schemas.microsoft.com/office/powerpoint/2010/main" val="2603645537"/>
      </p:ext>
    </p:extLst>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RAGAM ISTILAH ILMU HUKUM</a:t>
            </a:r>
            <a:endParaRPr kumimoji="0" lang="id-ID" sz="36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4"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Wingdings" panose="05000000000000000000" pitchFamily="2" charset="2"/>
              <a:buChar char="q"/>
            </a:pPr>
            <a:r>
              <a:rPr lang="en-US" sz="2600" dirty="0">
                <a:solidFill>
                  <a:schemeClr val="tx1"/>
                </a:solidFill>
                <a:latin typeface="Cambria" panose="02040503050406030204" pitchFamily="18" charset="0"/>
                <a:cs typeface="Arial" panose="020B0604020202020204" pitchFamily="34" charset="0"/>
              </a:rPr>
              <a:t>Scientia </a:t>
            </a:r>
            <a:r>
              <a:rPr lang="en-US" sz="2600" dirty="0" err="1">
                <a:solidFill>
                  <a:schemeClr val="tx1"/>
                </a:solidFill>
                <a:latin typeface="Cambria" panose="02040503050406030204" pitchFamily="18" charset="0"/>
                <a:cs typeface="Arial" panose="020B0604020202020204" pitchFamily="34" charset="0"/>
              </a:rPr>
              <a:t>iuris</a:t>
            </a:r>
            <a:r>
              <a:rPr lang="en-US" sz="2600" dirty="0">
                <a:solidFill>
                  <a:schemeClr val="tx1"/>
                </a:solidFill>
                <a:latin typeface="Cambria" panose="02040503050406030204" pitchFamily="18" charset="0"/>
                <a:cs typeface="Arial" panose="020B0604020202020204" pitchFamily="34" charset="0"/>
              </a:rPr>
              <a:t> (Latin)</a:t>
            </a:r>
          </a:p>
          <a:p>
            <a:pPr marL="457200" indent="-457200" algn="l">
              <a:buFont typeface="Wingdings" panose="05000000000000000000" pitchFamily="2" charset="2"/>
              <a:buChar char="q"/>
            </a:pPr>
            <a:r>
              <a:rPr lang="en-US" sz="2600" dirty="0" err="1">
                <a:solidFill>
                  <a:schemeClr val="tx1"/>
                </a:solidFill>
                <a:latin typeface="Cambria" panose="02040503050406030204" pitchFamily="18" charset="0"/>
                <a:cs typeface="Arial" panose="020B0604020202020204" pitchFamily="34" charset="0"/>
              </a:rPr>
              <a:t>Rechtswissenschaft</a:t>
            </a:r>
            <a:r>
              <a:rPr lang="en-US" sz="2600" dirty="0">
                <a:solidFill>
                  <a:schemeClr val="tx1"/>
                </a:solidFill>
                <a:latin typeface="Cambria" panose="02040503050406030204" pitchFamily="18" charset="0"/>
                <a:cs typeface="Arial" panose="020B0604020202020204" pitchFamily="34" charset="0"/>
              </a:rPr>
              <a:t> (Belanda)</a:t>
            </a:r>
          </a:p>
          <a:p>
            <a:pPr marL="457200" indent="-457200" algn="l">
              <a:buFont typeface="Wingdings" panose="05000000000000000000" pitchFamily="2" charset="2"/>
              <a:buChar char="q"/>
            </a:pPr>
            <a:r>
              <a:rPr lang="en-US" sz="2600" dirty="0" err="1">
                <a:solidFill>
                  <a:schemeClr val="tx1"/>
                </a:solidFill>
                <a:latin typeface="Cambria" panose="02040503050406030204" pitchFamily="18" charset="0"/>
                <a:cs typeface="Arial" panose="020B0604020202020204" pitchFamily="34" charset="0"/>
              </a:rPr>
              <a:t>Rechtsdogmatik</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Jerman</a:t>
            </a:r>
            <a:r>
              <a:rPr lang="en-US" sz="2600" dirty="0">
                <a:solidFill>
                  <a:schemeClr val="tx1"/>
                </a:solidFill>
                <a:latin typeface="Cambria" panose="02040503050406030204" pitchFamily="18" charset="0"/>
                <a:cs typeface="Arial" panose="020B0604020202020204" pitchFamily="34" charset="0"/>
              </a:rPr>
              <a:t>)</a:t>
            </a:r>
          </a:p>
          <a:p>
            <a:pPr marL="457200" indent="-457200" algn="l">
              <a:buFont typeface="Wingdings" panose="05000000000000000000" pitchFamily="2" charset="2"/>
              <a:buChar char="q"/>
            </a:pPr>
            <a:r>
              <a:rPr lang="en-US" sz="2600" dirty="0" err="1">
                <a:solidFill>
                  <a:schemeClr val="tx1"/>
                </a:solidFill>
                <a:latin typeface="Cambria" panose="02040503050406030204" pitchFamily="18" charset="0"/>
                <a:cs typeface="Arial" panose="020B0604020202020204" pitchFamily="34" charset="0"/>
              </a:rPr>
              <a:t>Dogmatique</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juridique</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Perancis</a:t>
            </a:r>
            <a:r>
              <a:rPr lang="en-US" sz="2600" dirty="0">
                <a:solidFill>
                  <a:schemeClr val="tx1"/>
                </a:solidFill>
                <a:latin typeface="Cambria" panose="02040503050406030204" pitchFamily="18" charset="0"/>
                <a:cs typeface="Arial" panose="020B0604020202020204" pitchFamily="34" charset="0"/>
              </a:rPr>
              <a:t>)</a:t>
            </a:r>
          </a:p>
          <a:p>
            <a:pPr marL="457200" indent="-457200" algn="l">
              <a:buFont typeface="Wingdings" panose="05000000000000000000" pitchFamily="2" charset="2"/>
              <a:buChar char="q"/>
            </a:pPr>
            <a:r>
              <a:rPr lang="en-US" sz="2600" dirty="0">
                <a:solidFill>
                  <a:schemeClr val="tx1"/>
                </a:solidFill>
                <a:latin typeface="Cambria" panose="02040503050406030204" pitchFamily="18" charset="0"/>
                <a:cs typeface="Arial" panose="020B0604020202020204" pitchFamily="34" charset="0"/>
              </a:rPr>
              <a:t>Legal </a:t>
            </a:r>
            <a:r>
              <a:rPr lang="en-US" sz="2600" dirty="0" err="1">
                <a:solidFill>
                  <a:schemeClr val="tx1"/>
                </a:solidFill>
                <a:latin typeface="Cambria" panose="02040503050406030204" pitchFamily="18" charset="0"/>
                <a:cs typeface="Arial" panose="020B0604020202020204" pitchFamily="34" charset="0"/>
              </a:rPr>
              <a:t>docmatics</a:t>
            </a:r>
            <a:r>
              <a:rPr lang="en-US" sz="2600" dirty="0">
                <a:solidFill>
                  <a:schemeClr val="tx1"/>
                </a:solidFill>
                <a:latin typeface="Cambria" panose="02040503050406030204" pitchFamily="18" charset="0"/>
                <a:cs typeface="Arial" panose="020B0604020202020204" pitchFamily="34" charset="0"/>
              </a:rPr>
              <a:t> (</a:t>
            </a:r>
            <a:r>
              <a:rPr lang="en-US" sz="2600" dirty="0" err="1">
                <a:solidFill>
                  <a:schemeClr val="tx1"/>
                </a:solidFill>
                <a:latin typeface="Cambria" panose="02040503050406030204" pitchFamily="18" charset="0"/>
                <a:cs typeface="Arial" panose="020B0604020202020204" pitchFamily="34" charset="0"/>
              </a:rPr>
              <a:t>Inggris</a:t>
            </a:r>
            <a:r>
              <a:rPr lang="en-US" sz="2600" dirty="0">
                <a:solidFill>
                  <a:schemeClr val="tx1"/>
                </a:solidFill>
                <a:latin typeface="Cambria" panose="02040503050406030204" pitchFamily="18" charset="0"/>
                <a:cs typeface="Arial" panose="020B0604020202020204" pitchFamily="34" charset="0"/>
              </a:rPr>
              <a:t>)</a:t>
            </a:r>
            <a:endParaRPr lang="id-ID" sz="2600" dirty="0">
              <a:solidFill>
                <a:schemeClr val="tx1"/>
              </a:solidFill>
              <a:latin typeface="Cambria" panose="02040503050406030204" pitchFamily="18" charset="0"/>
              <a:cs typeface="Arial" panose="020B0604020202020204" pitchFamily="34" charset="0"/>
            </a:endParaRPr>
          </a:p>
        </p:txBody>
      </p:sp>
      <p:pic>
        <p:nvPicPr>
          <p:cNvPr id="7" name="Picture 6">
            <a:extLst>
              <a:ext uri="{FF2B5EF4-FFF2-40B4-BE49-F238E27FC236}">
                <a16:creationId xmlns:a16="http://schemas.microsoft.com/office/drawing/2014/main" id="{FDC8E016-252E-4E0E-91EE-3379D54EA12F}"/>
              </a:ext>
            </a:extLst>
          </p:cNvPr>
          <p:cNvPicPr>
            <a:picLocks noChangeAspect="1"/>
          </p:cNvPicPr>
          <p:nvPr/>
        </p:nvPicPr>
        <p:blipFill>
          <a:blip r:embed="rId2" cstate="print">
            <a:biLevel thresh="75000"/>
            <a:extLst>
              <a:ext uri="{28A0092B-C50C-407E-A947-70E740481C1C}">
                <a14:useLocalDpi xmlns:a14="http://schemas.microsoft.com/office/drawing/2010/main" val="0"/>
              </a:ext>
            </a:extLst>
          </a:blip>
          <a:stretch>
            <a:fillRect/>
          </a:stretch>
        </p:blipFill>
        <p:spPr>
          <a:xfrm>
            <a:off x="5932494" y="1925960"/>
            <a:ext cx="2754306" cy="2448272"/>
          </a:xfrm>
          <a:prstGeom prst="rect">
            <a:avLst/>
          </a:prstGeom>
        </p:spPr>
      </p:pic>
    </p:spTree>
    <p:extLst>
      <p:ext uri="{BB962C8B-B14F-4D97-AF65-F5344CB8AC3E}">
        <p14:creationId xmlns:p14="http://schemas.microsoft.com/office/powerpoint/2010/main" val="2691362876"/>
      </p:ext>
    </p:extLst>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ALUR PENGEMBANGAN HUKUM</a:t>
            </a:r>
            <a:endParaRPr kumimoji="0" lang="id-ID" sz="36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graphicFrame>
        <p:nvGraphicFramePr>
          <p:cNvPr id="2" name="Diagram 1">
            <a:extLst>
              <a:ext uri="{FF2B5EF4-FFF2-40B4-BE49-F238E27FC236}">
                <a16:creationId xmlns:a16="http://schemas.microsoft.com/office/drawing/2014/main" id="{7DBC464C-A52C-4E61-90A3-AADF3EEFBADE}"/>
              </a:ext>
            </a:extLst>
          </p:cNvPr>
          <p:cNvGraphicFramePr/>
          <p:nvPr>
            <p:extLst>
              <p:ext uri="{D42A27DB-BD31-4B8C-83A1-F6EECF244321}">
                <p14:modId xmlns:p14="http://schemas.microsoft.com/office/powerpoint/2010/main" val="358900855"/>
              </p:ext>
            </p:extLst>
          </p:nvPr>
        </p:nvGraphicFramePr>
        <p:xfrm>
          <a:off x="1524000" y="1700808"/>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Arrow: Down 4">
            <a:extLst>
              <a:ext uri="{FF2B5EF4-FFF2-40B4-BE49-F238E27FC236}">
                <a16:creationId xmlns:a16="http://schemas.microsoft.com/office/drawing/2014/main" id="{E32FF39F-B9EF-4217-8A4B-11DB2C0CAFA5}"/>
              </a:ext>
            </a:extLst>
          </p:cNvPr>
          <p:cNvSpPr/>
          <p:nvPr/>
        </p:nvSpPr>
        <p:spPr>
          <a:xfrm>
            <a:off x="827584" y="2076624"/>
            <a:ext cx="514400" cy="3312368"/>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rgbClr val="C00000"/>
              </a:solidFill>
            </a:endParaRPr>
          </a:p>
        </p:txBody>
      </p:sp>
    </p:spTree>
    <p:extLst>
      <p:ext uri="{BB962C8B-B14F-4D97-AF65-F5344CB8AC3E}">
        <p14:creationId xmlns:p14="http://schemas.microsoft.com/office/powerpoint/2010/main" val="1372293923"/>
      </p:ext>
    </p:extLst>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sz="4000" dirty="0" err="1">
                <a:solidFill>
                  <a:schemeClr val="tx1"/>
                </a:solidFill>
                <a:latin typeface="Cambria" panose="02040503050406030204" pitchFamily="18" charset="0"/>
                <a:cs typeface="Arial" panose="020B0604020202020204" pitchFamily="34" charset="0"/>
              </a:rPr>
              <a:t>Menurut</a:t>
            </a:r>
            <a:r>
              <a:rPr lang="en-US" sz="4000" dirty="0">
                <a:solidFill>
                  <a:schemeClr val="tx1"/>
                </a:solidFill>
                <a:latin typeface="Cambria" panose="02040503050406030204" pitchFamily="18" charset="0"/>
                <a:cs typeface="Arial" panose="020B0604020202020204" pitchFamily="34" charset="0"/>
              </a:rPr>
              <a:t> Paul Scholten,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dogmatik</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adalah</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tentang</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positif</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Artinya</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menguji</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aturan-aturan</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positif</a:t>
            </a:r>
            <a:r>
              <a:rPr lang="en-US" sz="4000" dirty="0">
                <a:solidFill>
                  <a:schemeClr val="tx1"/>
                </a:solidFill>
                <a:latin typeface="Cambria" panose="02040503050406030204" pitchFamily="18" charset="0"/>
                <a:cs typeface="Arial" panose="020B0604020202020204" pitchFamily="34" charset="0"/>
              </a:rPr>
              <a:t>.</a:t>
            </a:r>
            <a:endParaRPr lang="id-ID" sz="40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682467008"/>
      </p:ext>
    </p:extLst>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dogmatik</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disebut</a:t>
            </a:r>
            <a:r>
              <a:rPr lang="en-US" sz="4000" dirty="0">
                <a:solidFill>
                  <a:schemeClr val="tx1"/>
                </a:solidFill>
                <a:latin typeface="Cambria" panose="02040503050406030204" pitchFamily="18" charset="0"/>
                <a:cs typeface="Arial" panose="020B0604020202020204" pitchFamily="34" charset="0"/>
              </a:rPr>
              <a:t> juga: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dalam</a:t>
            </a:r>
            <a:r>
              <a:rPr lang="en-US" sz="4000" dirty="0">
                <a:solidFill>
                  <a:schemeClr val="tx1"/>
                </a:solidFill>
                <a:latin typeface="Cambria" panose="02040503050406030204" pitchFamily="18" charset="0"/>
                <a:cs typeface="Arial" panose="020B0604020202020204" pitchFamily="34" charset="0"/>
              </a:rPr>
              <a:t> arti </a:t>
            </a:r>
            <a:r>
              <a:rPr lang="en-US" sz="4000" dirty="0" err="1">
                <a:solidFill>
                  <a:schemeClr val="tx1"/>
                </a:solidFill>
                <a:latin typeface="Cambria" panose="02040503050406030204" pitchFamily="18" charset="0"/>
                <a:cs typeface="Arial" panose="020B0604020202020204" pitchFamily="34" charset="0"/>
              </a:rPr>
              <a:t>sempit</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sejati</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sistematis</a:t>
            </a:r>
            <a:r>
              <a:rPr lang="en-US" sz="4000" dirty="0">
                <a:solidFill>
                  <a:schemeClr val="tx1"/>
                </a:solidFill>
                <a:latin typeface="Cambria" panose="02040503050406030204" pitchFamily="18" charset="0"/>
                <a:cs typeface="Arial" panose="020B0604020202020204" pitchFamily="34" charset="0"/>
              </a:rPr>
              <a:t> dan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positif</a:t>
            </a:r>
            <a:r>
              <a:rPr lang="en-US" sz="4000" dirty="0">
                <a:solidFill>
                  <a:schemeClr val="tx1"/>
                </a:solidFill>
                <a:latin typeface="Cambria" panose="02040503050406030204" pitchFamily="18" charset="0"/>
                <a:cs typeface="Arial" panose="020B0604020202020204" pitchFamily="34" charset="0"/>
              </a:rPr>
              <a:t>. </a:t>
            </a:r>
            <a:endParaRPr lang="id-ID" sz="40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246437415"/>
      </p:ext>
    </p:extLst>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A7A0C0E4-D538-46C4-BF0B-F7512D67BD8B}"/>
              </a:ext>
            </a:extLst>
          </p:cNvPr>
          <p:cNvGraphicFramePr/>
          <p:nvPr>
            <p:extLst>
              <p:ext uri="{D42A27DB-BD31-4B8C-83A1-F6EECF244321}">
                <p14:modId xmlns:p14="http://schemas.microsoft.com/office/powerpoint/2010/main" val="2231936442"/>
              </p:ext>
            </p:extLst>
          </p:nvPr>
        </p:nvGraphicFramePr>
        <p:xfrm>
          <a:off x="539552" y="908720"/>
          <a:ext cx="8208912"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67111396"/>
      </p:ext>
    </p:extLst>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9BADC65-781D-4B1B-A975-EA34BFF7D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512676"/>
            <a:ext cx="7416824" cy="5562618"/>
          </a:xfrm>
          <a:prstGeom prst="rect">
            <a:avLst/>
          </a:prstGeom>
        </p:spPr>
      </p:pic>
    </p:spTree>
    <p:extLst>
      <p:ext uri="{BB962C8B-B14F-4D97-AF65-F5344CB8AC3E}">
        <p14:creationId xmlns:p14="http://schemas.microsoft.com/office/powerpoint/2010/main" val="1234024132"/>
      </p:ext>
    </p:extLst>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sz="4000" dirty="0" err="1">
                <a:solidFill>
                  <a:schemeClr val="tx1"/>
                </a:solidFill>
                <a:latin typeface="Cambria" panose="02040503050406030204" pitchFamily="18" charset="0"/>
                <a:cs typeface="Arial" panose="020B0604020202020204" pitchFamily="34" charset="0"/>
              </a:rPr>
              <a:t>Secara</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singkat</a:t>
            </a:r>
            <a:r>
              <a:rPr lang="en-US" sz="4000" dirty="0">
                <a:solidFill>
                  <a:schemeClr val="tx1"/>
                </a:solidFill>
                <a:latin typeface="Cambria" panose="02040503050406030204" pitchFamily="18" charset="0"/>
                <a:cs typeface="Arial" panose="020B0604020202020204" pitchFamily="34" charset="0"/>
              </a:rPr>
              <a:t> dan </a:t>
            </a:r>
            <a:r>
              <a:rPr lang="en-US" sz="4000" dirty="0" err="1">
                <a:solidFill>
                  <a:schemeClr val="tx1"/>
                </a:solidFill>
                <a:latin typeface="Cambria" panose="02040503050406030204" pitchFamily="18" charset="0"/>
                <a:cs typeface="Arial" panose="020B0604020202020204" pitchFamily="34" charset="0"/>
              </a:rPr>
              <a:t>sederhana</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dapat</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dikatakan</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bahwa</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adalah</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ilmu</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praktis</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sementara</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teori</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adalah</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disiplin</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hukum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dalam</a:t>
            </a:r>
            <a:r>
              <a:rPr lang="en-US" sz="4000" dirty="0">
                <a:solidFill>
                  <a:schemeClr val="tx1"/>
                </a:solidFill>
                <a:latin typeface="Cambria" panose="02040503050406030204" pitchFamily="18" charset="0"/>
                <a:cs typeface="Arial" panose="020B0604020202020204" pitchFamily="34" charset="0"/>
              </a:rPr>
              <a:t> </a:t>
            </a:r>
            <a:r>
              <a:rPr lang="en-US" sz="4000" dirty="0" err="1">
                <a:solidFill>
                  <a:schemeClr val="tx1"/>
                </a:solidFill>
                <a:latin typeface="Cambria" panose="02040503050406030204" pitchFamily="18" charset="0"/>
                <a:cs typeface="Arial" panose="020B0604020202020204" pitchFamily="34" charset="0"/>
              </a:rPr>
              <a:t>tataran</a:t>
            </a:r>
            <a:r>
              <a:rPr lang="en-US" sz="4000" dirty="0">
                <a:solidFill>
                  <a:schemeClr val="tx1"/>
                </a:solidFill>
                <a:latin typeface="Cambria" panose="02040503050406030204" pitchFamily="18" charset="0"/>
                <a:cs typeface="Arial" panose="020B0604020202020204" pitchFamily="34" charset="0"/>
              </a:rPr>
              <a:t> yang </a:t>
            </a:r>
            <a:r>
              <a:rPr lang="en-US" sz="4000" dirty="0" err="1">
                <a:solidFill>
                  <a:schemeClr val="tx1"/>
                </a:solidFill>
                <a:latin typeface="Cambria" panose="02040503050406030204" pitchFamily="18" charset="0"/>
                <a:cs typeface="Arial" panose="020B0604020202020204" pitchFamily="34" charset="0"/>
              </a:rPr>
              <a:t>abstrak</a:t>
            </a:r>
            <a:r>
              <a:rPr lang="en-US" sz="4000" dirty="0">
                <a:solidFill>
                  <a:schemeClr val="tx1"/>
                </a:solidFill>
                <a:latin typeface="Cambria" panose="02040503050406030204" pitchFamily="18" charset="0"/>
                <a:cs typeface="Arial" panose="020B0604020202020204" pitchFamily="34" charset="0"/>
              </a:rPr>
              <a:t>.</a:t>
            </a:r>
            <a:endParaRPr lang="id-ID" sz="40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771788113"/>
      </p:ext>
    </p:extLst>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a:lstStyle>
          <a:p>
            <a:r>
              <a:rPr lang="en-US" dirty="0">
                <a:latin typeface="Cambria" panose="02040503050406030204" pitchFamily="18" charset="0"/>
              </a:rPr>
              <a:t>HK POSITIF SEBAGAI OBYEK ILMU HK DOGMATIK</a:t>
            </a:r>
            <a:endParaRPr lang="id-ID" dirty="0"/>
          </a:p>
        </p:txBody>
      </p:sp>
      <p:pic>
        <p:nvPicPr>
          <p:cNvPr id="5" name="Picture 4">
            <a:extLst>
              <a:ext uri="{FF2B5EF4-FFF2-40B4-BE49-F238E27FC236}">
                <a16:creationId xmlns:a16="http://schemas.microsoft.com/office/drawing/2014/main" id="{A462D5B0-5E49-4DDF-99D0-1E9A357F3C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00"/>
            <a:ext cx="4867334" cy="2604120"/>
          </a:xfrm>
          <a:prstGeom prst="rect">
            <a:avLst/>
          </a:prstGeom>
        </p:spPr>
      </p:pic>
      <p:sp>
        <p:nvSpPr>
          <p:cNvPr id="6" name="Content Placeholder 2">
            <a:extLst>
              <a:ext uri="{FF2B5EF4-FFF2-40B4-BE49-F238E27FC236}">
                <a16:creationId xmlns:a16="http://schemas.microsoft.com/office/drawing/2014/main" id="{D6A21234-19B5-4052-A423-A362EFDF493D}"/>
              </a:ext>
            </a:extLst>
          </p:cNvPr>
          <p:cNvSpPr txBox="1">
            <a:spLocks/>
          </p:cNvSpPr>
          <p:nvPr/>
        </p:nvSpPr>
        <p:spPr>
          <a:xfrm>
            <a:off x="4896926" y="2276872"/>
            <a:ext cx="4067562" cy="1512168"/>
          </a:xfrm>
          <a:prstGeom prst="rect">
            <a:avLst/>
          </a:prstGeom>
        </p:spPr>
        <p:txBody>
          <a:bodyPr vert="horz" lIns="91440" tIns="45720" rIns="91440" bIns="45720" rtlCol="0">
            <a:normAutofit fontScale="47500" lnSpcReduction="20000"/>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lnSpc>
                <a:spcPct val="170000"/>
              </a:lnSpc>
            </a:pPr>
            <a:r>
              <a:rPr lang="en-US" sz="3200" dirty="0" err="1">
                <a:solidFill>
                  <a:schemeClr val="tx1"/>
                </a:solidFill>
                <a:latin typeface="Arial" panose="020B0604020202020204" pitchFamily="34" charset="0"/>
                <a:cs typeface="Arial" panose="020B0604020202020204" pitchFamily="34" charset="0"/>
              </a:rPr>
              <a:t>Secara</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sederhana</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hukum</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positif</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merupakan</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hukum</a:t>
            </a:r>
            <a:r>
              <a:rPr lang="en-US" sz="3200" dirty="0">
                <a:solidFill>
                  <a:schemeClr val="tx1"/>
                </a:solidFill>
                <a:latin typeface="Arial" panose="020B0604020202020204" pitchFamily="34" charset="0"/>
                <a:cs typeface="Arial" panose="020B0604020202020204" pitchFamily="34" charset="0"/>
              </a:rPr>
              <a:t> yang </a:t>
            </a:r>
            <a:r>
              <a:rPr lang="en-US" sz="3200" dirty="0" err="1">
                <a:solidFill>
                  <a:schemeClr val="tx1"/>
                </a:solidFill>
                <a:latin typeface="Arial" panose="020B0604020202020204" pitchFamily="34" charset="0"/>
                <a:cs typeface="Arial" panose="020B0604020202020204" pitchFamily="34" charset="0"/>
              </a:rPr>
              <a:t>dibuat</a:t>
            </a:r>
            <a:r>
              <a:rPr lang="en-US" sz="3200" dirty="0">
                <a:solidFill>
                  <a:schemeClr val="tx1"/>
                </a:solidFill>
                <a:latin typeface="Arial" panose="020B0604020202020204" pitchFamily="34" charset="0"/>
                <a:cs typeface="Arial" panose="020B0604020202020204" pitchFamily="34" charset="0"/>
              </a:rPr>
              <a:t> oleh </a:t>
            </a:r>
            <a:r>
              <a:rPr lang="en-US" sz="3200" dirty="0" err="1">
                <a:solidFill>
                  <a:schemeClr val="tx1"/>
                </a:solidFill>
                <a:latin typeface="Arial" panose="020B0604020202020204" pitchFamily="34" charset="0"/>
                <a:cs typeface="Arial" panose="020B0604020202020204" pitchFamily="34" charset="0"/>
              </a:rPr>
              <a:t>pembentuk</a:t>
            </a:r>
            <a:r>
              <a:rPr lang="en-US" sz="3200" dirty="0">
                <a:solidFill>
                  <a:schemeClr val="tx1"/>
                </a:solidFill>
                <a:latin typeface="Arial" panose="020B0604020202020204" pitchFamily="34" charset="0"/>
                <a:cs typeface="Arial" panose="020B0604020202020204" pitchFamily="34" charset="0"/>
              </a:rPr>
              <a:t> UU dan </a:t>
            </a:r>
            <a:r>
              <a:rPr lang="en-US" sz="3200" dirty="0" err="1">
                <a:solidFill>
                  <a:schemeClr val="tx1"/>
                </a:solidFill>
                <a:latin typeface="Arial" panose="020B0604020202020204" pitchFamily="34" charset="0"/>
                <a:cs typeface="Arial" panose="020B0604020202020204" pitchFamily="34" charset="0"/>
              </a:rPr>
              <a:t>berlaku</a:t>
            </a:r>
            <a:r>
              <a:rPr lang="en-US" sz="3200" dirty="0">
                <a:solidFill>
                  <a:schemeClr val="tx1"/>
                </a:solidFill>
                <a:latin typeface="Arial" panose="020B0604020202020204" pitchFamily="34" charset="0"/>
                <a:cs typeface="Arial" panose="020B0604020202020204" pitchFamily="34" charset="0"/>
              </a:rPr>
              <a:t> pada </a:t>
            </a:r>
            <a:r>
              <a:rPr lang="en-US" sz="3200" dirty="0" err="1">
                <a:solidFill>
                  <a:schemeClr val="tx1"/>
                </a:solidFill>
                <a:latin typeface="Arial" panose="020B0604020202020204" pitchFamily="34" charset="0"/>
                <a:cs typeface="Arial" panose="020B0604020202020204" pitchFamily="34" charset="0"/>
              </a:rPr>
              <a:t>saat</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ini</a:t>
            </a:r>
            <a:r>
              <a:rPr lang="en-US" sz="3200" dirty="0">
                <a:solidFill>
                  <a:schemeClr val="tx1"/>
                </a:solidFill>
                <a:latin typeface="Arial" panose="020B0604020202020204" pitchFamily="34" charset="0"/>
                <a:cs typeface="Arial" panose="020B0604020202020204" pitchFamily="34" charset="0"/>
              </a:rPr>
              <a:t>.</a:t>
            </a:r>
            <a:endParaRPr lang="id-ID"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9587307"/>
      </p:ext>
    </p:extLst>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67544" y="4005064"/>
            <a:ext cx="8373616" cy="144016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id-ID" dirty="0">
                <a:solidFill>
                  <a:schemeClr val="tx1"/>
                </a:solidFill>
                <a:latin typeface="Cambria" panose="02040503050406030204" pitchFamily="18" charset="0"/>
                <a:cs typeface="Arial" panose="020B0604020202020204" pitchFamily="34" charset="0"/>
              </a:rPr>
              <a:t>Dogmatik hukum obyeknya adalah hukum positif, yaitu peraturan perundang-undangan dan yurisprudensi.</a:t>
            </a:r>
            <a:endParaRPr lang="id-ID" sz="2400" dirty="0">
              <a:solidFill>
                <a:schemeClr val="tx1"/>
              </a:solidFill>
              <a:latin typeface="Arial" panose="020B0604020202020204" pitchFamily="34" charset="0"/>
              <a:cs typeface="Arial" panose="020B0604020202020204" pitchFamily="34" charset="0"/>
            </a:endParaRPr>
          </a:p>
        </p:txBody>
      </p:sp>
      <p:graphicFrame>
        <p:nvGraphicFramePr>
          <p:cNvPr id="2" name="Diagram 1">
            <a:extLst>
              <a:ext uri="{FF2B5EF4-FFF2-40B4-BE49-F238E27FC236}">
                <a16:creationId xmlns:a16="http://schemas.microsoft.com/office/drawing/2014/main" id="{A9F839EE-2218-4E17-9E37-E9CAC8C51B5A}"/>
              </a:ext>
            </a:extLst>
          </p:cNvPr>
          <p:cNvGraphicFramePr/>
          <p:nvPr>
            <p:extLst>
              <p:ext uri="{D42A27DB-BD31-4B8C-83A1-F6EECF244321}">
                <p14:modId xmlns:p14="http://schemas.microsoft.com/office/powerpoint/2010/main" val="2714913200"/>
              </p:ext>
            </p:extLst>
          </p:nvPr>
        </p:nvGraphicFramePr>
        <p:xfrm>
          <a:off x="302840" y="548680"/>
          <a:ext cx="8373616"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7567083"/>
      </p:ext>
    </p:extLst>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11560" y="1196752"/>
            <a:ext cx="8229600" cy="398904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n-US" sz="3200" dirty="0" err="1">
                <a:solidFill>
                  <a:schemeClr val="tx1"/>
                </a:solidFill>
                <a:latin typeface="Arial" panose="020B0604020202020204" pitchFamily="34" charset="0"/>
                <a:cs typeface="Arial" panose="020B0604020202020204" pitchFamily="34" charset="0"/>
              </a:rPr>
              <a:t>Ilmu</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hukum</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dogmatik</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diajarkan</a:t>
            </a:r>
            <a:r>
              <a:rPr lang="en-US" sz="3200" dirty="0">
                <a:solidFill>
                  <a:schemeClr val="tx1"/>
                </a:solidFill>
                <a:latin typeface="Arial" panose="020B0604020202020204" pitchFamily="34" charset="0"/>
                <a:cs typeface="Arial" panose="020B0604020202020204" pitchFamily="34" charset="0"/>
              </a:rPr>
              <a:t> pada </a:t>
            </a:r>
            <a:r>
              <a:rPr lang="en-US" sz="3200" dirty="0" err="1">
                <a:solidFill>
                  <a:schemeClr val="tx1"/>
                </a:solidFill>
                <a:latin typeface="Arial" panose="020B0604020202020204" pitchFamily="34" charset="0"/>
                <a:cs typeface="Arial" panose="020B0604020202020204" pitchFamily="34" charset="0"/>
              </a:rPr>
              <a:t>mahasiswa</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hukum</a:t>
            </a:r>
            <a:r>
              <a:rPr lang="en-US" sz="3200" dirty="0">
                <a:solidFill>
                  <a:schemeClr val="tx1"/>
                </a:solidFill>
                <a:latin typeface="Arial" panose="020B0604020202020204" pitchFamily="34" charset="0"/>
                <a:cs typeface="Arial" panose="020B0604020202020204" pitchFamily="34" charset="0"/>
              </a:rPr>
              <a:t> agar </a:t>
            </a:r>
            <a:r>
              <a:rPr lang="en-US" sz="3200" dirty="0" err="1">
                <a:solidFill>
                  <a:schemeClr val="tx1"/>
                </a:solidFill>
                <a:latin typeface="Arial" panose="020B0604020202020204" pitchFamily="34" charset="0"/>
                <a:cs typeface="Arial" panose="020B0604020202020204" pitchFamily="34" charset="0"/>
              </a:rPr>
              <a:t>menghasilkan</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lulusan</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hukum</a:t>
            </a:r>
            <a:r>
              <a:rPr lang="en-US" sz="3200" dirty="0">
                <a:solidFill>
                  <a:schemeClr val="tx1"/>
                </a:solidFill>
                <a:latin typeface="Arial" panose="020B0604020202020204" pitchFamily="34" charset="0"/>
                <a:cs typeface="Arial" panose="020B0604020202020204" pitchFamily="34" charset="0"/>
              </a:rPr>
              <a:t> yang </a:t>
            </a:r>
            <a:r>
              <a:rPr lang="en-US" sz="3200" dirty="0" err="1">
                <a:solidFill>
                  <a:schemeClr val="tx1"/>
                </a:solidFill>
                <a:latin typeface="Arial" panose="020B0604020202020204" pitchFamily="34" charset="0"/>
                <a:cs typeface="Arial" panose="020B0604020202020204" pitchFamily="34" charset="0"/>
              </a:rPr>
              <a:t>mampu</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menyelesaikan</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masalah-masalah</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hukum</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yg</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konkret</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dalam</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masyarakat</a:t>
            </a:r>
            <a:r>
              <a:rPr lang="en-US" sz="3200" dirty="0">
                <a:solidFill>
                  <a:schemeClr val="tx1"/>
                </a:solidFill>
                <a:latin typeface="Arial" panose="020B0604020202020204" pitchFamily="34" charset="0"/>
                <a:cs typeface="Arial" panose="020B0604020202020204" pitchFamily="34" charset="0"/>
              </a:rPr>
              <a:t>.</a:t>
            </a:r>
          </a:p>
          <a:p>
            <a:pPr algn="just"/>
            <a:endParaRPr lang="en-US" sz="3200" dirty="0">
              <a:solidFill>
                <a:schemeClr val="tx1"/>
              </a:solidFill>
              <a:latin typeface="Arial" panose="020B0604020202020204" pitchFamily="34" charset="0"/>
              <a:cs typeface="Arial" panose="020B0604020202020204" pitchFamily="34" charset="0"/>
            </a:endParaRPr>
          </a:p>
          <a:p>
            <a:pPr algn="just"/>
            <a:r>
              <a:rPr lang="en-US" sz="3200" dirty="0" err="1">
                <a:solidFill>
                  <a:schemeClr val="tx1"/>
                </a:solidFill>
                <a:latin typeface="Arial" panose="020B0604020202020204" pitchFamily="34" charset="0"/>
                <a:cs typeface="Arial" panose="020B0604020202020204" pitchFamily="34" charset="0"/>
              </a:rPr>
              <a:t>Misalnya</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Apa</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itu</a:t>
            </a:r>
            <a:r>
              <a:rPr lang="en-US" sz="3200" dirty="0">
                <a:solidFill>
                  <a:schemeClr val="tx1"/>
                </a:solidFill>
                <a:latin typeface="Arial" panose="020B0604020202020204" pitchFamily="34" charset="0"/>
                <a:cs typeface="Arial" panose="020B0604020202020204" pitchFamily="34" charset="0"/>
              </a:rPr>
              <a:t> </a:t>
            </a:r>
            <a:r>
              <a:rPr lang="en-US" sz="3200" dirty="0" err="1">
                <a:solidFill>
                  <a:schemeClr val="tx1"/>
                </a:solidFill>
                <a:latin typeface="Arial" panose="020B0604020202020204" pitchFamily="34" charset="0"/>
                <a:cs typeface="Arial" panose="020B0604020202020204" pitchFamily="34" charset="0"/>
              </a:rPr>
              <a:t>pencurian</a:t>
            </a:r>
            <a:r>
              <a:rPr lang="en-US" sz="3200" dirty="0">
                <a:solidFill>
                  <a:schemeClr val="tx1"/>
                </a:solidFill>
                <a:latin typeface="Arial" panose="020B0604020202020204" pitchFamily="34" charset="0"/>
                <a:cs typeface="Arial" panose="020B0604020202020204" pitchFamily="34" charset="0"/>
              </a:rPr>
              <a:t>???</a:t>
            </a:r>
            <a:endParaRPr lang="id-ID" sz="32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8885472"/>
      </p:ext>
    </p:extLst>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F5C314D-D9CE-B5CF-4798-2A42F3C22866}"/>
              </a:ext>
            </a:extLst>
          </p:cNvPr>
          <p:cNvSpPr>
            <a:spLocks noGrp="1"/>
          </p:cNvSpPr>
          <p:nvPr>
            <p:ph type="subTitle" idx="1"/>
          </p:nvPr>
        </p:nvSpPr>
        <p:spPr>
          <a:xfrm>
            <a:off x="179512" y="620688"/>
            <a:ext cx="8784976" cy="5688632"/>
          </a:xfrm>
        </p:spPr>
        <p:txBody>
          <a:bodyPr>
            <a:noAutofit/>
          </a:bodyPr>
          <a:lstStyle/>
          <a:p>
            <a:pPr algn="just"/>
            <a:r>
              <a:rPr lang="en-US" sz="2000" b="1">
                <a:solidFill>
                  <a:srgbClr val="000000"/>
                </a:solidFill>
                <a:latin typeface="+mn-lt"/>
              </a:rPr>
              <a:t>APA SAJA KEGIATAN ILMIAH SEBUAH ILMU HUKUM.</a:t>
            </a:r>
          </a:p>
          <a:p>
            <a:pPr algn="just"/>
            <a:endParaRPr lang="en-US" sz="2000">
              <a:solidFill>
                <a:srgbClr val="000000"/>
              </a:solidFill>
              <a:latin typeface="+mn-lt"/>
            </a:endParaRPr>
          </a:p>
          <a:p>
            <a:pPr algn="just"/>
            <a:r>
              <a:rPr lang="en-US" sz="2000">
                <a:solidFill>
                  <a:srgbClr val="000000"/>
                </a:solidFill>
                <a:latin typeface="+mn-lt"/>
              </a:rPr>
              <a:t>Ilmu hukum‖ yang dipelajari pada pendidikan tinggi hukum di Indonesia, menunjuk kepada kegiatan ilmiah yang melakukan inventarisasi, intepretasi, sistematisasi, dan evaluasi terhadap teks hukum (sumbe hukum formal) yang bermuatan aturan-aturan hukum yang terdiri atas </a:t>
            </a:r>
          </a:p>
          <a:p>
            <a:pPr marL="400050" indent="-400050" algn="just">
              <a:buAutoNum type="romanLcParenBoth"/>
            </a:pPr>
            <a:r>
              <a:rPr lang="en-US" sz="2000">
                <a:solidFill>
                  <a:srgbClr val="000000"/>
                </a:solidFill>
                <a:latin typeface="+mn-lt"/>
              </a:rPr>
              <a:t>produk peraturan perundang-undangan;  </a:t>
            </a:r>
          </a:p>
          <a:p>
            <a:pPr marL="400050" indent="-400050" algn="just">
              <a:buAutoNum type="romanLcParenBoth"/>
            </a:pPr>
            <a:r>
              <a:rPr lang="fi-FI" sz="2000">
                <a:solidFill>
                  <a:srgbClr val="000000"/>
                </a:solidFill>
                <a:latin typeface="+mn-lt"/>
              </a:rPr>
              <a:t>putusan-putusan hakim (yurisprudensi); </a:t>
            </a:r>
          </a:p>
          <a:p>
            <a:pPr marL="400050" indent="-400050" algn="just">
              <a:buAutoNum type="romanLcParenBoth"/>
            </a:pPr>
            <a:r>
              <a:rPr lang="fi-FI" sz="2000">
                <a:solidFill>
                  <a:srgbClr val="000000"/>
                </a:solidFill>
                <a:latin typeface="+mn-lt"/>
              </a:rPr>
              <a:t>hukum tidak </a:t>
            </a:r>
            <a:r>
              <a:rPr lang="en-US" sz="2000">
                <a:solidFill>
                  <a:srgbClr val="000000"/>
                </a:solidFill>
                <a:latin typeface="+mn-lt"/>
              </a:rPr>
              <a:t>ertulis, dan </a:t>
            </a:r>
          </a:p>
          <a:p>
            <a:pPr marL="400050" indent="-400050" algn="just">
              <a:buAutoNum type="romanLcParenBoth"/>
            </a:pPr>
            <a:r>
              <a:rPr lang="en-US" sz="2000">
                <a:solidFill>
                  <a:srgbClr val="000000"/>
                </a:solidFill>
                <a:latin typeface="+mn-lt"/>
              </a:rPr>
              <a:t>doktrin-doktrin ilmuwan hukum. </a:t>
            </a:r>
          </a:p>
          <a:p>
            <a:pPr algn="just"/>
            <a:endParaRPr lang="en-US" sz="2000">
              <a:solidFill>
                <a:srgbClr val="000000"/>
              </a:solidFill>
              <a:latin typeface="+mn-lt"/>
            </a:endParaRPr>
          </a:p>
          <a:p>
            <a:pPr algn="just"/>
            <a:r>
              <a:rPr lang="en-US" sz="2000">
                <a:solidFill>
                  <a:srgbClr val="000000"/>
                </a:solidFill>
                <a:latin typeface="+mn-lt"/>
              </a:rPr>
              <a:t>Pada konteks ini, ilmu hukum adalah salah satu ilmu yang mengelola dan mempelajari kaidah hukum atau norma hukum yang berlaku dalam masyarakat (Bernard Arif S).</a:t>
            </a:r>
          </a:p>
          <a:p>
            <a:pPr algn="just"/>
            <a:r>
              <a:rPr lang="en-US" sz="2000">
                <a:solidFill>
                  <a:srgbClr val="000000"/>
                </a:solidFill>
                <a:latin typeface="+mn-lt"/>
              </a:rPr>
              <a:t>Ilmu hukum juga dipakai untuk mengkonstruksi Gugatan, Analisa Jawaban Gugatan, Analisa Berkas Acara Pemeriksaan, Analisis Surat Dakwaan.</a:t>
            </a:r>
            <a:endParaRPr lang="en-US" sz="2000">
              <a:latin typeface="+mn-lt"/>
            </a:endParaRPr>
          </a:p>
        </p:txBody>
      </p:sp>
    </p:spTree>
    <p:extLst>
      <p:ext uri="{BB962C8B-B14F-4D97-AF65-F5344CB8AC3E}">
        <p14:creationId xmlns:p14="http://schemas.microsoft.com/office/powerpoint/2010/main" val="1404664711"/>
      </p:ext>
    </p:extLst>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4000" b="1"/>
              <a:t>	</a:t>
            </a:r>
          </a:p>
          <a:p>
            <a:endParaRPr lang="en-US" sz="4000" b="1"/>
          </a:p>
          <a:p>
            <a:endParaRPr lang="id-ID" sz="2400" b="1">
              <a:sym typeface="Wingdings" panose="05000000000000000000" pitchFamily="2" charset="2"/>
            </a:endParaRPr>
          </a:p>
          <a:p>
            <a:r>
              <a:rPr lang="id-ID" sz="4000" b="1">
                <a:sym typeface="Wingdings" panose="05000000000000000000" pitchFamily="2" charset="2"/>
              </a:rPr>
              <a:t> </a:t>
            </a:r>
            <a:r>
              <a:rPr lang="en-US" sz="4000" b="1"/>
              <a:t>END</a:t>
            </a:r>
            <a:r>
              <a:rPr lang="id-ID" sz="4000" b="1"/>
              <a:t> </a:t>
            </a:r>
            <a:r>
              <a:rPr lang="id-ID" sz="4000" b="1">
                <a:sym typeface="Wingdings" panose="05000000000000000000" pitchFamily="2" charset="2"/>
              </a:rPr>
              <a:t></a:t>
            </a:r>
            <a:endParaRPr lang="en-US" sz="4000" b="1" dirty="0"/>
          </a:p>
        </p:txBody>
      </p:sp>
    </p:spTree>
    <p:extLst>
      <p:ext uri="{BB962C8B-B14F-4D97-AF65-F5344CB8AC3E}">
        <p14:creationId xmlns:p14="http://schemas.microsoft.com/office/powerpoint/2010/main" val="383296963"/>
      </p:ext>
    </p:extLst>
  </p:cSld>
  <p:clrMapOvr>
    <a:masterClrMapping/>
  </p:clrMapOvr>
  <p:transition spd="slow">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0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0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11599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11599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Q3QTRDQiIvPg0KCQk8dWljb2xvciBuYW1lPSJnbG93IiB2YWx1ZT0iMHgzNUQzMzQiLz4NCgkJPHVpY29sb3IgbmFtZT0idGV4dCIgdmFsdWU9IjB4RkZGRkZGIi8+DQoJCTx1aWNvbG9yIG5hbWU9ImxpZ2h0IiB2YWx1ZT0iMHgxRjY2OEYiLz4NCgkJPHVpY29sb3IgbmFtZT0ic2hhZG93IiB2YWx1ZT0iMHgwMDAwMDAiLz4NCgkJPHVpY29sb3IgbmFtZT0iYmFja2dyb3VuZCIgdmFsdWU9IjB4NDY5QUE5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Template dj 2010&quot;/&gt;&lt;property id=&quot;20144&quot; value=&quot;1&quot;/&gt;&lt;property id=&quot;20146&quot; value=&quot;0&quot;/&gt;&lt;property id=&quot;20147&quot; value=&quot;0&quot;/&gt;&lt;property id=&quot;20148&quot; value=&quot;5&quot;/&gt;&lt;property id=&quot;20180&quot; value=&quot;0&quot;/&gt;&lt;property id=&quot;20181&quot; value=&quot;0&quot;/&gt;&lt;property id=&quot;20182&quot; value=&quot;0&quot;/&gt;&lt;property id=&quot;20183&quot; value=&quot;1&quot;/&gt;&lt;property id=&quot;20184&quot; value=&quot;7&quot;/&gt;&lt;property id=&quot;20193&quot; value=&quot;-1&quot;/&gt;&lt;property id=&quot;20221&quot; value=&quot;G:\laptop nebeng\gambar\&quot;/&gt;&lt;property id=&quot;20224&quot; value=&quot;D:\template ppt\template darmajaya\flash template&quot;/&gt;&lt;property id=&quot;20250&quot; value=&quot;0&quot;/&gt;&lt;property id=&quot;20251&quot; value=&quot;0&quot;/&gt;&lt;property id=&quot;20259&quot; value=&quot;1&quot;/&gt;&lt;object type=&quot;2&quot; unique_id=&quot;11561&quot;&gt;&lt;object type=&quot;3&quot; unique_id=&quot;11562&quot;&gt;&lt;property id=&quot;20148&quot; value=&quot;5&quot;/&gt;&lt;property id=&quot;20300&quot; value=&quot;Slide 1 - &amp;quot;Sub title …………….&amp;quot;&quot;/&gt;&lt;property id=&quot;20307&quot; value=&quot;256&quot;/&gt;&lt;property id=&quot;20309&quot; value=&quot;-1&quot;/&gt;&lt;/object&gt;&lt;object type=&quot;3&quot; unique_id=&quot;11563&quot;&gt;&lt;property id=&quot;20148&quot; value=&quot;5&quot;/&gt;&lt;property id=&quot;20300&quot; value=&quot;Slide 2 - &amp;quot;Introducing Template dj 2010&amp;quot;&quot;/&gt;&lt;property id=&quot;20307&quot; value=&quot;258&quot;/&gt;&lt;property id=&quot;20309&quot; value=&quot;-1&quot;/&gt;&lt;/object&gt;&lt;object type=&quot;3&quot; unique_id=&quot;11564&quot;&gt;&lt;property id=&quot;20148&quot; value=&quot;5&quot;/&gt;&lt;property id=&quot;20300&quot; value=&quot;Slide 3&quot;/&gt;&lt;property id=&quot;20307&quot; value=&quot;259&quot;/&gt;&lt;property id=&quot;20309&quot; value=&quot;-1&quot;/&gt;&lt;/object&gt;&lt;object type=&quot;3&quot; unique_id=&quot;11565&quot;&gt;&lt;property id=&quot;20148&quot; value=&quot;5&quot;/&gt;&lt;property id=&quot;20300&quot; value=&quot;Slide 4&quot;/&gt;&lt;property id=&quot;20307&quot; value=&quot;260&quot;/&gt;&lt;property id=&quot;20309&quot; value=&quot;-1&quot;/&gt;&lt;/object&gt;&lt;object type=&quot;3&quot; unique_id=&quot;11566&quot;&gt;&lt;property id=&quot;20148&quot; value=&quot;5&quot;/&gt;&lt;property id=&quot;20300&quot; value=&quot;Slide 5&quot;/&gt;&lt;property id=&quot;20307&quot; value=&quot;261&quot;/&gt;&lt;property id=&quot;20309&quot; value=&quot;-1&quot;/&gt;&lt;/object&gt;&lt;object type=&quot;3&quot; unique_id=&quot;11567&quot;&gt;&lt;property id=&quot;20148&quot; value=&quot;5&quot;/&gt;&lt;property id=&quot;20300&quot; value=&quot;Slide 6 - &amp;quot;Quick Styles&amp;quot;&quot;/&gt;&lt;property id=&quot;20307&quot; value=&quot;262&quot;/&gt;&lt;property id=&quot;20309&quot; value=&quot;-1&quot;/&gt;&lt;/object&gt;&lt;object type=&quot;3&quot; unique_id=&quot;11568&quot;&gt;&lt;property id=&quot;20148&quot; value=&quot;5&quot;/&gt;&lt;property id=&quot;20300&quot; value=&quot;Slide 7 - &amp;quot;PowerPoint 2007&amp;quot;&quot;/&gt;&lt;property id=&quot;20307&quot; value=&quot;263&quot;/&gt;&lt;property id=&quot;20309&quot; value=&quot;-1&quot;/&gt;&lt;/object&gt;&lt;object type=&quot;3&quot; unique_id=&quot;11569&quot;&gt;&lt;property id=&quot;20148&quot; value=&quot;5&quot;/&gt;&lt;property id=&quot;20300&quot; value=&quot;Slide 8 - &amp;quot;Text, graphics and pictures&amp;quot;&quot;/&gt;&lt;property id=&quot;20307&quot; value=&quot;264&quot;/&gt;&lt;property id=&quot;20309&quot; value=&quot;-1&quot;/&gt;&lt;/object&gt;&lt;object type=&quot;3&quot; unique_id=&quot;11570&quot;&gt;&lt;property id=&quot;20148&quot; value=&quot;5&quot;/&gt;&lt;property id=&quot;20300&quot; value=&quot;Slide 9 - &amp;quot;Superior Text&amp;quot;&quot;/&gt;&lt;property id=&quot;20307&quot; value=&quot;265&quot;/&gt;&lt;property id=&quot;20309&quot; value=&quot;-1&quot;/&gt;&lt;/object&gt;&lt;object type=&quot;3&quot; unique_id=&quot;11571&quot;&gt;&lt;property id=&quot;20148&quot; value=&quot;5&quot;/&gt;&lt;property id=&quot;20300&quot; value=&quot;Slide 10 - &amp;quot;The Power of OfficeArt Graphics&amp;quot;&quot;/&gt;&lt;property id=&quot;20307&quot; value=&quot;266&quot;/&gt;&lt;property id=&quot;20309&quot; value=&quot;-1&quot;/&gt;&lt;/object&gt;&lt;object type=&quot;3&quot; unique_id=&quot;11572&quot;&gt;&lt;property id=&quot;20148&quot; value=&quot;5&quot;/&gt;&lt;property id=&quot;20300&quot; value=&quot;Slide 11 - &amp;quot;Picture This…&amp;quot;&quot;/&gt;&lt;property id=&quot;20307&quot; value=&quot;267&quot;/&gt;&lt;property id=&quot;20309&quot; value=&quot;-1&quot;/&gt;&lt;/object&gt;&lt;object type=&quot;3&quot; unique_id=&quot;11573&quot;&gt;&lt;property id=&quot;20148&quot; value=&quot;5&quot;/&gt;&lt;property id=&quot;20300&quot; value=&quot;Slide 12 - &amp;quot;Picture This…&amp;quot;&quot;/&gt;&lt;property id=&quot;20307&quot; value=&quot;268&quot;/&gt;&lt;property id=&quot;20309&quot; value=&quot;-1&quot;/&gt;&lt;/object&gt;&lt;object type=&quot;3&quot; unique_id=&quot;11574&quot;&gt;&lt;property id=&quot;20148&quot; value=&quot;5&quot;/&gt;&lt;property id=&quot;20300&quot; value=&quot;Slide 13 - &amp;quot;Smart art&amp;quot;&quot;/&gt;&lt;property id=&quot;20307&quot; value=&quot;270&quot;/&gt;&lt;property id=&quot;20309&quot; value=&quot;-1&quot;/&gt;&lt;/object&gt;&lt;object type=&quot;3&quot; unique_id=&quot;11575&quot;&gt;&lt;property id=&quot;20148&quot; value=&quot;5&quot;/&gt;&lt;property id=&quot;20300&quot; value=&quot;Slide 14 - &amp;quot;Visualize It!&amp;quot;&quot;/&gt;&lt;property id=&quot;20307&quot; value=&quot;271&quot;/&gt;&lt;property id=&quot;20309&quot; value=&quot;-1&quot;/&gt;&lt;/object&gt;&lt;object type=&quot;3&quot; unique_id=&quot;11576&quot;&gt;&lt;property id=&quot;20148&quot; value=&quot;5&quot;/&gt;&lt;property id=&quot;20300&quot; value=&quot;Slide 15&quot;/&gt;&lt;property id=&quot;20307&quot; value=&quot;272&quot;/&gt;&lt;property id=&quot;20309&quot; value=&quot;-1&quot;/&gt;&lt;/object&gt;&lt;object type=&quot;3&quot; unique_id=&quot;11577&quot;&gt;&lt;property id=&quot;20148&quot; value=&quot;5&quot;/&gt;&lt;property id=&quot;20300&quot; value=&quot;Slide 16&quot;/&gt;&lt;property id=&quot;20307&quot; value=&quot;273&quot;/&gt;&lt;property id=&quot;20309&quot; value=&quot;-1&quot;/&gt;&lt;/object&gt;&lt;object type=&quot;3&quot; unique_id=&quot;11578&quot;&gt;&lt;property id=&quot;20148&quot; value=&quot;5&quot;/&gt;&lt;property id=&quot;20300&quot; value=&quot;Slide 17 - &amp;quot;end&amp;quot;&quot;/&gt;&lt;property id=&quot;20307&quot; value=&quot;275&quot;/&gt;&lt;property id=&quot;20309&quot; value=&quot;-1&quot;/&gt;&lt;/object&gt;&lt;/object&gt;&lt;object type=&quot;8&quot; unique_id=&quot;11597&quot;&gt;&lt;/object&gt;&lt;object type=&quot;4&quot; unique_id=&quot;11598&quot;&gt;&lt;object type=&quot;5&quot; unique_id=&quot;11599&quot;&gt;&lt;property id=&quot;20149&quot; value=&quot;Supadi,S.Kom&quot;/&gt;&lt;property id=&quot;20150&quot; value=&quot;Dosen Teknik Informatika&quot;/&gt;&lt;property id=&quot;20151&quot; value=&quot;foto.jpg&quot;/&gt;&lt;property id=&quot;20153&quot; value=&quot;sup4di@gmail.com&quot;/&gt;&lt;property id=&quot;20155&quot; value=&quot;Salah satu dosen teknik informatika ............................&amp;#x0D;&amp;#x0A;&quot;/&gt;&lt;property id=&quot;20159&quot; value=&quot;logo ibi small.png&quot;/&gt;&lt;/object&gt;&lt;/object&gt;&lt;object type=&quot;10&quot; unique_id=&quot;11663&quot;&gt;&lt;object type=&quot;11&quot; unique_id=&quot;11664&quot;&gt;&lt;property id=&quot;20180&quot; value=&quot;0&quot;/&gt;&lt;property id=&quot;20181&quot; value=&quot;0&quot;/&gt;&lt;property id=&quot;20182&quot; value=&quot;0&quot;/&gt;&lt;property id=&quot;20183&quot; value=&quot;1&quot;/&gt;&lt;/object&gt;&lt;object type=&quot;12&quot; unique_id=&quot;11665&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169C2A0-AF40-4581-811B-D2D32B1C8107}&quot;/&gt;&lt;filename val=&quot;D:\template ppt\template darmajaya\flash template\data\asimages\{5169C2A0-AF40-4581-811B-D2D32B1C8107}.png&quot;/&gt;&lt;hasEffects val=&quot;1&quot;/&gt;&lt;left val=&quot;-3.12&quot;/&gt;&lt;top val=&quot;65.28&quot;/&gt;&lt;width val=&quot;708.72&quot;/&gt;&lt;height val=&quot;146.64&quot;/&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3122</TotalTime>
  <Words>574</Words>
  <Application>Microsoft Office PowerPoint</Application>
  <PresentationFormat>On-screen Show (4:3)</PresentationFormat>
  <Paragraphs>56</Paragraphs>
  <Slides>15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Book Antiqua</vt:lpstr>
      <vt:lpstr>Calibri</vt:lpstr>
      <vt:lpstr>Cambria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IBI Darmajaya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Nada Ulya Qinvi</cp:lastModifiedBy>
  <cp:revision>468</cp:revision>
  <cp:lastPrinted>2017-08-29T02:54:51Z</cp:lastPrinted>
  <dcterms:created xsi:type="dcterms:W3CDTF">2010-04-18T12:06:30Z</dcterms:created>
  <dcterms:modified xsi:type="dcterms:W3CDTF">2026-09-24T01:54:09Z</dcterms:modified>
</cp:coreProperties>
</file>