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045325" cy="93456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51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3664" y="192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HKB24214 – Hukum Pidana Bisnis : Program Studi Hukum Bisnis, Institut Informatika dan Bisnis </a:t>
            </a:r>
            <a:r>
              <a:rPr kumimoji="0" lang="id-ID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Darmajaya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4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204864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FENOMENA KEPUTUSAN BISNIS MENJADI PERKARA PIDANA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.3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14A36550-DC05-F44C-898A-9FEB3FFF6D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24000" y="4293096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6588"/>
          <a:stretch/>
        </p:blipFill>
        <p:spPr>
          <a:xfrm>
            <a:off x="0" y="28575"/>
            <a:ext cx="12192000" cy="63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85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412"/>
          <a:stretch/>
        </p:blipFill>
        <p:spPr>
          <a:xfrm>
            <a:off x="0" y="0"/>
            <a:ext cx="12192000" cy="632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59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6589"/>
          <a:stretch/>
        </p:blipFill>
        <p:spPr>
          <a:xfrm>
            <a:off x="0" y="28575"/>
            <a:ext cx="12192000" cy="63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2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412"/>
          <a:stretch/>
        </p:blipFill>
        <p:spPr>
          <a:xfrm>
            <a:off x="0" y="-27384"/>
            <a:ext cx="12192000" cy="64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22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6589"/>
          <a:stretch/>
        </p:blipFill>
        <p:spPr>
          <a:xfrm>
            <a:off x="0" y="-27384"/>
            <a:ext cx="12192000" cy="63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5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72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41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98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62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47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17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37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71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04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271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3047</TotalTime>
  <Words>21</Words>
  <Application>Microsoft Macintosh PowerPoint</Application>
  <PresentationFormat>Layar Lebar</PresentationFormat>
  <Paragraphs>3</Paragraphs>
  <Slides>16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477</cp:revision>
  <cp:lastPrinted>2017-08-29T02:54:51Z</cp:lastPrinted>
  <dcterms:created xsi:type="dcterms:W3CDTF">2010-04-18T12:06:30Z</dcterms:created>
  <dcterms:modified xsi:type="dcterms:W3CDTF">2026-09-25T02:10:25Z</dcterms:modified>
</cp:coreProperties>
</file>