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31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7045325" cy="9345613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53" autoAdjust="0"/>
    <p:restoredTop sz="94309" autoAdjust="0"/>
  </p:normalViewPr>
  <p:slideViewPr>
    <p:cSldViewPr>
      <p:cViewPr varScale="1">
        <p:scale>
          <a:sx n="117" d="100"/>
          <a:sy n="117" d="100"/>
        </p:scale>
        <p:origin x="432" y="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701675"/>
            <a:ext cx="622617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701675"/>
            <a:ext cx="6226175" cy="3503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HKB24215 - Hukum Teknologi Digital (2.00 SKS)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531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  <p:sldLayoutId id="2147483654" r:id="rId5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omments" Target="../comments/commen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1524000" y="2571744"/>
            <a:ext cx="9144000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Teknologi Hukum Di Dunia</a:t>
            </a: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.3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9336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897030D8-3342-9146-82E9-B3E8B62CF68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59496" y="4471372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Mashuril</a:t>
            </a:r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Anwar, S.H., M.H.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759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-1"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294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909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4707"/>
          <a:stretch/>
        </p:blipFill>
        <p:spPr>
          <a:xfrm>
            <a:off x="0" y="-99392"/>
            <a:ext cx="12192000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744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49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478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t="-1"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060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589"/>
          <a:stretch/>
        </p:blipFill>
        <p:spPr>
          <a:xfrm>
            <a:off x="0" y="-243408"/>
            <a:ext cx="12192000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107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589"/>
          <a:stretch/>
        </p:blipFill>
        <p:spPr>
          <a:xfrm>
            <a:off x="0" y="-243408"/>
            <a:ext cx="12192000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645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110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5766"/>
          <a:stretch/>
        </p:blipFill>
        <p:spPr>
          <a:xfrm>
            <a:off x="0" y="-27384"/>
            <a:ext cx="1219200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141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589"/>
          <a:stretch/>
        </p:blipFill>
        <p:spPr>
          <a:xfrm>
            <a:off x="0" y="-243408"/>
            <a:ext cx="12192000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0682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3031</TotalTime>
  <Words>19</Words>
  <Application>Microsoft Macintosh PowerPoint</Application>
  <PresentationFormat>Layar Lebar</PresentationFormat>
  <Paragraphs>3</Paragraphs>
  <Slides>13</Slides>
  <Notes>1</Notes>
  <HiddenSlides>0</HiddenSlides>
  <MMClips>0</MMClips>
  <ScaleCrop>false</ScaleCrop>
  <HeadingPairs>
    <vt:vector size="6" baseType="variant">
      <vt:variant>
        <vt:lpstr>Font Dipakai</vt:lpstr>
      </vt:variant>
      <vt:variant>
        <vt:i4>4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13</vt:i4>
      </vt:variant>
    </vt:vector>
  </HeadingPairs>
  <TitlesOfParts>
    <vt:vector size="18" baseType="lpstr">
      <vt:lpstr>Arial</vt:lpstr>
      <vt:lpstr>Calibri</vt:lpstr>
      <vt:lpstr>Cambria</vt:lpstr>
      <vt:lpstr>Times New Roman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Microsoft Office User</cp:lastModifiedBy>
  <cp:revision>481</cp:revision>
  <cp:lastPrinted>2017-08-29T02:54:51Z</cp:lastPrinted>
  <dcterms:created xsi:type="dcterms:W3CDTF">2010-04-18T12:06:30Z</dcterms:created>
  <dcterms:modified xsi:type="dcterms:W3CDTF">2026-09-25T08:21:44Z</dcterms:modified>
</cp:coreProperties>
</file>