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BF55DC0-887F-43D5-A80F-79352C57D1AD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STATISTIK PENELITIAN  PENDIDIKAN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495800" cy="748262"/>
          </a:xfrm>
        </p:spPr>
        <p:txBody>
          <a:bodyPr/>
          <a:lstStyle/>
          <a:p>
            <a:r>
              <a:rPr lang="en-US" b="1" dirty="0" err="1"/>
              <a:t>Amnah</a:t>
            </a:r>
            <a:r>
              <a:rPr lang="en-US" b="1" dirty="0"/>
              <a:t>, S.</a:t>
            </a:r>
            <a:r>
              <a:rPr lang="en-US" b="1" dirty="0" err="1"/>
              <a:t>Kom</a:t>
            </a:r>
            <a:r>
              <a:rPr lang="en-US" b="1" dirty="0"/>
              <a:t>.,MTI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943600" y="5257800"/>
            <a:ext cx="3124200" cy="748262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Pertemuan_Empat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5354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dirty="0" err="1"/>
              <a:t>Lanjut</a:t>
            </a:r>
            <a:r>
              <a:rPr lang="en-US" sz="2800" dirty="0"/>
              <a:t> </a:t>
            </a:r>
            <a:r>
              <a:rPr lang="en-US" sz="2800" dirty="0" err="1"/>
              <a:t>pertemuan</a:t>
            </a:r>
            <a:r>
              <a:rPr lang="en-US" sz="2800" dirty="0"/>
              <a:t> </a:t>
            </a:r>
            <a:r>
              <a:rPr lang="en-US" sz="2800" dirty="0" err="1"/>
              <a:t>tiga</a:t>
            </a:r>
            <a:r>
              <a:rPr lang="en-US" sz="2800" dirty="0"/>
              <a:t>, b. </a:t>
            </a:r>
            <a:r>
              <a:rPr lang="en-US" sz="2800" dirty="0" err="1"/>
              <a:t>Berdasarkan</a:t>
            </a:r>
            <a:r>
              <a:rPr lang="en-US" sz="2800" dirty="0"/>
              <a:t> </a:t>
            </a:r>
            <a:r>
              <a:rPr lang="en-US" sz="2800" dirty="0" err="1"/>
              <a:t>Skala</a:t>
            </a:r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3" t="26903" r="17662" b="12869"/>
          <a:stretch/>
        </p:blipFill>
        <p:spPr bwMode="auto">
          <a:xfrm>
            <a:off x="152400" y="1143000"/>
            <a:ext cx="8686799" cy="569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29200" y="1143000"/>
            <a:ext cx="3657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734232" y="952500"/>
            <a:ext cx="457200" cy="5715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6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c.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Sumbernya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292" r="29722" b="17291"/>
          <a:stretch/>
        </p:blipFill>
        <p:spPr bwMode="auto">
          <a:xfrm>
            <a:off x="152400" y="1142999"/>
            <a:ext cx="8686800" cy="556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05600" y="838200"/>
            <a:ext cx="22098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08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d.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Angkanya</a:t>
            </a:r>
            <a:r>
              <a:rPr lang="en-US" dirty="0"/>
              <a:t>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6" t="40135" r="25806" b="22890"/>
          <a:stretch/>
        </p:blipFill>
        <p:spPr bwMode="auto">
          <a:xfrm>
            <a:off x="0" y="1371600"/>
            <a:ext cx="9144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821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e.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pengambilannya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 t="34166" r="26559" b="14375"/>
          <a:stretch/>
        </p:blipFill>
        <p:spPr bwMode="auto">
          <a:xfrm>
            <a:off x="152400" y="1600200"/>
            <a:ext cx="8610600" cy="495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43600" y="1600200"/>
            <a:ext cx="2971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001000" y="6019800"/>
            <a:ext cx="1143000" cy="5380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" y="6172200"/>
            <a:ext cx="4305300" cy="269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6096000"/>
            <a:ext cx="1143000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1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Pengolahan</a:t>
            </a:r>
            <a:r>
              <a:rPr lang="en-US" dirty="0"/>
              <a:t>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13688"/>
            <a:ext cx="8686800" cy="5315712"/>
          </a:xfrm>
        </p:spPr>
        <p:txBody>
          <a:bodyPr/>
          <a:lstStyle/>
          <a:p>
            <a:pPr marL="624078" indent="-514350">
              <a:buAutoNum type="alphaUcPeriod"/>
            </a:pPr>
            <a:r>
              <a:rPr lang="en-US" dirty="0"/>
              <a:t>Parameter</a:t>
            </a:r>
          </a:p>
          <a:p>
            <a:pPr marL="624078" indent="-514350">
              <a:buAutoNum type="alphaUcPeriod"/>
            </a:pPr>
            <a:endParaRPr lang="en-US" dirty="0"/>
          </a:p>
          <a:p>
            <a:pPr marL="624078" indent="-514350">
              <a:buAutoNum type="alphaUcPeriod"/>
            </a:pPr>
            <a:endParaRPr lang="en-US" dirty="0"/>
          </a:p>
          <a:p>
            <a:pPr marL="624078" indent="-514350">
              <a:buAutoNum type="alphaUcPeriod"/>
            </a:pPr>
            <a:endParaRPr lang="en-US" dirty="0"/>
          </a:p>
          <a:p>
            <a:pPr marL="624078" indent="-514350">
              <a:buAutoNum type="alphaUcPeriod"/>
            </a:pPr>
            <a:endParaRPr lang="en-US" dirty="0"/>
          </a:p>
          <a:p>
            <a:pPr marL="624078" indent="-514350">
              <a:buAutoNum type="alphaUcPeriod"/>
            </a:pP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Variabel</a:t>
            </a: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5" t="38125" r="17774" b="43958"/>
          <a:stretch/>
        </p:blipFill>
        <p:spPr bwMode="auto">
          <a:xfrm>
            <a:off x="381000" y="1981200"/>
            <a:ext cx="8534400" cy="169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1" t="62601" r="19962" b="14617"/>
          <a:stretch/>
        </p:blipFill>
        <p:spPr bwMode="auto">
          <a:xfrm>
            <a:off x="533400" y="4350773"/>
            <a:ext cx="8229600" cy="2198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708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2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Sekian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Empat</a:t>
            </a:r>
            <a:br>
              <a:rPr lang="en-US" dirty="0"/>
            </a:b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jumpa</a:t>
            </a:r>
            <a:r>
              <a:rPr lang="en-US" dirty="0"/>
              <a:t> d </a:t>
            </a:r>
            <a:r>
              <a:rPr lang="en-US" dirty="0" err="1"/>
              <a:t>pertemuan</a:t>
            </a:r>
            <a:r>
              <a:rPr lang="en-US" dirty="0"/>
              <a:t> Lima</a:t>
            </a:r>
          </a:p>
        </p:txBody>
      </p:sp>
    </p:spTree>
    <p:extLst>
      <p:ext uri="{BB962C8B-B14F-4D97-AF65-F5344CB8AC3E}">
        <p14:creationId xmlns:p14="http://schemas.microsoft.com/office/powerpoint/2010/main" val="475038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89</TotalTime>
  <Words>51</Words>
  <Application>Microsoft Office PowerPoint</Application>
  <PresentationFormat>On-screen Show (4:3)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Georgia</vt:lpstr>
      <vt:lpstr>Trebuchet MS</vt:lpstr>
      <vt:lpstr>Wingdings 2</vt:lpstr>
      <vt:lpstr>Urban</vt:lpstr>
      <vt:lpstr>STATISTIK PENELITIAN  PENDIDIKAN </vt:lpstr>
      <vt:lpstr>Lanjut pertemuan tiga, b. Berdasarkan Skala</vt:lpstr>
      <vt:lpstr>c. Berdasarkan Sumbernya </vt:lpstr>
      <vt:lpstr>d. Berdasarkan Bentuk Angkanya </vt:lpstr>
      <vt:lpstr>e. Berdasarkan waktu pengambilannya</vt:lpstr>
      <vt:lpstr>Pengolahan Data</vt:lpstr>
      <vt:lpstr>Sekian Materi Pertemuan Empat sampai jumpa d pertemuan Lima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 PENELITIAN  PENDIDIKAN</dc:title>
  <dc:creator>User</dc:creator>
  <cp:lastModifiedBy>Amnah Amnah</cp:lastModifiedBy>
  <cp:revision>16</cp:revision>
  <dcterms:created xsi:type="dcterms:W3CDTF">2024-08-16T02:02:40Z</dcterms:created>
  <dcterms:modified xsi:type="dcterms:W3CDTF">2025-10-13T07:43:38Z</dcterms:modified>
</cp:coreProperties>
</file>