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18" r:id="rId3"/>
    <p:sldId id="367" r:id="rId4"/>
    <p:sldId id="378" r:id="rId5"/>
    <p:sldId id="368" r:id="rId6"/>
    <p:sldId id="329" r:id="rId7"/>
    <p:sldId id="325" r:id="rId8"/>
    <p:sldId id="370" r:id="rId9"/>
    <p:sldId id="379" r:id="rId10"/>
    <p:sldId id="358" r:id="rId11"/>
    <p:sldId id="380" r:id="rId12"/>
    <p:sldId id="371" r:id="rId13"/>
    <p:sldId id="374" r:id="rId14"/>
    <p:sldId id="381" r:id="rId15"/>
    <p:sldId id="382" r:id="rId16"/>
    <p:sldId id="383" r:id="rId17"/>
    <p:sldId id="384" r:id="rId18"/>
    <p:sldId id="360" r:id="rId19"/>
    <p:sldId id="373" r:id="rId20"/>
    <p:sldId id="385" r:id="rId21"/>
    <p:sldId id="386" r:id="rId22"/>
    <p:sldId id="387" r:id="rId23"/>
    <p:sldId id="388" r:id="rId24"/>
    <p:sldId id="389" r:id="rId25"/>
    <p:sldId id="390" r:id="rId26"/>
    <p:sldId id="391" r:id="rId27"/>
    <p:sldId id="392" r:id="rId28"/>
    <p:sldId id="376" r:id="rId29"/>
    <p:sldId id="393" r:id="rId30"/>
    <p:sldId id="321" r:id="rId31"/>
    <p:sldId id="394" r:id="rId32"/>
    <p:sldId id="323" r:id="rId33"/>
    <p:sldId id="377" r:id="rId34"/>
    <p:sldId id="395" r:id="rId35"/>
    <p:sldId id="396" r:id="rId36"/>
    <p:sldId id="397" r:id="rId37"/>
    <p:sldId id="300" r:id="rId38"/>
  </p:sldIdLst>
  <p:sldSz cx="9144000" cy="6858000" type="screen4x3"/>
  <p:notesSz cx="7045325" cy="9345613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 autoAdjust="0"/>
    <p:restoredTop sz="94575" autoAdjust="0"/>
  </p:normalViewPr>
  <p:slideViewPr>
    <p:cSldViewPr>
      <p:cViewPr varScale="1">
        <p:scale>
          <a:sx n="103" d="100"/>
          <a:sy n="103" d="100"/>
        </p:scale>
        <p:origin x="16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B2416-25C5-458D-AB31-B94FBB79E44B}" type="doc">
      <dgm:prSet loTypeId="urn:microsoft.com/office/officeart/2005/8/layout/hierarchy2" loCatId="hierarchy" qsTypeId="urn:microsoft.com/office/officeart/2005/8/quickstyle/simple4#2" qsCatId="simple" csTypeId="urn:microsoft.com/office/officeart/2005/8/colors/accent1_2#9" csCatId="accent1" phldr="1"/>
      <dgm:spPr/>
      <dgm:t>
        <a:bodyPr/>
        <a:lstStyle/>
        <a:p>
          <a:endParaRPr lang="en-ID"/>
        </a:p>
      </dgm:t>
    </dgm:pt>
    <dgm:pt modelId="{F23A27FB-D3F9-47E0-8F78-02A76C121DFC}">
      <dgm:prSet phldrT="[Text]" custT="1"/>
      <dgm:spPr/>
      <dgm:t>
        <a:bodyPr/>
        <a:lstStyle/>
        <a:p>
          <a:r>
            <a:rPr lang="en-US" sz="2000" b="1" dirty="0" err="1">
              <a:latin typeface="Cambria" panose="02040503050406030204" pitchFamily="18" charset="0"/>
              <a:ea typeface="Cambria" panose="02040503050406030204" pitchFamily="18" charset="0"/>
            </a:rPr>
            <a:t>Titik</a:t>
          </a:r>
          <a:r>
            <a:rPr lang="en-US" sz="2000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b="1" dirty="0" err="1">
              <a:latin typeface="Cambria" panose="02040503050406030204" pitchFamily="18" charset="0"/>
              <a:ea typeface="Cambria" panose="02040503050406030204" pitchFamily="18" charset="0"/>
            </a:rPr>
            <a:t>Pertalian</a:t>
          </a:r>
          <a:endParaRPr lang="en-ID" sz="20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E4B86CB-4841-42F8-9451-F2950E39FFE7}" type="parTrans" cxnId="{3A990A3C-5249-4407-B968-31B913358DD4}">
      <dgm:prSet/>
      <dgm:spPr/>
      <dgm:t>
        <a:bodyPr/>
        <a:lstStyle/>
        <a:p>
          <a:endParaRPr lang="en-ID"/>
        </a:p>
      </dgm:t>
    </dgm:pt>
    <dgm:pt modelId="{79890E06-0657-485E-BE80-4820D6CED3C3}" type="sibTrans" cxnId="{3A990A3C-5249-4407-B968-31B913358DD4}">
      <dgm:prSet/>
      <dgm:spPr/>
      <dgm:t>
        <a:bodyPr/>
        <a:lstStyle/>
        <a:p>
          <a:endParaRPr lang="en-ID"/>
        </a:p>
      </dgm:t>
    </dgm:pt>
    <dgm:pt modelId="{DE25A96C-6518-4B99-A1C1-A7F7EE1682F0}">
      <dgm:prSet phldrT="[Text]" custT="1"/>
      <dgm:spPr/>
      <dgm:t>
        <a:bodyPr/>
        <a:lstStyle/>
        <a:p>
          <a:r>
            <a:rPr lang="en-US" sz="1600" b="1" dirty="0" err="1">
              <a:latin typeface="Cambria" panose="02040503050406030204" pitchFamily="18" charset="0"/>
              <a:ea typeface="Cambria" panose="02040503050406030204" pitchFamily="18" charset="0"/>
            </a:rPr>
            <a:t>Titik</a:t>
          </a:r>
          <a:r>
            <a:rPr lang="en-US" sz="1600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600" b="1" dirty="0" err="1">
              <a:latin typeface="Cambria" panose="02040503050406030204" pitchFamily="18" charset="0"/>
              <a:ea typeface="Cambria" panose="02040503050406030204" pitchFamily="18" charset="0"/>
            </a:rPr>
            <a:t>Pertalian</a:t>
          </a:r>
          <a:r>
            <a:rPr lang="en-US" sz="1600" b="1" dirty="0">
              <a:latin typeface="Cambria" panose="02040503050406030204" pitchFamily="18" charset="0"/>
              <a:ea typeface="Cambria" panose="02040503050406030204" pitchFamily="18" charset="0"/>
            </a:rPr>
            <a:t> Primer</a:t>
          </a:r>
          <a:endParaRPr lang="en-ID" sz="1600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001C48F-A770-43FC-A8E6-EF3C3FDA8F69}" type="parTrans" cxnId="{FC6163B0-E46F-4218-9D8D-9B654A32E80E}">
      <dgm:prSet/>
      <dgm:spPr/>
      <dgm:t>
        <a:bodyPr/>
        <a:lstStyle/>
        <a:p>
          <a:endParaRPr lang="en-ID"/>
        </a:p>
      </dgm:t>
    </dgm:pt>
    <dgm:pt modelId="{5B379B36-D8D8-45C1-9301-E4B452C025F6}" type="sibTrans" cxnId="{FC6163B0-E46F-4218-9D8D-9B654A32E80E}">
      <dgm:prSet/>
      <dgm:spPr/>
      <dgm:t>
        <a:bodyPr/>
        <a:lstStyle/>
        <a:p>
          <a:endParaRPr lang="en-ID"/>
        </a:p>
      </dgm:t>
    </dgm:pt>
    <dgm:pt modelId="{C3D3EDFC-08C2-491F-9058-1B1858BD7C41}">
      <dgm:prSet phldrT="[Text]" custT="1"/>
      <dgm:spPr/>
      <dgm:t>
        <a:bodyPr/>
        <a:lstStyle/>
        <a:p>
          <a:r>
            <a:rPr lang="en-US" sz="1600" b="1" dirty="0" err="1">
              <a:latin typeface="Cambria" panose="02040503050406030204" pitchFamily="18" charset="0"/>
              <a:ea typeface="Cambria" panose="02040503050406030204" pitchFamily="18" charset="0"/>
            </a:rPr>
            <a:t>Titik</a:t>
          </a:r>
          <a:r>
            <a:rPr lang="en-US" sz="1600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600" b="1" dirty="0" err="1">
              <a:latin typeface="Cambria" panose="02040503050406030204" pitchFamily="18" charset="0"/>
              <a:ea typeface="Cambria" panose="02040503050406030204" pitchFamily="18" charset="0"/>
            </a:rPr>
            <a:t>Pertalian</a:t>
          </a:r>
          <a:r>
            <a:rPr lang="en-US" sz="1600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600" b="1" dirty="0" err="1">
              <a:latin typeface="Cambria" panose="02040503050406030204" pitchFamily="18" charset="0"/>
              <a:ea typeface="Cambria" panose="02040503050406030204" pitchFamily="18" charset="0"/>
            </a:rPr>
            <a:t>Sekunder</a:t>
          </a:r>
          <a:endParaRPr lang="en-ID" sz="16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6617991-9BE8-4EE9-80A7-47DCDFE92384}" type="parTrans" cxnId="{6D7A93A0-F520-4362-AC43-77F5DC4D9C21}">
      <dgm:prSet/>
      <dgm:spPr/>
      <dgm:t>
        <a:bodyPr/>
        <a:lstStyle/>
        <a:p>
          <a:endParaRPr lang="en-ID"/>
        </a:p>
      </dgm:t>
    </dgm:pt>
    <dgm:pt modelId="{AD41763C-4652-4CFD-9780-12872E58235C}" type="sibTrans" cxnId="{6D7A93A0-F520-4362-AC43-77F5DC4D9C21}">
      <dgm:prSet/>
      <dgm:spPr/>
      <dgm:t>
        <a:bodyPr/>
        <a:lstStyle/>
        <a:p>
          <a:endParaRPr lang="en-ID"/>
        </a:p>
      </dgm:t>
    </dgm:pt>
    <dgm:pt modelId="{C25C98F5-B644-4AF8-A9D0-6EFB4960915B}" type="pres">
      <dgm:prSet presAssocID="{3C9B2416-25C5-458D-AB31-B94FBB79E4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2818BCB-043A-4FC2-90AE-B703CC84E541}" type="pres">
      <dgm:prSet presAssocID="{F23A27FB-D3F9-47E0-8F78-02A76C121DFC}" presName="root1" presStyleCnt="0"/>
      <dgm:spPr/>
    </dgm:pt>
    <dgm:pt modelId="{A0DC5ADD-0397-4A71-8152-D3A2D5A7DA4C}" type="pres">
      <dgm:prSet presAssocID="{F23A27FB-D3F9-47E0-8F78-02A76C121DFC}" presName="LevelOneTextNode" presStyleLbl="node0" presStyleIdx="0" presStyleCnt="1" custScaleX="68188" custScaleY="53167">
        <dgm:presLayoutVars>
          <dgm:chPref val="3"/>
        </dgm:presLayoutVars>
      </dgm:prSet>
      <dgm:spPr/>
    </dgm:pt>
    <dgm:pt modelId="{A84F3035-BD49-4A32-A9FC-0C7F51EF0B93}" type="pres">
      <dgm:prSet presAssocID="{F23A27FB-D3F9-47E0-8F78-02A76C121DFC}" presName="level2hierChild" presStyleCnt="0"/>
      <dgm:spPr/>
    </dgm:pt>
    <dgm:pt modelId="{755434BC-5BC9-4423-A2A5-D3CFE219544C}" type="pres">
      <dgm:prSet presAssocID="{8001C48F-A770-43FC-A8E6-EF3C3FDA8F69}" presName="conn2-1" presStyleLbl="parChTrans1D2" presStyleIdx="0" presStyleCnt="2"/>
      <dgm:spPr/>
    </dgm:pt>
    <dgm:pt modelId="{007004D9-BD76-41FB-9BD6-C046998D8F1A}" type="pres">
      <dgm:prSet presAssocID="{8001C48F-A770-43FC-A8E6-EF3C3FDA8F69}" presName="connTx" presStyleLbl="parChTrans1D2" presStyleIdx="0" presStyleCnt="2"/>
      <dgm:spPr/>
    </dgm:pt>
    <dgm:pt modelId="{3CC11E85-459D-4154-9713-775791EE9200}" type="pres">
      <dgm:prSet presAssocID="{DE25A96C-6518-4B99-A1C1-A7F7EE1682F0}" presName="root2" presStyleCnt="0"/>
      <dgm:spPr/>
    </dgm:pt>
    <dgm:pt modelId="{1FA063DA-ABCF-4B79-9DEC-1874A11436A7}" type="pres">
      <dgm:prSet presAssocID="{DE25A96C-6518-4B99-A1C1-A7F7EE1682F0}" presName="LevelTwoTextNode" presStyleLbl="node2" presStyleIdx="0" presStyleCnt="2" custScaleX="60703" custScaleY="24660">
        <dgm:presLayoutVars>
          <dgm:chPref val="3"/>
        </dgm:presLayoutVars>
      </dgm:prSet>
      <dgm:spPr/>
    </dgm:pt>
    <dgm:pt modelId="{BA15CF2D-1D4E-43A0-865D-FD8C354B7A9B}" type="pres">
      <dgm:prSet presAssocID="{DE25A96C-6518-4B99-A1C1-A7F7EE1682F0}" presName="level3hierChild" presStyleCnt="0"/>
      <dgm:spPr/>
    </dgm:pt>
    <dgm:pt modelId="{8871AB0B-8041-487E-BA6B-3D40E3E170E0}" type="pres">
      <dgm:prSet presAssocID="{96617991-9BE8-4EE9-80A7-47DCDFE92384}" presName="conn2-1" presStyleLbl="parChTrans1D2" presStyleIdx="1" presStyleCnt="2"/>
      <dgm:spPr/>
    </dgm:pt>
    <dgm:pt modelId="{BB6F280D-2D50-4425-B7F4-B0CA8C30159A}" type="pres">
      <dgm:prSet presAssocID="{96617991-9BE8-4EE9-80A7-47DCDFE92384}" presName="connTx" presStyleLbl="parChTrans1D2" presStyleIdx="1" presStyleCnt="2"/>
      <dgm:spPr/>
    </dgm:pt>
    <dgm:pt modelId="{6FBB667D-F669-4B9C-915C-035470F8973F}" type="pres">
      <dgm:prSet presAssocID="{C3D3EDFC-08C2-491F-9058-1B1858BD7C41}" presName="root2" presStyleCnt="0"/>
      <dgm:spPr/>
    </dgm:pt>
    <dgm:pt modelId="{3E688C58-BBFD-4398-B0EC-602295F2833A}" type="pres">
      <dgm:prSet presAssocID="{C3D3EDFC-08C2-491F-9058-1B1858BD7C41}" presName="LevelTwoTextNode" presStyleLbl="node2" presStyleIdx="1" presStyleCnt="2" custScaleX="61484" custScaleY="28065">
        <dgm:presLayoutVars>
          <dgm:chPref val="3"/>
        </dgm:presLayoutVars>
      </dgm:prSet>
      <dgm:spPr/>
    </dgm:pt>
    <dgm:pt modelId="{BF806301-C5F9-4054-892A-5488827B54AF}" type="pres">
      <dgm:prSet presAssocID="{C3D3EDFC-08C2-491F-9058-1B1858BD7C41}" presName="level3hierChild" presStyleCnt="0"/>
      <dgm:spPr/>
    </dgm:pt>
  </dgm:ptLst>
  <dgm:cxnLst>
    <dgm:cxn modelId="{C14CC021-814B-49BE-93A4-F11864E037BF}" type="presOf" srcId="{F23A27FB-D3F9-47E0-8F78-02A76C121DFC}" destId="{A0DC5ADD-0397-4A71-8152-D3A2D5A7DA4C}" srcOrd="0" destOrd="0" presId="urn:microsoft.com/office/officeart/2005/8/layout/hierarchy2"/>
    <dgm:cxn modelId="{A8B69B2B-8B7E-4B24-A203-58FDA258F3A5}" type="presOf" srcId="{8001C48F-A770-43FC-A8E6-EF3C3FDA8F69}" destId="{007004D9-BD76-41FB-9BD6-C046998D8F1A}" srcOrd="1" destOrd="0" presId="urn:microsoft.com/office/officeart/2005/8/layout/hierarchy2"/>
    <dgm:cxn modelId="{3A990A3C-5249-4407-B968-31B913358DD4}" srcId="{3C9B2416-25C5-458D-AB31-B94FBB79E44B}" destId="{F23A27FB-D3F9-47E0-8F78-02A76C121DFC}" srcOrd="0" destOrd="0" parTransId="{8E4B86CB-4841-42F8-9451-F2950E39FFE7}" sibTransId="{79890E06-0657-485E-BE80-4820D6CED3C3}"/>
    <dgm:cxn modelId="{47B65545-CA04-4B38-9861-0F9EACFB5978}" type="presOf" srcId="{96617991-9BE8-4EE9-80A7-47DCDFE92384}" destId="{8871AB0B-8041-487E-BA6B-3D40E3E170E0}" srcOrd="0" destOrd="0" presId="urn:microsoft.com/office/officeart/2005/8/layout/hierarchy2"/>
    <dgm:cxn modelId="{3A19CD75-C003-4942-B731-B07857CD9FDE}" type="presOf" srcId="{DE25A96C-6518-4B99-A1C1-A7F7EE1682F0}" destId="{1FA063DA-ABCF-4B79-9DEC-1874A11436A7}" srcOrd="0" destOrd="0" presId="urn:microsoft.com/office/officeart/2005/8/layout/hierarchy2"/>
    <dgm:cxn modelId="{CB51D69E-4FCD-4370-9223-C21D54316D0F}" type="presOf" srcId="{8001C48F-A770-43FC-A8E6-EF3C3FDA8F69}" destId="{755434BC-5BC9-4423-A2A5-D3CFE219544C}" srcOrd="0" destOrd="0" presId="urn:microsoft.com/office/officeart/2005/8/layout/hierarchy2"/>
    <dgm:cxn modelId="{6D7A93A0-F520-4362-AC43-77F5DC4D9C21}" srcId="{F23A27FB-D3F9-47E0-8F78-02A76C121DFC}" destId="{C3D3EDFC-08C2-491F-9058-1B1858BD7C41}" srcOrd="1" destOrd="0" parTransId="{96617991-9BE8-4EE9-80A7-47DCDFE92384}" sibTransId="{AD41763C-4652-4CFD-9780-12872E58235C}"/>
    <dgm:cxn modelId="{FC6163B0-E46F-4218-9D8D-9B654A32E80E}" srcId="{F23A27FB-D3F9-47E0-8F78-02A76C121DFC}" destId="{DE25A96C-6518-4B99-A1C1-A7F7EE1682F0}" srcOrd="0" destOrd="0" parTransId="{8001C48F-A770-43FC-A8E6-EF3C3FDA8F69}" sibTransId="{5B379B36-D8D8-45C1-9301-E4B452C025F6}"/>
    <dgm:cxn modelId="{54A51DCA-8B4A-4EAD-A9B1-01F65035A328}" type="presOf" srcId="{3C9B2416-25C5-458D-AB31-B94FBB79E44B}" destId="{C25C98F5-B644-4AF8-A9D0-6EFB4960915B}" srcOrd="0" destOrd="0" presId="urn:microsoft.com/office/officeart/2005/8/layout/hierarchy2"/>
    <dgm:cxn modelId="{8E236BCE-9FAD-4056-BBE6-7F2C9AE44FDF}" type="presOf" srcId="{96617991-9BE8-4EE9-80A7-47DCDFE92384}" destId="{BB6F280D-2D50-4425-B7F4-B0CA8C30159A}" srcOrd="1" destOrd="0" presId="urn:microsoft.com/office/officeart/2005/8/layout/hierarchy2"/>
    <dgm:cxn modelId="{8D6547EF-B62A-4167-9817-5A9F9C4B09A0}" type="presOf" srcId="{C3D3EDFC-08C2-491F-9058-1B1858BD7C41}" destId="{3E688C58-BBFD-4398-B0EC-602295F2833A}" srcOrd="0" destOrd="0" presId="urn:microsoft.com/office/officeart/2005/8/layout/hierarchy2"/>
    <dgm:cxn modelId="{3402BD99-4BCA-4B1B-96B2-46E6E89896CA}" type="presParOf" srcId="{C25C98F5-B644-4AF8-A9D0-6EFB4960915B}" destId="{12818BCB-043A-4FC2-90AE-B703CC84E541}" srcOrd="0" destOrd="0" presId="urn:microsoft.com/office/officeart/2005/8/layout/hierarchy2"/>
    <dgm:cxn modelId="{78FAE372-D47D-459E-A51A-1F6839A974B6}" type="presParOf" srcId="{12818BCB-043A-4FC2-90AE-B703CC84E541}" destId="{A0DC5ADD-0397-4A71-8152-D3A2D5A7DA4C}" srcOrd="0" destOrd="0" presId="urn:microsoft.com/office/officeart/2005/8/layout/hierarchy2"/>
    <dgm:cxn modelId="{48544362-67AA-402A-A039-6971FDD128CD}" type="presParOf" srcId="{12818BCB-043A-4FC2-90AE-B703CC84E541}" destId="{A84F3035-BD49-4A32-A9FC-0C7F51EF0B93}" srcOrd="1" destOrd="0" presId="urn:microsoft.com/office/officeart/2005/8/layout/hierarchy2"/>
    <dgm:cxn modelId="{CC37933D-DFB9-4A16-97FA-6E354E563A00}" type="presParOf" srcId="{A84F3035-BD49-4A32-A9FC-0C7F51EF0B93}" destId="{755434BC-5BC9-4423-A2A5-D3CFE219544C}" srcOrd="0" destOrd="0" presId="urn:microsoft.com/office/officeart/2005/8/layout/hierarchy2"/>
    <dgm:cxn modelId="{62A35572-02B6-4B18-92E5-523B40DCC082}" type="presParOf" srcId="{755434BC-5BC9-4423-A2A5-D3CFE219544C}" destId="{007004D9-BD76-41FB-9BD6-C046998D8F1A}" srcOrd="0" destOrd="0" presId="urn:microsoft.com/office/officeart/2005/8/layout/hierarchy2"/>
    <dgm:cxn modelId="{AE71C8B7-7E3D-4243-89D1-DB7E20CDEB09}" type="presParOf" srcId="{A84F3035-BD49-4A32-A9FC-0C7F51EF0B93}" destId="{3CC11E85-459D-4154-9713-775791EE9200}" srcOrd="1" destOrd="0" presId="urn:microsoft.com/office/officeart/2005/8/layout/hierarchy2"/>
    <dgm:cxn modelId="{19BB2B6B-5BCB-4A46-8261-7FB0B980C678}" type="presParOf" srcId="{3CC11E85-459D-4154-9713-775791EE9200}" destId="{1FA063DA-ABCF-4B79-9DEC-1874A11436A7}" srcOrd="0" destOrd="0" presId="urn:microsoft.com/office/officeart/2005/8/layout/hierarchy2"/>
    <dgm:cxn modelId="{FA28ACCC-232A-41E0-BABA-B485F3736C23}" type="presParOf" srcId="{3CC11E85-459D-4154-9713-775791EE9200}" destId="{BA15CF2D-1D4E-43A0-865D-FD8C354B7A9B}" srcOrd="1" destOrd="0" presId="urn:microsoft.com/office/officeart/2005/8/layout/hierarchy2"/>
    <dgm:cxn modelId="{058BE3A0-EC79-489C-A631-F5CE8335D4F7}" type="presParOf" srcId="{A84F3035-BD49-4A32-A9FC-0C7F51EF0B93}" destId="{8871AB0B-8041-487E-BA6B-3D40E3E170E0}" srcOrd="2" destOrd="0" presId="urn:microsoft.com/office/officeart/2005/8/layout/hierarchy2"/>
    <dgm:cxn modelId="{8F26F4BF-93D3-4124-89C1-42D9EC45B84A}" type="presParOf" srcId="{8871AB0B-8041-487E-BA6B-3D40E3E170E0}" destId="{BB6F280D-2D50-4425-B7F4-B0CA8C30159A}" srcOrd="0" destOrd="0" presId="urn:microsoft.com/office/officeart/2005/8/layout/hierarchy2"/>
    <dgm:cxn modelId="{B4A61189-1CAD-4084-B466-2056C6EB49AB}" type="presParOf" srcId="{A84F3035-BD49-4A32-A9FC-0C7F51EF0B93}" destId="{6FBB667D-F669-4B9C-915C-035470F8973F}" srcOrd="3" destOrd="0" presId="urn:microsoft.com/office/officeart/2005/8/layout/hierarchy2"/>
    <dgm:cxn modelId="{32BCD028-7418-4B4D-A147-8054726E8D52}" type="presParOf" srcId="{6FBB667D-F669-4B9C-915C-035470F8973F}" destId="{3E688C58-BBFD-4398-B0EC-602295F2833A}" srcOrd="0" destOrd="0" presId="urn:microsoft.com/office/officeart/2005/8/layout/hierarchy2"/>
    <dgm:cxn modelId="{E8477ADA-EF97-489E-87AE-ACC7D08CDCBE}" type="presParOf" srcId="{6FBB667D-F669-4B9C-915C-035470F8973F}" destId="{BF806301-C5F9-4054-892A-5488827B54A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C5ADD-0397-4A71-8152-D3A2D5A7DA4C}">
      <dsp:nvSpPr>
        <dsp:cNvPr id="0" name=""/>
        <dsp:cNvSpPr/>
      </dsp:nvSpPr>
      <dsp:spPr>
        <a:xfrm>
          <a:off x="1827" y="1414252"/>
          <a:ext cx="2718765" cy="10599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Titik</a:t>
          </a:r>
          <a:r>
            <a:rPr lang="en-US" sz="20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0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Pertalian</a:t>
          </a:r>
          <a:endParaRPr lang="en-ID" sz="20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2871" y="1445296"/>
        <a:ext cx="2656677" cy="997839"/>
      </dsp:txXfrm>
    </dsp:sp>
    <dsp:sp modelId="{755434BC-5BC9-4423-A2A5-D3CFE219544C}">
      <dsp:nvSpPr>
        <dsp:cNvPr id="0" name=""/>
        <dsp:cNvSpPr/>
      </dsp:nvSpPr>
      <dsp:spPr>
        <a:xfrm rot="20696130">
          <a:off x="2692213" y="1683439"/>
          <a:ext cx="1651624" cy="92285"/>
        </a:xfrm>
        <a:custGeom>
          <a:avLst/>
          <a:gdLst/>
          <a:ahLst/>
          <a:cxnLst/>
          <a:rect l="0" t="0" r="0" b="0"/>
          <a:pathLst>
            <a:path>
              <a:moveTo>
                <a:pt x="0" y="46142"/>
              </a:moveTo>
              <a:lnTo>
                <a:pt x="1651624" y="4614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476735" y="1688291"/>
        <a:ext cx="82581" cy="82581"/>
      </dsp:txXfrm>
    </dsp:sp>
    <dsp:sp modelId="{1FA063DA-ABCF-4B79-9DEC-1874A11436A7}">
      <dsp:nvSpPr>
        <dsp:cNvPr id="0" name=""/>
        <dsp:cNvSpPr/>
      </dsp:nvSpPr>
      <dsp:spPr>
        <a:xfrm>
          <a:off x="4315458" y="1269139"/>
          <a:ext cx="2420326" cy="4916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Titik</a:t>
          </a:r>
          <a:r>
            <a:rPr lang="en-US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6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Pertalian</a:t>
          </a:r>
          <a:r>
            <a:rPr lang="en-US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 Primer</a:t>
          </a:r>
          <a:endParaRPr lang="en-ID" sz="1600" i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329857" y="1283538"/>
        <a:ext cx="2391528" cy="462819"/>
      </dsp:txXfrm>
    </dsp:sp>
    <dsp:sp modelId="{8871AB0B-8041-487E-BA6B-3D40E3E170E0}">
      <dsp:nvSpPr>
        <dsp:cNvPr id="0" name=""/>
        <dsp:cNvSpPr/>
      </dsp:nvSpPr>
      <dsp:spPr>
        <a:xfrm rot="835296">
          <a:off x="2696460" y="2095736"/>
          <a:ext cx="1643130" cy="92285"/>
        </a:xfrm>
        <a:custGeom>
          <a:avLst/>
          <a:gdLst/>
          <a:ahLst/>
          <a:cxnLst/>
          <a:rect l="0" t="0" r="0" b="0"/>
          <a:pathLst>
            <a:path>
              <a:moveTo>
                <a:pt x="0" y="46142"/>
              </a:moveTo>
              <a:lnTo>
                <a:pt x="1643130" y="4614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476947" y="2100801"/>
        <a:ext cx="82156" cy="82156"/>
      </dsp:txXfrm>
    </dsp:sp>
    <dsp:sp modelId="{3E688C58-BBFD-4398-B0EC-602295F2833A}">
      <dsp:nvSpPr>
        <dsp:cNvPr id="0" name=""/>
        <dsp:cNvSpPr/>
      </dsp:nvSpPr>
      <dsp:spPr>
        <a:xfrm>
          <a:off x="4315458" y="2059793"/>
          <a:ext cx="2451466" cy="5594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Titik</a:t>
          </a:r>
          <a:r>
            <a:rPr lang="en-US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6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Pertalian</a:t>
          </a:r>
          <a:r>
            <a:rPr lang="en-US" sz="16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6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Sekunder</a:t>
          </a:r>
          <a:endParaRPr lang="en-ID" sz="16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331845" y="2076180"/>
        <a:ext cx="2418692" cy="526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hal-hal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keadaan-keadaan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yang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dapat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menunjukkan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adanya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kaitan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antara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fakta-fakta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yang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ada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di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dalam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perkara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dengan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tempat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/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sistem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yang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harus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mungkin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untuk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dipergunakan</a:t>
            </a:r>
            <a:r>
              <a:rPr lang="en-ID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1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72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0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32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07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IS: </a:t>
            </a:r>
            <a:r>
              <a:rPr lang="en-ID" b="0" i="0" dirty="0" err="1">
                <a:solidFill>
                  <a:srgbClr val="BFBFBF"/>
                </a:solidFill>
                <a:effectLst/>
                <a:latin typeface="Google Sans"/>
              </a:rPr>
              <a:t>Indische</a:t>
            </a:r>
            <a:r>
              <a:rPr lang="en-ID" b="0" i="0" dirty="0">
                <a:solidFill>
                  <a:srgbClr val="BFBFBF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BFBFBF"/>
                </a:solidFill>
                <a:effectLst/>
                <a:latin typeface="Google Sans"/>
              </a:rPr>
              <a:t>Staatsregeling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08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IS: </a:t>
            </a:r>
            <a:r>
              <a:rPr lang="en-ID" b="0" i="0" dirty="0" err="1">
                <a:solidFill>
                  <a:srgbClr val="BFBFBF"/>
                </a:solidFill>
                <a:effectLst/>
                <a:latin typeface="Google Sans"/>
              </a:rPr>
              <a:t>Indische</a:t>
            </a:r>
            <a:r>
              <a:rPr lang="en-ID" b="0" i="0" dirty="0">
                <a:solidFill>
                  <a:srgbClr val="BFBFBF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BFBFBF"/>
                </a:solidFill>
                <a:effectLst/>
                <a:latin typeface="Google Sans"/>
              </a:rPr>
              <a:t>Staatsregeling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41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99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80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35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41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68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Tugas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utama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HPI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justru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untuk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menghindari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bentrokan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pertentangan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perselisihan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di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antara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berbagai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sistem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b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</a:b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yang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bersangkutan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untuk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diberlakukan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dalam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peristiwa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tertentu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.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Apabila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sistem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tertentu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digunakan</a:t>
            </a:r>
            <a:b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</a:b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hakim,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ini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semata-mata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karena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ditentukan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oleh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nasional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hakim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tersebut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(</a:t>
            </a:r>
            <a:r>
              <a:rPr lang="en-ID" sz="1800" b="0" i="1" dirty="0">
                <a:solidFill>
                  <a:srgbClr val="221E1E"/>
                </a:solidFill>
                <a:effectLst/>
                <a:latin typeface="Cambria-Italic"/>
              </a:rPr>
              <a:t>lex </a:t>
            </a:r>
            <a:r>
              <a:rPr lang="en-ID" sz="1800" b="0" i="1" dirty="0" err="1">
                <a:solidFill>
                  <a:srgbClr val="221E1E"/>
                </a:solidFill>
                <a:effectLst/>
                <a:latin typeface="Cambria-Italic"/>
              </a:rPr>
              <a:t>fori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)</a:t>
            </a:r>
            <a:r>
              <a:rPr lang="en-ID" dirty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32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73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86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3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05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213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10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9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93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4032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990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5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399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114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550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133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086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459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53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HKB23216: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HUKUM PERDATA INTERNASIONAL – TITIK PERTALIAN/TITIK TAUT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HKB23216: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HUKUM PERDATA INTERNASIONAL – TITIK PERTALIAN/TITIK TAUT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9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TITIK PERTALIAN DAN STATUS PERSONAL</a:t>
            </a:r>
            <a:endParaRPr lang="id-ID" sz="39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2-3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pertalian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biasa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disebut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anknopingspunten</a:t>
            </a:r>
            <a:r>
              <a:rPr lang="en-ID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(Belanda), </a:t>
            </a:r>
            <a:r>
              <a:rPr lang="en-ID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connecting factors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point of contact 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pertalian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hal-hal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keadaan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menyebabkan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stelsel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mengetahui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perkara-perkara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hakim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mencari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berkaitan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melihat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titik-titik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pertalian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Proses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penyelesaian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sebenarnya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dimulai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evaluasi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terhadap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titik-titik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(primer).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Setelah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proses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kualifikasi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konsep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kembali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digunakan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arti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sekunder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rangka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bersangkutan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8740977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D616346-D242-DD87-DCE7-12E5EE1CB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21825"/>
              </p:ext>
            </p:extLst>
          </p:nvPr>
        </p:nvGraphicFramePr>
        <p:xfrm>
          <a:off x="1187624" y="1484784"/>
          <a:ext cx="6768752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579739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D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ID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ID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ID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Pertalian</a:t>
            </a:r>
            <a:r>
              <a:rPr lang="en-ID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Primer (TPP)</a:t>
            </a:r>
          </a:p>
        </p:txBody>
      </p:sp>
    </p:spTree>
    <p:extLst>
      <p:ext uri="{BB962C8B-B14F-4D97-AF65-F5344CB8AC3E}">
        <p14:creationId xmlns:p14="http://schemas.microsoft.com/office/powerpoint/2010/main" val="2959421469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TPP 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HPI. Jadi, TPP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melahirkan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pertalian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primer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disebut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Pembeda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 </a:t>
            </a:r>
            <a:r>
              <a:rPr lang="en-ID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Point of Contact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 </a:t>
            </a:r>
            <a:r>
              <a:rPr lang="en-ID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Aanknoping</a:t>
            </a:r>
            <a:r>
              <a:rPr lang="en-ID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Spunten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Fungsi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TPP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factor-factor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keadaan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dibedakan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hub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tertentu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termasuk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TPP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meliputi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47314325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Kewarganegaraan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Perbedaan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kewarganegaraan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melahirkan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HPI.</a:t>
            </a:r>
          </a:p>
          <a:p>
            <a:pPr algn="l"/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: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WNI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menikah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Belanda,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WNI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transaksi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Jerman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5137970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Bendera Kapal dan Pesawat Udara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konteks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pesawat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dikaitkan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mana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pesawat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terbang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tunduk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pesawat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terbang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negara mana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pesawat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terbang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didaftarkan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nampak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bendera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Jika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Indonesia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kerja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pengangkutan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laut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perusahaan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pelayaran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menggunakan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berbendera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melahirkan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(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698079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Bendera Kapal dan Pesawat Udara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Misalnya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dimiliki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perusahaan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berbadan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dan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berdomisili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Surabaya,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terdaftar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Panama,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Panama.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demikian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status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tunduk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kepada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Panama,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bukan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Indonesia. 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terjadi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dilakukan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/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individu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diatas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maupun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pesawat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udara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seperti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pengikatan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bisnis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pengiriman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barang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kargo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kecelakaan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pesawat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menimbulkan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kerugian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Perbedaan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bendera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pihak-pihak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ybs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menimbulkan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220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</a:t>
            </a:r>
            <a:endParaRPr lang="en-ID" sz="2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343424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Domisili </a:t>
            </a:r>
            <a:r>
              <a:rPr lang="sv-SE" sz="32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(Lex Domicilii)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Pasal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131 IS,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pengertian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sesungguhnya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sehari-hari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sehingga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kemampuan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pribadinya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dipandang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erat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ikatan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batinnya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tinggal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keluarganya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apabila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seharusnya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1585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Domisili </a:t>
            </a:r>
            <a:r>
              <a:rPr lang="sv-SE" sz="32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(Lex Domicilii)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subyek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berbeda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menimbulkan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Caroline Spencer,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Colorado, Amerika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Serikat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menikah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Bob Denver yang juga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berkewarganegaraan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London.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6485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Kediaman 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common law system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dibedakan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kediaman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residence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Sifatnya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sementara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Habitual residence),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sehari-hari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bersangkutan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kediaman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rumah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bekerja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sehari-hari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residence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Cth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WN Malaysia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bertempat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kediaman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Jakarta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tanpa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melepaskan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domisilinya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Kualalumpur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Jika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mereka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menikah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KUA,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Catatan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Sipil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Embassy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Kedutaan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kediamannya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720126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Kedudukan (Badan Hukum)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Persoalan-persoalan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timbul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badan-badan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bersangkutan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tertentu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berkedudukan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luar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negeri.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subyek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legal seat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Umumnya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kebangsaan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negara) di mana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pendirian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didaftarkan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8445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Kedudukan (Badan Hukum)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Asas-asas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status badan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buAutoNum type="alphaLcPeriod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Kewarganegaraan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domicili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status badan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mayoritas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pemegang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saham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berkewarganegaraan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AutoNum type="alphaLcPeriod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Centre of Administration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status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yuridik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tunduk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kaidah-kaidah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kegiatan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tsb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8736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Kedudukan (Badan Hukum)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lphaLcPeriod" startAt="3"/>
            </a:pP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Place of Incorporation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status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yuridik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hendaknya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resmi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didirikan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dibentuk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lphaLcPeriod" startAt="3"/>
            </a:pP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Centre of Exploitation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status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yuridik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diatur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memusatkan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oprational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memproduksi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barang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64001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Kedudukan (Badan Hukum)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Cth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PT.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Indokohindo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perusahaan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joint venture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pengusaha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Jepang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Indonesia. PT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didirikan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berkedudukan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Jakarta (Indonesia).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demikian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status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PT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808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D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ID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ID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ID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ID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Pertalian</a:t>
            </a:r>
            <a:r>
              <a:rPr lang="en-ID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Sekunder</a:t>
            </a:r>
            <a:r>
              <a:rPr lang="en-ID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(TPS)</a:t>
            </a:r>
          </a:p>
        </p:txBody>
      </p:sp>
    </p:spTree>
    <p:extLst>
      <p:ext uri="{BB962C8B-B14F-4D97-AF65-F5344CB8AC3E}">
        <p14:creationId xmlns:p14="http://schemas.microsoft.com/office/powerpoint/2010/main" val="1242454714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fakta-fakta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membantu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manakah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sekunder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biasa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disebut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US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US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berfungsi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manakah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digunakan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the applicable law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TTS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meliputi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13429690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Terletak Benda 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(Lex Situs/Lex rei sitae)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Letaknya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yang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benda-benda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letaknya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dipakai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hubungan-hubungan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berkenaan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25272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Terletak Benda 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(Lex Situs/Lex rei sitae)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pewarisan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rumah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terletak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Singapura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dimiliki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WNI,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diatur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Singapura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benda-benda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sekalipun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kita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warisan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diatur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mewariskan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barang-barang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bergerak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mobilia</a:t>
            </a:r>
            <a:r>
              <a:rPr lang="en-ID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sequntuur</a:t>
            </a:r>
            <a:r>
              <a:rPr lang="en-ID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personam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terhadap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benda-benda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bergerak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penguasa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benda-benda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bergerak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89879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dilangsungkannya perbuatan hukum (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lex loci actus</a:t>
            </a: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mana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dilangsungkan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dibuat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factor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</a:p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contoh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membuat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perusahaan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jepang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dilangsungkan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Jakarta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factor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55653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dilangsungkannya atau diresmikan perkawinan (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lex loci celebrationis</a:t>
            </a: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Lex loci </a:t>
            </a:r>
            <a:r>
              <a:rPr lang="en-US" sz="2400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celebrationis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bermakna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validitas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materiil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ditetapkan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diresmikan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dilangsungkan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akibat-akibat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tunduk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pada:</a:t>
            </a:r>
          </a:p>
          <a:p>
            <a:pPr marL="457200" indent="-457200" algn="l"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dilangsungkan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suami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Bersama-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sama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setelah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suami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berkediaman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Bersama/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berdomisili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setelah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4997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ditandatanganinya kontrak (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lex loci contractus</a:t>
            </a: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Lex Loci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Contractus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dibuat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dibuatnya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faktor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penting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Dimana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dibuat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dipakai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82495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dilaksanakannya perjanjian (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lex loci solutionis</a:t>
            </a: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laksanakan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mana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Lalu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bagaimana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keadaan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terjadinya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bertemu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langsung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(contract between absent persons)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Pengiriman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lang="en-ID" sz="2400" i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70535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dilaksanakannya perjanjian (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lex loci solutionis</a:t>
            </a: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Pengiriman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/Theory of Expedition</a:t>
            </a:r>
          </a:p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saling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bertemu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muka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persetujuan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Bersama (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surat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menyurat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penting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mengirimkan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surat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berisikan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penerimaan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tawaran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diajukan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lainnya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Jadi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penerima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tawaran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mengirimkan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penerimaannya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400" i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3824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Tempat terjadinya PMH (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lex loci delicti commisi</a:t>
            </a: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melanggar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dipakai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klasik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mana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melanggar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Contoh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tuntutan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Ford Motor Company of Canada Ltd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terhadap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reparatur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mobil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Jakarta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dianggap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melanggar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memasang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merek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depan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bengkelnya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“Ford Service”: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diadili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Indonesia.</a:t>
            </a:r>
          </a:p>
        </p:txBody>
      </p:sp>
    </p:spTree>
    <p:extLst>
      <p:ext uri="{BB962C8B-B14F-4D97-AF65-F5344CB8AC3E}">
        <p14:creationId xmlns:p14="http://schemas.microsoft.com/office/powerpoint/2010/main" val="26013315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Pilihan Hukum </a:t>
            </a:r>
            <a:r>
              <a:rPr lang="sv-SE" sz="36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(choice of law)</a:t>
            </a:r>
            <a:r>
              <a:rPr lang="sv-SE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kumimoji="0" lang="id-ID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 mana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pertam-pertama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maksud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dikehendaki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diingini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Jadi 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para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keluasaan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memenuhi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mana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digunakan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Kecuali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bila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pilihan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melanggar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kepentingan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umum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Order Public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hakim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menyimpang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pilihan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692310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menghadapi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kasus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pola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berpikir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yuridis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Mencari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titik-titik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primer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lex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mengetahui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kita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berhadapan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AutoNum type="arabicPeriod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Jika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ternyata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kita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berhadapan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kita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mengadakan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kualifikasi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lex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AutoNum type="arabicPeriod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Mencari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titik-titik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sekunder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lex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(lex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causae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46147696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12776"/>
            <a:ext cx="8229600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 startAt="4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Titik-titik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lex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causae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lalu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mana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+mj-lt"/>
              <a:buAutoNum type="arabicPeriod" startAt="4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Jika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titik-titik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taut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lex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causae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materil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mana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seharusnya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hakim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penyelesaian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masalahnya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menjatuhkan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putusan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4157071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US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Status Personal</a:t>
            </a:r>
            <a:endParaRPr lang="en-ID" sz="26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998873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Status personal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kondisi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keadaan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pribadi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diberikan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/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diakui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negara.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Status personal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meliputi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kewajiban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kemampuan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ketidakmampuan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bersikap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dibidang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unsur-unsurnya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berubah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kemauan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pemiliknya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Status personal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penting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konteks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mempengaruhi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kewajiban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individu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juga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bgmn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individu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diperlakukan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33048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garis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besar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aliran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status personal,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:</a:t>
            </a:r>
          </a:p>
          <a:p>
            <a:pPr marL="514350" indent="-51435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Nasionalitas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Kewarganegaraan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</a:p>
          <a:p>
            <a:pPr algn="l"/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bhw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status personal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ditetapkan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kewarganegaraan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(lex patriae) orang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Eropa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Kontinental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l"/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Ada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dua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utama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dapat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digunakan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kewarganegaran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Kelahiran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Soli)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Keturunan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Sanguinis)</a:t>
            </a:r>
          </a:p>
        </p:txBody>
      </p:sp>
    </p:spTree>
    <p:extLst>
      <p:ext uri="{BB962C8B-B14F-4D97-AF65-F5344CB8AC3E}">
        <p14:creationId xmlns:p14="http://schemas.microsoft.com/office/powerpoint/2010/main" val="4164197358"/>
      </p:ext>
    </p:extLst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2.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Asas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Teritorialitas</a:t>
            </a:r>
            <a:endParaRPr lang="en-ID" sz="28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l"/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Asas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ini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menentukan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bhw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status dan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kewenangan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personal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ditentukan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berdasarkan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hukum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 (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hukum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)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itu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)  Anglo Saxon</a:t>
            </a:r>
          </a:p>
          <a:p>
            <a:pPr algn="l"/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Konsep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domicile:</a:t>
            </a:r>
          </a:p>
          <a:p>
            <a:pPr marL="514350" indent="-514350" algn="l">
              <a:buAutoNum type="alphaLcPeriod"/>
            </a:pPr>
            <a:r>
              <a:rPr lang="en-ID" sz="28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Domicile of origin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karena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kelahiran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itu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di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tertentu</a:t>
            </a:r>
            <a:endParaRPr lang="en-ID" sz="28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514350" indent="-514350" algn="l">
              <a:buAutoNum type="alphaLcPeriod"/>
            </a:pPr>
            <a:r>
              <a:rPr lang="en-ID" sz="28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Domicile of dependence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karena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kebergantungannya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pada orang lain,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misalnya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anak-anak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di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bawah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umur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mengikuti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tuanya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atau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istri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mengikuti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suaminya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514350" indent="-514350" algn="l">
              <a:buAutoNum type="alphaLcPeriod"/>
            </a:pPr>
            <a:r>
              <a:rPr lang="en-ID" sz="28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Domicile of choice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dipilih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kemauan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bebasnya</a:t>
            </a:r>
            <a:endParaRPr lang="en-ID" sz="2800" i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AutoNum type="arabicPeriod"/>
            </a:pP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97123"/>
      </p:ext>
    </p:extLst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2.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Asas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Teritorialitas</a:t>
            </a:r>
            <a:endParaRPr lang="en-ID" sz="28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l"/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Asas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ini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menentukan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bhw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status dan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kewenangan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personal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ditentukan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berdasarkan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hukum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 (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hukum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)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itu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)  Anglo Saxon</a:t>
            </a:r>
          </a:p>
          <a:p>
            <a:pPr algn="l"/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Konsep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domicile:</a:t>
            </a:r>
          </a:p>
          <a:p>
            <a:pPr marL="514350" indent="-514350" algn="l">
              <a:buAutoNum type="alphaLcPeriod"/>
            </a:pPr>
            <a:r>
              <a:rPr lang="en-ID" sz="28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Domicile of origin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karena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kelahiran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itu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di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tertentu</a:t>
            </a:r>
            <a:endParaRPr lang="en-ID" sz="28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514350" indent="-514350" algn="l">
              <a:buAutoNum type="alphaLcPeriod"/>
            </a:pPr>
            <a:r>
              <a:rPr lang="en-ID" sz="28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Domicile of dependence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karena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kebergantungannya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pada orang lain,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misalnya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anak-anak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di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bawah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umur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akan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mengikuti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tuanya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atau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istri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mengikuti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 domicile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suaminya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514350" indent="-514350" algn="l">
              <a:buAutoNum type="alphaLcPeriod"/>
            </a:pPr>
            <a:r>
              <a:rPr lang="en-ID" sz="28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Domicile of choice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kediaman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permanen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dipilih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kemauan</a:t>
            </a:r>
            <a:r>
              <a:rPr lang="en-ID" sz="2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bebasnya</a:t>
            </a:r>
            <a:endParaRPr lang="en-ID" sz="2800" i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AutoNum type="arabicPeriod"/>
            </a:pP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90026"/>
      </p:ext>
    </p:extLst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Komponen Status Personal</a:t>
            </a:r>
            <a:endParaRPr kumimoji="0" lang="id-ID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Kewarganegaraan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individu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tertentu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berpengaruh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kewajiban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seperti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bekerja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mendapatkan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perlindungan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Kapasitas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Hukum</a:t>
            </a:r>
          </a:p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kemampuan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bertindak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seperti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menandatangani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mengajukan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gugatan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21495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Komponen Status Personal</a:t>
            </a:r>
            <a:endParaRPr kumimoji="0" lang="id-ID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keluarga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Status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pernikahan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keluarga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status personal.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pernikahan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perceraian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waris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kali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dipengaruhi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status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pribadi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Kewaganegaraan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Ganda</a:t>
            </a:r>
          </a:p>
          <a:p>
            <a:pPr algn="l"/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kasus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individu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bisa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kewarganegaraan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Hal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menimbulkan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komplikasi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mana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kasus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tertentu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10577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7207</TotalTime>
  <Words>2111</Words>
  <Application>Microsoft Macintosh PowerPoint</Application>
  <PresentationFormat>Tampilan Layar (4:3)</PresentationFormat>
  <Paragraphs>138</Paragraphs>
  <Slides>37</Slides>
  <Notes>32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37</vt:i4>
      </vt:variant>
    </vt:vector>
  </HeadingPairs>
  <TitlesOfParts>
    <vt:vector size="45" baseType="lpstr">
      <vt:lpstr>Arial</vt:lpstr>
      <vt:lpstr>Calibri</vt:lpstr>
      <vt:lpstr>Cambria</vt:lpstr>
      <vt:lpstr>Cambria-Italic</vt:lpstr>
      <vt:lpstr>Google Sans</vt:lpstr>
      <vt:lpstr>Times New Roman</vt:lpstr>
      <vt:lpstr>Wingdings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e3 6038</cp:lastModifiedBy>
  <cp:revision>501</cp:revision>
  <cp:lastPrinted>2017-08-29T02:54:51Z</cp:lastPrinted>
  <dcterms:created xsi:type="dcterms:W3CDTF">2010-04-18T12:06:30Z</dcterms:created>
  <dcterms:modified xsi:type="dcterms:W3CDTF">2026-09-19T05:36:10Z</dcterms:modified>
</cp:coreProperties>
</file>