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2" r:id="rId5"/>
    <p:sldId id="314" r:id="rId6"/>
    <p:sldId id="328" r:id="rId7"/>
    <p:sldId id="313" r:id="rId8"/>
    <p:sldId id="326" r:id="rId9"/>
    <p:sldId id="320" r:id="rId10"/>
    <p:sldId id="325" r:id="rId11"/>
    <p:sldId id="32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0" d="100"/>
          <a:sy n="80" d="100"/>
        </p:scale>
        <p:origin x="48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5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1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5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5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14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6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53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08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0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7398C-75E5-4CB0-BA4F-D7D5CF249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082" y="187882"/>
            <a:ext cx="7988888" cy="707186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ProPOSAL</a:t>
            </a:r>
            <a:r>
              <a:rPr lang="en-US" sz="4400" b="1" spc="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b="1" dirty="0">
                <a:solidFill>
                  <a:schemeClr val="accent6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DESAIN</a:t>
            </a:r>
            <a:endParaRPr lang="en-US" sz="4400" b="1" spc="6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BFB45-FC34-495C-9C68-F9641246C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0619" y="801452"/>
            <a:ext cx="5940669" cy="457200"/>
          </a:xfrm>
        </p:spPr>
        <p:txBody>
          <a:bodyPr>
            <a:norm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Kamar </a:t>
            </a:r>
            <a:r>
              <a:rPr lang="en-US" b="1" dirty="0" err="1">
                <a:solidFill>
                  <a:schemeClr val="bg1"/>
                </a:solidFill>
              </a:rPr>
              <a:t>Tidur</a:t>
            </a:r>
            <a:r>
              <a:rPr lang="en-US" b="1" dirty="0">
                <a:solidFill>
                  <a:schemeClr val="bg1"/>
                </a:solidFill>
              </a:rPr>
              <a:t>  Bapak </a:t>
            </a:r>
            <a:r>
              <a:rPr lang="en-US" b="1" dirty="0" err="1">
                <a:solidFill>
                  <a:schemeClr val="bg1"/>
                </a:solidFill>
              </a:rPr>
              <a:t>Agam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68ACF3A-15CC-4E1C-9492-6471304814DC}"/>
              </a:ext>
            </a:extLst>
          </p:cNvPr>
          <p:cNvSpPr txBox="1">
            <a:spLocks/>
          </p:cNvSpPr>
          <p:nvPr/>
        </p:nvSpPr>
        <p:spPr>
          <a:xfrm>
            <a:off x="3091206" y="3220802"/>
            <a:ext cx="5838825" cy="457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tabLst>
                <a:tab pos="2633663" algn="l"/>
              </a:tabLst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Masukkan  Logo dan Background Yang </a:t>
            </a:r>
            <a:r>
              <a:rPr lang="en-US" b="1" dirty="0" err="1">
                <a:solidFill>
                  <a:schemeClr val="bg1"/>
                </a:solidFill>
              </a:rPr>
              <a:t>Menarik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082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solidDmnd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B9545B-6D00-4EC4-BA7D-E8765DE368D8}"/>
              </a:ext>
            </a:extLst>
          </p:cNvPr>
          <p:cNvSpPr txBox="1">
            <a:spLocks/>
          </p:cNvSpPr>
          <p:nvPr/>
        </p:nvSpPr>
        <p:spPr>
          <a:xfrm>
            <a:off x="3733797" y="3136587"/>
            <a:ext cx="4884821" cy="929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Data-</a:t>
            </a:r>
            <a:r>
              <a:rPr lang="id-ID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</a:t>
            </a:r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ata</a:t>
            </a:r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Eksisting</a:t>
            </a:r>
            <a:endParaRPr lang="en-US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D0247FF-5406-4962-93C3-8959931A7A05}"/>
              </a:ext>
            </a:extLst>
          </p:cNvPr>
          <p:cNvSpPr txBox="1">
            <a:spLocks/>
          </p:cNvSpPr>
          <p:nvPr/>
        </p:nvSpPr>
        <p:spPr>
          <a:xfrm>
            <a:off x="3331744" y="5584512"/>
            <a:ext cx="5528511" cy="92953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Masukkan Logo &amp; Background yang </a:t>
            </a:r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menarik</a:t>
            </a:r>
            <a:endParaRPr lang="en-US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451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solidDmnd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B9545B-6D00-4EC4-BA7D-E8765DE368D8}"/>
              </a:ext>
            </a:extLst>
          </p:cNvPr>
          <p:cNvSpPr txBox="1">
            <a:spLocks/>
          </p:cNvSpPr>
          <p:nvPr/>
        </p:nvSpPr>
        <p:spPr>
          <a:xfrm>
            <a:off x="3038471" y="2822262"/>
            <a:ext cx="5924553" cy="18830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Uraikan</a:t>
            </a:r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Hasil </a:t>
            </a:r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Wawancara</a:t>
            </a:r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dengan Client</a:t>
            </a:r>
          </a:p>
          <a:p>
            <a:pPr algn="ctr"/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(MoM)</a:t>
            </a:r>
          </a:p>
        </p:txBody>
      </p:sp>
    </p:spTree>
    <p:extLst>
      <p:ext uri="{BB962C8B-B14F-4D97-AF65-F5344CB8AC3E}">
        <p14:creationId xmlns:p14="http://schemas.microsoft.com/office/powerpoint/2010/main" val="1773170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B1E4A4-4D70-4CC3-A915-115FA1E7F641}"/>
              </a:ext>
            </a:extLst>
          </p:cNvPr>
          <p:cNvSpPr/>
          <p:nvPr/>
        </p:nvSpPr>
        <p:spPr>
          <a:xfrm>
            <a:off x="0" y="-5697"/>
            <a:ext cx="12192000" cy="6863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4C17E6-ED59-444F-9FE0-CB6B9FE63693}"/>
              </a:ext>
            </a:extLst>
          </p:cNvPr>
          <p:cNvSpPr txBox="1"/>
          <p:nvPr/>
        </p:nvSpPr>
        <p:spPr>
          <a:xfrm>
            <a:off x="10457858" y="-5697"/>
            <a:ext cx="1604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1" dirty="0">
                <a:latin typeface="+mj-lt"/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DACE9A-977E-4826-B193-C6A9B0A6EC92}"/>
              </a:ext>
            </a:extLst>
          </p:cNvPr>
          <p:cNvSpPr txBox="1"/>
          <p:nvPr/>
        </p:nvSpPr>
        <p:spPr>
          <a:xfrm>
            <a:off x="8431552" y="132150"/>
            <a:ext cx="25244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 err="1">
                <a:latin typeface="+mj-lt"/>
              </a:rPr>
              <a:t>Informasi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Umum</a:t>
            </a:r>
            <a:endParaRPr lang="en-US" sz="2600" dirty="0"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07C771-475F-42A6-A6D9-12C67A9AE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203" y="1024702"/>
            <a:ext cx="561474" cy="5614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32D58B0-B91C-42BC-BEBA-DB36A905D6A5}"/>
              </a:ext>
            </a:extLst>
          </p:cNvPr>
          <p:cNvSpPr/>
          <p:nvPr/>
        </p:nvSpPr>
        <p:spPr>
          <a:xfrm>
            <a:off x="1660358" y="2192105"/>
            <a:ext cx="1010652" cy="1994884"/>
          </a:xfrm>
          <a:solidFill>
            <a:srgbClr val="FFFF00">
              <a:alpha val="50196"/>
            </a:srgbClr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1B0734-8388-40DC-973F-EAB7E197BA71}"/>
              </a:ext>
            </a:extLst>
          </p:cNvPr>
          <p:cNvCxnSpPr>
            <a:cxnSpLocks/>
          </p:cNvCxnSpPr>
          <p:nvPr/>
        </p:nvCxnSpPr>
        <p:spPr>
          <a:xfrm>
            <a:off x="2438400" y="3426151"/>
            <a:ext cx="51334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C5274177-962D-4666-AE35-5358700D7E3E}"/>
              </a:ext>
            </a:extLst>
          </p:cNvPr>
          <p:cNvSpPr txBox="1">
            <a:spLocks/>
          </p:cNvSpPr>
          <p:nvPr/>
        </p:nvSpPr>
        <p:spPr>
          <a:xfrm>
            <a:off x="2904199" y="3152397"/>
            <a:ext cx="1785503" cy="7858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1600" b="1" dirty="0"/>
              <a:t>Foto Rumah</a:t>
            </a:r>
            <a:endParaRPr lang="en-US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F057B9-E38F-46E8-B7EF-1649A8E3D770}"/>
              </a:ext>
            </a:extLst>
          </p:cNvPr>
          <p:cNvSpPr/>
          <p:nvPr/>
        </p:nvSpPr>
        <p:spPr>
          <a:xfrm>
            <a:off x="604768" y="5453120"/>
            <a:ext cx="5271397" cy="92597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AE02B42-F7F2-48C0-8325-5D36ED12A336}"/>
              </a:ext>
            </a:extLst>
          </p:cNvPr>
          <p:cNvSpPr txBox="1">
            <a:spLocks/>
          </p:cNvSpPr>
          <p:nvPr/>
        </p:nvSpPr>
        <p:spPr>
          <a:xfrm>
            <a:off x="671351" y="5453119"/>
            <a:ext cx="5156688" cy="109206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1200" dirty="0" err="1">
                <a:latin typeface="+mn-lt"/>
              </a:rPr>
              <a:t>Deskripsi</a:t>
            </a:r>
            <a:r>
              <a:rPr lang="en-US" sz="1200" dirty="0">
                <a:latin typeface="+mn-lt"/>
              </a:rPr>
              <a:t>  Kan </a:t>
            </a:r>
            <a:r>
              <a:rPr lang="en-US" sz="1200" dirty="0" err="1">
                <a:latin typeface="+mn-lt"/>
              </a:rPr>
              <a:t>sekeliling</a:t>
            </a:r>
            <a:r>
              <a:rPr lang="en-US" sz="1200" dirty="0">
                <a:latin typeface="+mn-lt"/>
              </a:rPr>
              <a:t>  Area Rumah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08FBE-90C5-43CB-9922-1C2E5BD7D50E}"/>
              </a:ext>
            </a:extLst>
          </p:cNvPr>
          <p:cNvSpPr/>
          <p:nvPr/>
        </p:nvSpPr>
        <p:spPr>
          <a:xfrm>
            <a:off x="9055063" y="1131460"/>
            <a:ext cx="2413846" cy="241384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57E57A-4E2C-4568-90D8-FBC499133C5C}"/>
              </a:ext>
            </a:extLst>
          </p:cNvPr>
          <p:cNvSpPr/>
          <p:nvPr/>
        </p:nvSpPr>
        <p:spPr>
          <a:xfrm>
            <a:off x="9055063" y="3965248"/>
            <a:ext cx="2413846" cy="241384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1823591-64C2-4872-B3E8-559D0CAD7EF0}"/>
              </a:ext>
            </a:extLst>
          </p:cNvPr>
          <p:cNvSpPr txBox="1">
            <a:spLocks/>
          </p:cNvSpPr>
          <p:nvPr/>
        </p:nvSpPr>
        <p:spPr>
          <a:xfrm>
            <a:off x="9385276" y="2057270"/>
            <a:ext cx="1785503" cy="78581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400" b="1" dirty="0"/>
              <a:t>FOTO HASIL SURVEY</a:t>
            </a:r>
          </a:p>
          <a:p>
            <a:pPr algn="ctr"/>
            <a:r>
              <a:rPr lang="en-US" sz="2400" b="1" dirty="0"/>
              <a:t>Kamar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0F13F74-9BBB-4914-A300-5B7AB9A66983}"/>
              </a:ext>
            </a:extLst>
          </p:cNvPr>
          <p:cNvSpPr txBox="1">
            <a:spLocks/>
          </p:cNvSpPr>
          <p:nvPr/>
        </p:nvSpPr>
        <p:spPr>
          <a:xfrm>
            <a:off x="9358025" y="4779262"/>
            <a:ext cx="1785503" cy="78581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400" b="1" dirty="0"/>
              <a:t>FOTO HASIL SURVEY</a:t>
            </a:r>
          </a:p>
          <a:p>
            <a:pPr algn="ctr"/>
            <a:r>
              <a:rPr lang="en-US" sz="2400" b="1" dirty="0"/>
              <a:t>Kamar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0884FC-A6F2-4D4E-A1F6-9C73D5954F52}"/>
              </a:ext>
            </a:extLst>
          </p:cNvPr>
          <p:cNvSpPr/>
          <p:nvPr/>
        </p:nvSpPr>
        <p:spPr>
          <a:xfrm>
            <a:off x="6315836" y="1159067"/>
            <a:ext cx="2413846" cy="241384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41409E-A627-4E10-8DE8-4919409202F2}"/>
              </a:ext>
            </a:extLst>
          </p:cNvPr>
          <p:cNvSpPr/>
          <p:nvPr/>
        </p:nvSpPr>
        <p:spPr>
          <a:xfrm>
            <a:off x="6315836" y="3992855"/>
            <a:ext cx="2413846" cy="241384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4061F0CF-2FBB-48DB-A201-8D3F340D89BA}"/>
              </a:ext>
            </a:extLst>
          </p:cNvPr>
          <p:cNvSpPr txBox="1">
            <a:spLocks/>
          </p:cNvSpPr>
          <p:nvPr/>
        </p:nvSpPr>
        <p:spPr>
          <a:xfrm>
            <a:off x="6646049" y="2084877"/>
            <a:ext cx="1785503" cy="78581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400" b="1" dirty="0"/>
              <a:t>FOTO HASIL SURVEY</a:t>
            </a:r>
          </a:p>
          <a:p>
            <a:pPr algn="ctr"/>
            <a:r>
              <a:rPr lang="en-US" sz="2400" b="1" dirty="0"/>
              <a:t>Kamar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B915DA5-29C5-427F-8BC4-3A66ACE88CF9}"/>
              </a:ext>
            </a:extLst>
          </p:cNvPr>
          <p:cNvSpPr txBox="1">
            <a:spLocks/>
          </p:cNvSpPr>
          <p:nvPr/>
        </p:nvSpPr>
        <p:spPr>
          <a:xfrm>
            <a:off x="6618798" y="4806869"/>
            <a:ext cx="1785503" cy="78581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400" b="1" dirty="0"/>
              <a:t>FOTO HASIL SURVEY</a:t>
            </a:r>
          </a:p>
          <a:p>
            <a:pPr algn="ctr"/>
            <a:r>
              <a:rPr lang="en-US" sz="2400" b="1" dirty="0"/>
              <a:t>Kamar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4C1B35-D024-4092-93A4-C8F5047BD4B3}"/>
              </a:ext>
            </a:extLst>
          </p:cNvPr>
          <p:cNvSpPr txBox="1"/>
          <p:nvPr/>
        </p:nvSpPr>
        <p:spPr>
          <a:xfrm>
            <a:off x="-358723" y="148191"/>
            <a:ext cx="25244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>
                <a:latin typeface="+mj-lt"/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95354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B9545B-6D00-4EC4-BA7D-E8765DE368D8}"/>
              </a:ext>
            </a:extLst>
          </p:cNvPr>
          <p:cNvSpPr txBox="1">
            <a:spLocks/>
          </p:cNvSpPr>
          <p:nvPr/>
        </p:nvSpPr>
        <p:spPr>
          <a:xfrm>
            <a:off x="3733797" y="3136587"/>
            <a:ext cx="4884821" cy="929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Data-</a:t>
            </a:r>
            <a:r>
              <a:rPr lang="id-ID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</a:t>
            </a:r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ata</a:t>
            </a:r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r>
              <a:rPr lang="id-ID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Rencana</a:t>
            </a:r>
            <a:endParaRPr lang="en-US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FB093D-73F0-4099-B315-F3D9E15AEBCF}"/>
              </a:ext>
            </a:extLst>
          </p:cNvPr>
          <p:cNvSpPr txBox="1">
            <a:spLocks/>
          </p:cNvSpPr>
          <p:nvPr/>
        </p:nvSpPr>
        <p:spPr>
          <a:xfrm>
            <a:off x="3331744" y="5584512"/>
            <a:ext cx="5528511" cy="92953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Masukkan Logo &amp; Background yang </a:t>
            </a:r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menarik</a:t>
            </a:r>
            <a:endParaRPr lang="en-US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7973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D9C32B-23EA-4B09-8235-01B526F0C659}"/>
              </a:ext>
            </a:extLst>
          </p:cNvPr>
          <p:cNvSpPr/>
          <p:nvPr/>
        </p:nvSpPr>
        <p:spPr>
          <a:xfrm>
            <a:off x="0" y="-5697"/>
            <a:ext cx="12192000" cy="6863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4E3A29-8054-4DC9-818A-AD318CAB852A}"/>
              </a:ext>
            </a:extLst>
          </p:cNvPr>
          <p:cNvSpPr txBox="1"/>
          <p:nvPr/>
        </p:nvSpPr>
        <p:spPr>
          <a:xfrm>
            <a:off x="10457858" y="-5697"/>
            <a:ext cx="1604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1" dirty="0">
                <a:latin typeface="+mj-lt"/>
              </a:rPr>
              <a:t>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708897-CFB5-4E52-BED7-BDDB21380AB6}"/>
              </a:ext>
            </a:extLst>
          </p:cNvPr>
          <p:cNvSpPr txBox="1"/>
          <p:nvPr/>
        </p:nvSpPr>
        <p:spPr>
          <a:xfrm>
            <a:off x="8383426" y="132150"/>
            <a:ext cx="25244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 err="1">
                <a:latin typeface="+mj-lt"/>
              </a:rPr>
              <a:t>Konsep</a:t>
            </a:r>
            <a:r>
              <a:rPr lang="en-US" sz="2600" dirty="0">
                <a:latin typeface="+mj-lt"/>
              </a:rPr>
              <a:t> Layout Ruang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B9EF3A-4162-443D-87DA-FF673C6653C8}"/>
              </a:ext>
            </a:extLst>
          </p:cNvPr>
          <p:cNvSpPr/>
          <p:nvPr/>
        </p:nvSpPr>
        <p:spPr>
          <a:xfrm>
            <a:off x="4427621" y="1024702"/>
            <a:ext cx="2843314" cy="5396189"/>
          </a:xfrm>
          <a:custGeom>
            <a:avLst/>
            <a:gdLst>
              <a:gd name="connsiteX0" fmla="*/ 0 w 2843314"/>
              <a:gd name="connsiteY0" fmla="*/ 0 h 5396189"/>
              <a:gd name="connsiteX1" fmla="*/ 511797 w 2843314"/>
              <a:gd name="connsiteY1" fmla="*/ 0 h 5396189"/>
              <a:gd name="connsiteX2" fmla="*/ 1023593 w 2843314"/>
              <a:gd name="connsiteY2" fmla="*/ 0 h 5396189"/>
              <a:gd name="connsiteX3" fmla="*/ 1620689 w 2843314"/>
              <a:gd name="connsiteY3" fmla="*/ 0 h 5396189"/>
              <a:gd name="connsiteX4" fmla="*/ 2246218 w 2843314"/>
              <a:gd name="connsiteY4" fmla="*/ 0 h 5396189"/>
              <a:gd name="connsiteX5" fmla="*/ 2843314 w 2843314"/>
              <a:gd name="connsiteY5" fmla="*/ 0 h 5396189"/>
              <a:gd name="connsiteX6" fmla="*/ 2843314 w 2843314"/>
              <a:gd name="connsiteY6" fmla="*/ 728486 h 5396189"/>
              <a:gd name="connsiteX7" fmla="*/ 2843314 w 2843314"/>
              <a:gd name="connsiteY7" fmla="*/ 1241123 h 5396189"/>
              <a:gd name="connsiteX8" fmla="*/ 2843314 w 2843314"/>
              <a:gd name="connsiteY8" fmla="*/ 1753761 h 5396189"/>
              <a:gd name="connsiteX9" fmla="*/ 2843314 w 2843314"/>
              <a:gd name="connsiteY9" fmla="*/ 2428285 h 5396189"/>
              <a:gd name="connsiteX10" fmla="*/ 2843314 w 2843314"/>
              <a:gd name="connsiteY10" fmla="*/ 2994885 h 5396189"/>
              <a:gd name="connsiteX11" fmla="*/ 2843314 w 2843314"/>
              <a:gd name="connsiteY11" fmla="*/ 3669409 h 5396189"/>
              <a:gd name="connsiteX12" fmla="*/ 2843314 w 2843314"/>
              <a:gd name="connsiteY12" fmla="*/ 4236008 h 5396189"/>
              <a:gd name="connsiteX13" fmla="*/ 2843314 w 2843314"/>
              <a:gd name="connsiteY13" fmla="*/ 5396189 h 5396189"/>
              <a:gd name="connsiteX14" fmla="*/ 2274651 w 2843314"/>
              <a:gd name="connsiteY14" fmla="*/ 5396189 h 5396189"/>
              <a:gd name="connsiteX15" fmla="*/ 1649122 w 2843314"/>
              <a:gd name="connsiteY15" fmla="*/ 5396189 h 5396189"/>
              <a:gd name="connsiteX16" fmla="*/ 1080459 w 2843314"/>
              <a:gd name="connsiteY16" fmla="*/ 5396189 h 5396189"/>
              <a:gd name="connsiteX17" fmla="*/ 0 w 2843314"/>
              <a:gd name="connsiteY17" fmla="*/ 5396189 h 5396189"/>
              <a:gd name="connsiteX18" fmla="*/ 0 w 2843314"/>
              <a:gd name="connsiteY18" fmla="*/ 4721665 h 5396189"/>
              <a:gd name="connsiteX19" fmla="*/ 0 w 2843314"/>
              <a:gd name="connsiteY19" fmla="*/ 4209027 h 5396189"/>
              <a:gd name="connsiteX20" fmla="*/ 0 w 2843314"/>
              <a:gd name="connsiteY20" fmla="*/ 3696389 h 5396189"/>
              <a:gd name="connsiteX21" fmla="*/ 0 w 2843314"/>
              <a:gd name="connsiteY21" fmla="*/ 3183752 h 5396189"/>
              <a:gd name="connsiteX22" fmla="*/ 0 w 2843314"/>
              <a:gd name="connsiteY22" fmla="*/ 2671114 h 5396189"/>
              <a:gd name="connsiteX23" fmla="*/ 0 w 2843314"/>
              <a:gd name="connsiteY23" fmla="*/ 2104514 h 5396189"/>
              <a:gd name="connsiteX24" fmla="*/ 0 w 2843314"/>
              <a:gd name="connsiteY24" fmla="*/ 1322066 h 5396189"/>
              <a:gd name="connsiteX25" fmla="*/ 0 w 2843314"/>
              <a:gd name="connsiteY25" fmla="*/ 593581 h 5396189"/>
              <a:gd name="connsiteX26" fmla="*/ 0 w 2843314"/>
              <a:gd name="connsiteY26" fmla="*/ 0 h 5396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843314" h="5396189" fill="none" extrusionOk="0">
                <a:moveTo>
                  <a:pt x="0" y="0"/>
                </a:moveTo>
                <a:cubicBezTo>
                  <a:pt x="122567" y="-20979"/>
                  <a:pt x="402768" y="-17333"/>
                  <a:pt x="511797" y="0"/>
                </a:cubicBezTo>
                <a:cubicBezTo>
                  <a:pt x="620826" y="17333"/>
                  <a:pt x="881329" y="17989"/>
                  <a:pt x="1023593" y="0"/>
                </a:cubicBezTo>
                <a:cubicBezTo>
                  <a:pt x="1165857" y="-17989"/>
                  <a:pt x="1332436" y="1345"/>
                  <a:pt x="1620689" y="0"/>
                </a:cubicBezTo>
                <a:cubicBezTo>
                  <a:pt x="1908942" y="-1345"/>
                  <a:pt x="1992797" y="18667"/>
                  <a:pt x="2246218" y="0"/>
                </a:cubicBezTo>
                <a:cubicBezTo>
                  <a:pt x="2499639" y="-18667"/>
                  <a:pt x="2590762" y="744"/>
                  <a:pt x="2843314" y="0"/>
                </a:cubicBezTo>
                <a:cubicBezTo>
                  <a:pt x="2852471" y="208790"/>
                  <a:pt x="2878019" y="581861"/>
                  <a:pt x="2843314" y="728486"/>
                </a:cubicBezTo>
                <a:cubicBezTo>
                  <a:pt x="2808609" y="875111"/>
                  <a:pt x="2840857" y="1050364"/>
                  <a:pt x="2843314" y="1241123"/>
                </a:cubicBezTo>
                <a:cubicBezTo>
                  <a:pt x="2845771" y="1431882"/>
                  <a:pt x="2837260" y="1535313"/>
                  <a:pt x="2843314" y="1753761"/>
                </a:cubicBezTo>
                <a:cubicBezTo>
                  <a:pt x="2849368" y="1972209"/>
                  <a:pt x="2819372" y="2175960"/>
                  <a:pt x="2843314" y="2428285"/>
                </a:cubicBezTo>
                <a:cubicBezTo>
                  <a:pt x="2867256" y="2680610"/>
                  <a:pt x="2826588" y="2765616"/>
                  <a:pt x="2843314" y="2994885"/>
                </a:cubicBezTo>
                <a:cubicBezTo>
                  <a:pt x="2860040" y="3224154"/>
                  <a:pt x="2851264" y="3352150"/>
                  <a:pt x="2843314" y="3669409"/>
                </a:cubicBezTo>
                <a:cubicBezTo>
                  <a:pt x="2835364" y="3986668"/>
                  <a:pt x="2856446" y="4070598"/>
                  <a:pt x="2843314" y="4236008"/>
                </a:cubicBezTo>
                <a:cubicBezTo>
                  <a:pt x="2830182" y="4401418"/>
                  <a:pt x="2876383" y="4858672"/>
                  <a:pt x="2843314" y="5396189"/>
                </a:cubicBezTo>
                <a:cubicBezTo>
                  <a:pt x="2584660" y="5401744"/>
                  <a:pt x="2399078" y="5371682"/>
                  <a:pt x="2274651" y="5396189"/>
                </a:cubicBezTo>
                <a:cubicBezTo>
                  <a:pt x="2150224" y="5420696"/>
                  <a:pt x="1884007" y="5424988"/>
                  <a:pt x="1649122" y="5396189"/>
                </a:cubicBezTo>
                <a:cubicBezTo>
                  <a:pt x="1414237" y="5367390"/>
                  <a:pt x="1265132" y="5404092"/>
                  <a:pt x="1080459" y="5396189"/>
                </a:cubicBezTo>
                <a:cubicBezTo>
                  <a:pt x="895786" y="5388286"/>
                  <a:pt x="479432" y="5357168"/>
                  <a:pt x="0" y="5396189"/>
                </a:cubicBezTo>
                <a:cubicBezTo>
                  <a:pt x="-18150" y="5097785"/>
                  <a:pt x="8450" y="4946704"/>
                  <a:pt x="0" y="4721665"/>
                </a:cubicBezTo>
                <a:cubicBezTo>
                  <a:pt x="-8450" y="4496626"/>
                  <a:pt x="3348" y="4452636"/>
                  <a:pt x="0" y="4209027"/>
                </a:cubicBezTo>
                <a:cubicBezTo>
                  <a:pt x="-3348" y="3965418"/>
                  <a:pt x="12930" y="3821333"/>
                  <a:pt x="0" y="3696389"/>
                </a:cubicBezTo>
                <a:cubicBezTo>
                  <a:pt x="-12930" y="3571445"/>
                  <a:pt x="-7428" y="3361768"/>
                  <a:pt x="0" y="3183752"/>
                </a:cubicBezTo>
                <a:cubicBezTo>
                  <a:pt x="7428" y="3005736"/>
                  <a:pt x="22212" y="2821207"/>
                  <a:pt x="0" y="2671114"/>
                </a:cubicBezTo>
                <a:cubicBezTo>
                  <a:pt x="-22212" y="2521021"/>
                  <a:pt x="19549" y="2307732"/>
                  <a:pt x="0" y="2104514"/>
                </a:cubicBezTo>
                <a:cubicBezTo>
                  <a:pt x="-19549" y="1901296"/>
                  <a:pt x="10604" y="1704470"/>
                  <a:pt x="0" y="1322066"/>
                </a:cubicBezTo>
                <a:cubicBezTo>
                  <a:pt x="-10604" y="939662"/>
                  <a:pt x="12915" y="886972"/>
                  <a:pt x="0" y="593581"/>
                </a:cubicBezTo>
                <a:cubicBezTo>
                  <a:pt x="-12915" y="300190"/>
                  <a:pt x="-28721" y="281347"/>
                  <a:pt x="0" y="0"/>
                </a:cubicBezTo>
                <a:close/>
              </a:path>
              <a:path w="2843314" h="5396189" stroke="0" extrusionOk="0">
                <a:moveTo>
                  <a:pt x="0" y="0"/>
                </a:moveTo>
                <a:cubicBezTo>
                  <a:pt x="189569" y="-4062"/>
                  <a:pt x="381890" y="22873"/>
                  <a:pt x="625529" y="0"/>
                </a:cubicBezTo>
                <a:cubicBezTo>
                  <a:pt x="869168" y="-22873"/>
                  <a:pt x="1046979" y="18921"/>
                  <a:pt x="1165759" y="0"/>
                </a:cubicBezTo>
                <a:cubicBezTo>
                  <a:pt x="1284539" y="-18921"/>
                  <a:pt x="1560392" y="11803"/>
                  <a:pt x="1734422" y="0"/>
                </a:cubicBezTo>
                <a:cubicBezTo>
                  <a:pt x="1908452" y="-11803"/>
                  <a:pt x="2036851" y="3045"/>
                  <a:pt x="2331517" y="0"/>
                </a:cubicBezTo>
                <a:cubicBezTo>
                  <a:pt x="2626183" y="-3045"/>
                  <a:pt x="2657331" y="24410"/>
                  <a:pt x="2843314" y="0"/>
                </a:cubicBezTo>
                <a:cubicBezTo>
                  <a:pt x="2844854" y="225085"/>
                  <a:pt x="2854735" y="463431"/>
                  <a:pt x="2843314" y="620562"/>
                </a:cubicBezTo>
                <a:cubicBezTo>
                  <a:pt x="2831893" y="777693"/>
                  <a:pt x="2862665" y="1017647"/>
                  <a:pt x="2843314" y="1133200"/>
                </a:cubicBezTo>
                <a:cubicBezTo>
                  <a:pt x="2823963" y="1248753"/>
                  <a:pt x="2839803" y="1506374"/>
                  <a:pt x="2843314" y="1645838"/>
                </a:cubicBezTo>
                <a:cubicBezTo>
                  <a:pt x="2846825" y="1785302"/>
                  <a:pt x="2822319" y="2054715"/>
                  <a:pt x="2843314" y="2320361"/>
                </a:cubicBezTo>
                <a:cubicBezTo>
                  <a:pt x="2864309" y="2586007"/>
                  <a:pt x="2851989" y="2754445"/>
                  <a:pt x="2843314" y="3048847"/>
                </a:cubicBezTo>
                <a:cubicBezTo>
                  <a:pt x="2834639" y="3343249"/>
                  <a:pt x="2810515" y="3547916"/>
                  <a:pt x="2843314" y="3723370"/>
                </a:cubicBezTo>
                <a:cubicBezTo>
                  <a:pt x="2876113" y="3898824"/>
                  <a:pt x="2849348" y="4248011"/>
                  <a:pt x="2843314" y="4451856"/>
                </a:cubicBezTo>
                <a:cubicBezTo>
                  <a:pt x="2837280" y="4655701"/>
                  <a:pt x="2803470" y="5199675"/>
                  <a:pt x="2843314" y="5396189"/>
                </a:cubicBezTo>
                <a:cubicBezTo>
                  <a:pt x="2550330" y="5394727"/>
                  <a:pt x="2516365" y="5368847"/>
                  <a:pt x="2246218" y="5396189"/>
                </a:cubicBezTo>
                <a:cubicBezTo>
                  <a:pt x="1976071" y="5423531"/>
                  <a:pt x="1828493" y="5403570"/>
                  <a:pt x="1649122" y="5396189"/>
                </a:cubicBezTo>
                <a:cubicBezTo>
                  <a:pt x="1469751" y="5388808"/>
                  <a:pt x="1236056" y="5414700"/>
                  <a:pt x="1080459" y="5396189"/>
                </a:cubicBezTo>
                <a:cubicBezTo>
                  <a:pt x="924862" y="5377678"/>
                  <a:pt x="657620" y="5387828"/>
                  <a:pt x="511797" y="5396189"/>
                </a:cubicBezTo>
                <a:cubicBezTo>
                  <a:pt x="365974" y="5404550"/>
                  <a:pt x="225108" y="5402783"/>
                  <a:pt x="0" y="5396189"/>
                </a:cubicBezTo>
                <a:cubicBezTo>
                  <a:pt x="-4623" y="5181108"/>
                  <a:pt x="-27220" y="4845787"/>
                  <a:pt x="0" y="4667703"/>
                </a:cubicBezTo>
                <a:cubicBezTo>
                  <a:pt x="27220" y="4489619"/>
                  <a:pt x="18825" y="4190797"/>
                  <a:pt x="0" y="3993180"/>
                </a:cubicBezTo>
                <a:cubicBezTo>
                  <a:pt x="-18825" y="3795563"/>
                  <a:pt x="15961" y="3591526"/>
                  <a:pt x="0" y="3210732"/>
                </a:cubicBezTo>
                <a:cubicBezTo>
                  <a:pt x="-15961" y="2829938"/>
                  <a:pt x="-22208" y="2820000"/>
                  <a:pt x="0" y="2590171"/>
                </a:cubicBezTo>
                <a:cubicBezTo>
                  <a:pt x="22208" y="2360342"/>
                  <a:pt x="-9494" y="2182630"/>
                  <a:pt x="0" y="1807723"/>
                </a:cubicBezTo>
                <a:cubicBezTo>
                  <a:pt x="9494" y="1432816"/>
                  <a:pt x="-18094" y="1524406"/>
                  <a:pt x="0" y="1295085"/>
                </a:cubicBezTo>
                <a:cubicBezTo>
                  <a:pt x="18094" y="1065764"/>
                  <a:pt x="6712" y="908932"/>
                  <a:pt x="0" y="620562"/>
                </a:cubicBezTo>
                <a:cubicBezTo>
                  <a:pt x="-6712" y="332192"/>
                  <a:pt x="10004" y="235946"/>
                  <a:pt x="0" y="0"/>
                </a:cubicBezTo>
                <a:close/>
              </a:path>
            </a:pathLst>
          </a:custGeom>
          <a:solidFill>
            <a:srgbClr val="FFFF00">
              <a:alpha val="50196"/>
            </a:srgbClr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8A5B8B7-C032-4B92-B1FE-36F6F0689CD9}"/>
              </a:ext>
            </a:extLst>
          </p:cNvPr>
          <p:cNvSpPr txBox="1">
            <a:spLocks/>
          </p:cNvSpPr>
          <p:nvPr/>
        </p:nvSpPr>
        <p:spPr>
          <a:xfrm>
            <a:off x="4956526" y="3329887"/>
            <a:ext cx="1785503" cy="7858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2400" b="1" dirty="0"/>
              <a:t>LAYOUT Rumah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2AD890C-EAAC-45F7-8B1F-D2EFF86D1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541" y="1024703"/>
            <a:ext cx="579508" cy="579508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70ADDFC-B860-4BBF-A10A-107FE313F7A6}"/>
              </a:ext>
            </a:extLst>
          </p:cNvPr>
          <p:cNvCxnSpPr>
            <a:cxnSpLocks/>
          </p:cNvCxnSpPr>
          <p:nvPr/>
        </p:nvCxnSpPr>
        <p:spPr>
          <a:xfrm>
            <a:off x="6742029" y="2270351"/>
            <a:ext cx="186146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021DB-9783-4464-A9B8-D9406B5A8B6B}"/>
              </a:ext>
            </a:extLst>
          </p:cNvPr>
          <p:cNvSpPr/>
          <p:nvPr/>
        </p:nvSpPr>
        <p:spPr>
          <a:xfrm>
            <a:off x="6052039" y="1741956"/>
            <a:ext cx="1171084" cy="1056790"/>
          </a:xfrm>
          <a:custGeom>
            <a:avLst/>
            <a:gdLst>
              <a:gd name="connsiteX0" fmla="*/ 0 w 1171084"/>
              <a:gd name="connsiteY0" fmla="*/ 0 h 1056790"/>
              <a:gd name="connsiteX1" fmla="*/ 608964 w 1171084"/>
              <a:gd name="connsiteY1" fmla="*/ 0 h 1056790"/>
              <a:gd name="connsiteX2" fmla="*/ 1171084 w 1171084"/>
              <a:gd name="connsiteY2" fmla="*/ 0 h 1056790"/>
              <a:gd name="connsiteX3" fmla="*/ 1171084 w 1171084"/>
              <a:gd name="connsiteY3" fmla="*/ 507259 h 1056790"/>
              <a:gd name="connsiteX4" fmla="*/ 1171084 w 1171084"/>
              <a:gd name="connsiteY4" fmla="*/ 1056790 h 1056790"/>
              <a:gd name="connsiteX5" fmla="*/ 573831 w 1171084"/>
              <a:gd name="connsiteY5" fmla="*/ 1056790 h 1056790"/>
              <a:gd name="connsiteX6" fmla="*/ 0 w 1171084"/>
              <a:gd name="connsiteY6" fmla="*/ 1056790 h 1056790"/>
              <a:gd name="connsiteX7" fmla="*/ 0 w 1171084"/>
              <a:gd name="connsiteY7" fmla="*/ 560099 h 1056790"/>
              <a:gd name="connsiteX8" fmla="*/ 0 w 1171084"/>
              <a:gd name="connsiteY8" fmla="*/ 0 h 105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1084" h="1056790" fill="none" extrusionOk="0">
                <a:moveTo>
                  <a:pt x="0" y="0"/>
                </a:moveTo>
                <a:cubicBezTo>
                  <a:pt x="162434" y="1184"/>
                  <a:pt x="425403" y="7844"/>
                  <a:pt x="608964" y="0"/>
                </a:cubicBezTo>
                <a:cubicBezTo>
                  <a:pt x="792525" y="-7844"/>
                  <a:pt x="922750" y="-15643"/>
                  <a:pt x="1171084" y="0"/>
                </a:cubicBezTo>
                <a:cubicBezTo>
                  <a:pt x="1183822" y="200222"/>
                  <a:pt x="1188821" y="374156"/>
                  <a:pt x="1171084" y="507259"/>
                </a:cubicBezTo>
                <a:cubicBezTo>
                  <a:pt x="1153347" y="640362"/>
                  <a:pt x="1153683" y="818502"/>
                  <a:pt x="1171084" y="1056790"/>
                </a:cubicBezTo>
                <a:cubicBezTo>
                  <a:pt x="924265" y="1052529"/>
                  <a:pt x="700990" y="1067302"/>
                  <a:pt x="573831" y="1056790"/>
                </a:cubicBezTo>
                <a:cubicBezTo>
                  <a:pt x="446672" y="1046278"/>
                  <a:pt x="174362" y="1055060"/>
                  <a:pt x="0" y="1056790"/>
                </a:cubicBezTo>
                <a:cubicBezTo>
                  <a:pt x="-11483" y="923762"/>
                  <a:pt x="12171" y="752790"/>
                  <a:pt x="0" y="560099"/>
                </a:cubicBezTo>
                <a:cubicBezTo>
                  <a:pt x="-12171" y="367408"/>
                  <a:pt x="-20866" y="147853"/>
                  <a:pt x="0" y="0"/>
                </a:cubicBezTo>
                <a:close/>
              </a:path>
              <a:path w="1171084" h="1056790" stroke="0" extrusionOk="0">
                <a:moveTo>
                  <a:pt x="0" y="0"/>
                </a:moveTo>
                <a:cubicBezTo>
                  <a:pt x="149679" y="-19731"/>
                  <a:pt x="482776" y="26441"/>
                  <a:pt x="608964" y="0"/>
                </a:cubicBezTo>
                <a:cubicBezTo>
                  <a:pt x="735152" y="-26441"/>
                  <a:pt x="992217" y="-15375"/>
                  <a:pt x="1171084" y="0"/>
                </a:cubicBezTo>
                <a:cubicBezTo>
                  <a:pt x="1176339" y="153331"/>
                  <a:pt x="1165689" y="308049"/>
                  <a:pt x="1171084" y="528395"/>
                </a:cubicBezTo>
                <a:cubicBezTo>
                  <a:pt x="1176479" y="748742"/>
                  <a:pt x="1189151" y="855644"/>
                  <a:pt x="1171084" y="1056790"/>
                </a:cubicBezTo>
                <a:cubicBezTo>
                  <a:pt x="920436" y="1067342"/>
                  <a:pt x="825755" y="1084636"/>
                  <a:pt x="585542" y="1056790"/>
                </a:cubicBezTo>
                <a:cubicBezTo>
                  <a:pt x="345329" y="1028944"/>
                  <a:pt x="195655" y="1031605"/>
                  <a:pt x="0" y="1056790"/>
                </a:cubicBezTo>
                <a:cubicBezTo>
                  <a:pt x="17239" y="838028"/>
                  <a:pt x="20420" y="735131"/>
                  <a:pt x="0" y="560099"/>
                </a:cubicBezTo>
                <a:cubicBezTo>
                  <a:pt x="-20420" y="385067"/>
                  <a:pt x="16919" y="152409"/>
                  <a:pt x="0" y="0"/>
                </a:cubicBezTo>
                <a:close/>
              </a:path>
            </a:pathLst>
          </a:custGeom>
          <a:solidFill>
            <a:srgbClr val="FF0000">
              <a:alpha val="50196"/>
            </a:srgbClr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3ED360-F047-4F5E-9CED-0AA3A4F639AF}"/>
              </a:ext>
            </a:extLst>
          </p:cNvPr>
          <p:cNvSpPr/>
          <p:nvPr/>
        </p:nvSpPr>
        <p:spPr>
          <a:xfrm>
            <a:off x="8086558" y="1898928"/>
            <a:ext cx="3611998" cy="742846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F5AA135-ADC2-4DFC-AE37-90C3B8F8B4D9}"/>
              </a:ext>
            </a:extLst>
          </p:cNvPr>
          <p:cNvSpPr txBox="1">
            <a:spLocks/>
          </p:cNvSpPr>
          <p:nvPr/>
        </p:nvSpPr>
        <p:spPr>
          <a:xfrm>
            <a:off x="8895353" y="2080168"/>
            <a:ext cx="1785503" cy="7858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1600" b="1" dirty="0" err="1"/>
              <a:t>Posisi</a:t>
            </a:r>
            <a:r>
              <a:rPr lang="en-US" sz="1600" b="1" dirty="0"/>
              <a:t> Kamar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890B9E-66D9-4A21-AF96-43DACCEEAA22}"/>
              </a:ext>
            </a:extLst>
          </p:cNvPr>
          <p:cNvSpPr/>
          <p:nvPr/>
        </p:nvSpPr>
        <p:spPr>
          <a:xfrm>
            <a:off x="4427621" y="4507832"/>
            <a:ext cx="1171084" cy="1825119"/>
          </a:xfrm>
          <a:custGeom>
            <a:avLst/>
            <a:gdLst>
              <a:gd name="connsiteX0" fmla="*/ 0 w 1171084"/>
              <a:gd name="connsiteY0" fmla="*/ 0 h 1825119"/>
              <a:gd name="connsiteX1" fmla="*/ 550409 w 1171084"/>
              <a:gd name="connsiteY1" fmla="*/ 0 h 1825119"/>
              <a:gd name="connsiteX2" fmla="*/ 1171084 w 1171084"/>
              <a:gd name="connsiteY2" fmla="*/ 0 h 1825119"/>
              <a:gd name="connsiteX3" fmla="*/ 1171084 w 1171084"/>
              <a:gd name="connsiteY3" fmla="*/ 626624 h 1825119"/>
              <a:gd name="connsiteX4" fmla="*/ 1171084 w 1171084"/>
              <a:gd name="connsiteY4" fmla="*/ 1234997 h 1825119"/>
              <a:gd name="connsiteX5" fmla="*/ 1171084 w 1171084"/>
              <a:gd name="connsiteY5" fmla="*/ 1825119 h 1825119"/>
              <a:gd name="connsiteX6" fmla="*/ 562120 w 1171084"/>
              <a:gd name="connsiteY6" fmla="*/ 1825119 h 1825119"/>
              <a:gd name="connsiteX7" fmla="*/ 0 w 1171084"/>
              <a:gd name="connsiteY7" fmla="*/ 1825119 h 1825119"/>
              <a:gd name="connsiteX8" fmla="*/ 0 w 1171084"/>
              <a:gd name="connsiteY8" fmla="*/ 1216746 h 1825119"/>
              <a:gd name="connsiteX9" fmla="*/ 0 w 1171084"/>
              <a:gd name="connsiteY9" fmla="*/ 644875 h 1825119"/>
              <a:gd name="connsiteX10" fmla="*/ 0 w 1171084"/>
              <a:gd name="connsiteY10" fmla="*/ 0 h 18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1084" h="1825119" fill="none" extrusionOk="0">
                <a:moveTo>
                  <a:pt x="0" y="0"/>
                </a:moveTo>
                <a:cubicBezTo>
                  <a:pt x="133389" y="15795"/>
                  <a:pt x="275628" y="13755"/>
                  <a:pt x="550409" y="0"/>
                </a:cubicBezTo>
                <a:cubicBezTo>
                  <a:pt x="825190" y="-13755"/>
                  <a:pt x="874747" y="28312"/>
                  <a:pt x="1171084" y="0"/>
                </a:cubicBezTo>
                <a:cubicBezTo>
                  <a:pt x="1163508" y="264868"/>
                  <a:pt x="1179445" y="411746"/>
                  <a:pt x="1171084" y="626624"/>
                </a:cubicBezTo>
                <a:cubicBezTo>
                  <a:pt x="1162723" y="841502"/>
                  <a:pt x="1164477" y="1112765"/>
                  <a:pt x="1171084" y="1234997"/>
                </a:cubicBezTo>
                <a:cubicBezTo>
                  <a:pt x="1177691" y="1357229"/>
                  <a:pt x="1171964" y="1683854"/>
                  <a:pt x="1171084" y="1825119"/>
                </a:cubicBezTo>
                <a:cubicBezTo>
                  <a:pt x="1044662" y="1848381"/>
                  <a:pt x="710463" y="1838222"/>
                  <a:pt x="562120" y="1825119"/>
                </a:cubicBezTo>
                <a:cubicBezTo>
                  <a:pt x="413777" y="1812016"/>
                  <a:pt x="179693" y="1827958"/>
                  <a:pt x="0" y="1825119"/>
                </a:cubicBezTo>
                <a:cubicBezTo>
                  <a:pt x="26583" y="1643003"/>
                  <a:pt x="13314" y="1390617"/>
                  <a:pt x="0" y="1216746"/>
                </a:cubicBezTo>
                <a:cubicBezTo>
                  <a:pt x="-13314" y="1042875"/>
                  <a:pt x="14214" y="860067"/>
                  <a:pt x="0" y="644875"/>
                </a:cubicBezTo>
                <a:cubicBezTo>
                  <a:pt x="-14214" y="429683"/>
                  <a:pt x="-10913" y="147059"/>
                  <a:pt x="0" y="0"/>
                </a:cubicBezTo>
                <a:close/>
              </a:path>
              <a:path w="1171084" h="1825119" stroke="0" extrusionOk="0">
                <a:moveTo>
                  <a:pt x="0" y="0"/>
                </a:moveTo>
                <a:cubicBezTo>
                  <a:pt x="149679" y="-19731"/>
                  <a:pt x="482776" y="26441"/>
                  <a:pt x="608964" y="0"/>
                </a:cubicBezTo>
                <a:cubicBezTo>
                  <a:pt x="735152" y="-26441"/>
                  <a:pt x="992217" y="-15375"/>
                  <a:pt x="1171084" y="0"/>
                </a:cubicBezTo>
                <a:cubicBezTo>
                  <a:pt x="1156693" y="241305"/>
                  <a:pt x="1188890" y="419547"/>
                  <a:pt x="1171084" y="608373"/>
                </a:cubicBezTo>
                <a:cubicBezTo>
                  <a:pt x="1153278" y="797199"/>
                  <a:pt x="1175137" y="1001945"/>
                  <a:pt x="1171084" y="1180244"/>
                </a:cubicBezTo>
                <a:cubicBezTo>
                  <a:pt x="1167031" y="1358543"/>
                  <a:pt x="1148941" y="1664929"/>
                  <a:pt x="1171084" y="1825119"/>
                </a:cubicBezTo>
                <a:cubicBezTo>
                  <a:pt x="893759" y="1846301"/>
                  <a:pt x="727297" y="1826354"/>
                  <a:pt x="597253" y="1825119"/>
                </a:cubicBezTo>
                <a:cubicBezTo>
                  <a:pt x="467209" y="1823884"/>
                  <a:pt x="168613" y="1840496"/>
                  <a:pt x="0" y="1825119"/>
                </a:cubicBezTo>
                <a:cubicBezTo>
                  <a:pt x="28601" y="1644688"/>
                  <a:pt x="7774" y="1518782"/>
                  <a:pt x="0" y="1234997"/>
                </a:cubicBezTo>
                <a:cubicBezTo>
                  <a:pt x="-7774" y="951212"/>
                  <a:pt x="-16183" y="909434"/>
                  <a:pt x="0" y="590122"/>
                </a:cubicBezTo>
                <a:cubicBezTo>
                  <a:pt x="16183" y="270810"/>
                  <a:pt x="-21210" y="275801"/>
                  <a:pt x="0" y="0"/>
                </a:cubicBezTo>
                <a:close/>
              </a:path>
            </a:pathLst>
          </a:custGeom>
          <a:solidFill>
            <a:srgbClr val="00B050">
              <a:alpha val="50196"/>
            </a:srgbClr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A4B5497-A4A2-4C98-A673-08CEAB3D2D51}"/>
              </a:ext>
            </a:extLst>
          </p:cNvPr>
          <p:cNvCxnSpPr>
            <a:cxnSpLocks/>
          </p:cNvCxnSpPr>
          <p:nvPr/>
        </p:nvCxnSpPr>
        <p:spPr>
          <a:xfrm flipH="1">
            <a:off x="3315130" y="5414604"/>
            <a:ext cx="156543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06673E0C-4409-49BF-9F29-E7E239EE3C90}"/>
              </a:ext>
            </a:extLst>
          </p:cNvPr>
          <p:cNvSpPr/>
          <p:nvPr/>
        </p:nvSpPr>
        <p:spPr>
          <a:xfrm>
            <a:off x="407812" y="5090452"/>
            <a:ext cx="3611998" cy="742846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1CD4099-E07C-4BAD-B732-256409389426}"/>
              </a:ext>
            </a:extLst>
          </p:cNvPr>
          <p:cNvSpPr txBox="1">
            <a:spLocks/>
          </p:cNvSpPr>
          <p:nvPr/>
        </p:nvSpPr>
        <p:spPr>
          <a:xfrm>
            <a:off x="1216607" y="5271692"/>
            <a:ext cx="1785503" cy="7858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1600" b="1" dirty="0" err="1"/>
              <a:t>Posisi</a:t>
            </a:r>
            <a:r>
              <a:rPr lang="en-US" sz="1600" b="1" dirty="0"/>
              <a:t> </a:t>
            </a:r>
            <a:r>
              <a:rPr lang="en-US" sz="1600" b="1" dirty="0" err="1"/>
              <a:t>Sekitar</a:t>
            </a:r>
            <a:r>
              <a:rPr lang="en-US" sz="1600" b="1" dirty="0"/>
              <a:t> Kamar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D71776-6BF5-4324-B860-52A6561873B7}"/>
              </a:ext>
            </a:extLst>
          </p:cNvPr>
          <p:cNvSpPr txBox="1"/>
          <p:nvPr/>
        </p:nvSpPr>
        <p:spPr>
          <a:xfrm>
            <a:off x="-358723" y="148191"/>
            <a:ext cx="25244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>
                <a:latin typeface="+mj-lt"/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14129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6F39F8-E930-4BB9-98A0-E58BD4EEC212}"/>
              </a:ext>
            </a:extLst>
          </p:cNvPr>
          <p:cNvSpPr/>
          <p:nvPr/>
        </p:nvSpPr>
        <p:spPr>
          <a:xfrm>
            <a:off x="0" y="-5697"/>
            <a:ext cx="12192000" cy="6863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86CFECD-9C4C-40F2-A21E-739E551C9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452" y="1254724"/>
            <a:ext cx="6471723" cy="45877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62CDE9-EA17-43E2-960D-84568C7FCAD3}"/>
              </a:ext>
            </a:extLst>
          </p:cNvPr>
          <p:cNvSpPr txBox="1"/>
          <p:nvPr/>
        </p:nvSpPr>
        <p:spPr>
          <a:xfrm>
            <a:off x="10457858" y="-5697"/>
            <a:ext cx="1604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1" dirty="0">
                <a:latin typeface="+mj-lt"/>
              </a:rPr>
              <a:t>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AC0627-36F2-473F-9146-C59202155CE8}"/>
              </a:ext>
            </a:extLst>
          </p:cNvPr>
          <p:cNvSpPr txBox="1"/>
          <p:nvPr/>
        </p:nvSpPr>
        <p:spPr>
          <a:xfrm>
            <a:off x="7841674" y="132150"/>
            <a:ext cx="30661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dirty="0">
                <a:latin typeface="+mj-lt"/>
              </a:rPr>
              <a:t>Mapping  Material Interior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63641B-2BE4-44F7-9C41-3389A5E2BDA5}"/>
              </a:ext>
            </a:extLst>
          </p:cNvPr>
          <p:cNvCxnSpPr>
            <a:cxnSpLocks/>
          </p:cNvCxnSpPr>
          <p:nvPr/>
        </p:nvCxnSpPr>
        <p:spPr>
          <a:xfrm>
            <a:off x="7338772" y="2767043"/>
            <a:ext cx="186146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AF4F9AD-ED84-4975-8194-A03B359F6414}"/>
              </a:ext>
            </a:extLst>
          </p:cNvPr>
          <p:cNvSpPr/>
          <p:nvPr/>
        </p:nvSpPr>
        <p:spPr>
          <a:xfrm>
            <a:off x="9372832" y="2409474"/>
            <a:ext cx="2407096" cy="742846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2DC219-FBF4-430E-B7C1-2F8757E255F3}"/>
              </a:ext>
            </a:extLst>
          </p:cNvPr>
          <p:cNvSpPr txBox="1">
            <a:spLocks/>
          </p:cNvSpPr>
          <p:nvPr/>
        </p:nvSpPr>
        <p:spPr>
          <a:xfrm>
            <a:off x="9683537" y="2618424"/>
            <a:ext cx="1781328" cy="34644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1600" b="1" dirty="0"/>
              <a:t>KETERANGAN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5AEC993-CEE8-4AF3-A70D-C7FB8144DFF4}"/>
              </a:ext>
            </a:extLst>
          </p:cNvPr>
          <p:cNvCxnSpPr>
            <a:cxnSpLocks/>
          </p:cNvCxnSpPr>
          <p:nvPr/>
        </p:nvCxnSpPr>
        <p:spPr>
          <a:xfrm>
            <a:off x="7606145" y="4988537"/>
            <a:ext cx="159408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B3039-99B1-4C6D-965A-3B72865C2DB3}"/>
              </a:ext>
            </a:extLst>
          </p:cNvPr>
          <p:cNvSpPr/>
          <p:nvPr/>
        </p:nvSpPr>
        <p:spPr>
          <a:xfrm>
            <a:off x="9372832" y="4696908"/>
            <a:ext cx="2407096" cy="742846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6F93140-506D-428D-AA1A-065AFB1AD544}"/>
              </a:ext>
            </a:extLst>
          </p:cNvPr>
          <p:cNvSpPr txBox="1">
            <a:spLocks/>
          </p:cNvSpPr>
          <p:nvPr/>
        </p:nvSpPr>
        <p:spPr>
          <a:xfrm>
            <a:off x="9683537" y="4905858"/>
            <a:ext cx="1781328" cy="34644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1600" b="1" dirty="0"/>
              <a:t>KETERANGAN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216C2D-BE59-4AD4-B98D-A052A7120216}"/>
              </a:ext>
            </a:extLst>
          </p:cNvPr>
          <p:cNvCxnSpPr>
            <a:cxnSpLocks/>
          </p:cNvCxnSpPr>
          <p:nvPr/>
        </p:nvCxnSpPr>
        <p:spPr>
          <a:xfrm flipH="1">
            <a:off x="2681354" y="3523743"/>
            <a:ext cx="22231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4F7EAD3-CB27-40BE-A1CF-AD8657CF8F27}"/>
              </a:ext>
            </a:extLst>
          </p:cNvPr>
          <p:cNvSpPr/>
          <p:nvPr/>
        </p:nvSpPr>
        <p:spPr>
          <a:xfrm>
            <a:off x="141678" y="3152320"/>
            <a:ext cx="2407096" cy="742846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BC76970-70C3-4D97-8FD1-A5B418DED034}"/>
              </a:ext>
            </a:extLst>
          </p:cNvPr>
          <p:cNvSpPr txBox="1">
            <a:spLocks/>
          </p:cNvSpPr>
          <p:nvPr/>
        </p:nvSpPr>
        <p:spPr>
          <a:xfrm>
            <a:off x="452383" y="3361270"/>
            <a:ext cx="1781328" cy="34644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1600" b="1" dirty="0"/>
              <a:t>KETERANGAN</a:t>
            </a:r>
          </a:p>
        </p:txBody>
      </p:sp>
    </p:spTree>
    <p:extLst>
      <p:ext uri="{BB962C8B-B14F-4D97-AF65-F5344CB8AC3E}">
        <p14:creationId xmlns:p14="http://schemas.microsoft.com/office/powerpoint/2010/main" val="1022711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B9545B-6D00-4EC4-BA7D-E8765DE368D8}"/>
              </a:ext>
            </a:extLst>
          </p:cNvPr>
          <p:cNvSpPr txBox="1">
            <a:spLocks/>
          </p:cNvSpPr>
          <p:nvPr/>
        </p:nvSpPr>
        <p:spPr>
          <a:xfrm>
            <a:off x="3733797" y="3136587"/>
            <a:ext cx="4884821" cy="929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</a:t>
            </a:r>
            <a:r>
              <a:rPr lang="id-ID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ERIMA KASIH</a:t>
            </a:r>
            <a:endParaRPr lang="en-US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D5336CA-41E2-4098-B79C-1FE69975EACE}"/>
              </a:ext>
            </a:extLst>
          </p:cNvPr>
          <p:cNvSpPr txBox="1">
            <a:spLocks/>
          </p:cNvSpPr>
          <p:nvPr/>
        </p:nvSpPr>
        <p:spPr>
          <a:xfrm>
            <a:off x="3331744" y="5584512"/>
            <a:ext cx="5528511" cy="92953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Masukkan Logo &amp; Background yang </a:t>
            </a:r>
            <a:r>
              <a:rPr lang="en-US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menarik</a:t>
            </a:r>
            <a:endParaRPr lang="en-US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5809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Override1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2713E1-6312-427E-BFCB-C5A5DA3013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F3B215-496E-4790-A364-7C1C46DEC771}">
  <ds:schemaRefs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16c05727-aa75-4e4a-9b5f-8a80a1165891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50DB95DD-0319-4EE5-8C5C-9CEDF75E02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{97813DF7-4890-4CEE-B543-BC742DE26CB7}tf78829772_win32</Template>
  <TotalTime>1125</TotalTime>
  <Words>95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Adobe Gothic Std B</vt:lpstr>
      <vt:lpstr>Garamond</vt:lpstr>
      <vt:lpstr>Sagona Book</vt:lpstr>
      <vt:lpstr>Sagona ExtraLight</vt:lpstr>
      <vt:lpstr>SavonVTI</vt:lpstr>
      <vt:lpstr>ProPOSAL DESAIN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DESAIN</dc:title>
  <dc:creator>Muhammad Ibnu RA</dc:creator>
  <cp:lastModifiedBy>wahyu</cp:lastModifiedBy>
  <cp:revision>41</cp:revision>
  <dcterms:created xsi:type="dcterms:W3CDTF">2021-10-26T02:59:39Z</dcterms:created>
  <dcterms:modified xsi:type="dcterms:W3CDTF">2026-09-30T14:11:19Z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